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3"/>
  </p:notesMasterIdLst>
  <p:sldIdLst>
    <p:sldId id="809" r:id="rId2"/>
    <p:sldId id="1198" r:id="rId3"/>
    <p:sldId id="706" r:id="rId4"/>
    <p:sldId id="1144" r:id="rId5"/>
    <p:sldId id="703" r:id="rId6"/>
    <p:sldId id="1006" r:id="rId7"/>
    <p:sldId id="836" r:id="rId8"/>
    <p:sldId id="1143" r:id="rId9"/>
    <p:sldId id="731" r:id="rId10"/>
    <p:sldId id="733" r:id="rId11"/>
    <p:sldId id="735" r:id="rId12"/>
    <p:sldId id="737" r:id="rId13"/>
    <p:sldId id="1034" r:id="rId14"/>
    <p:sldId id="834" r:id="rId15"/>
    <p:sldId id="755" r:id="rId16"/>
    <p:sldId id="1131" r:id="rId17"/>
    <p:sldId id="1196" r:id="rId18"/>
    <p:sldId id="762" r:id="rId19"/>
    <p:sldId id="1215" r:id="rId20"/>
    <p:sldId id="1197" r:id="rId21"/>
    <p:sldId id="772" r:id="rId22"/>
    <p:sldId id="777" r:id="rId23"/>
    <p:sldId id="779" r:id="rId24"/>
    <p:sldId id="781" r:id="rId25"/>
    <p:sldId id="793" r:id="rId26"/>
    <p:sldId id="943" r:id="rId27"/>
    <p:sldId id="1132" r:id="rId28"/>
    <p:sldId id="802" r:id="rId29"/>
    <p:sldId id="1214" r:id="rId30"/>
    <p:sldId id="860" r:id="rId31"/>
    <p:sldId id="1181" r:id="rId3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5A5FF"/>
    <a:srgbClr val="C3B49D"/>
    <a:srgbClr val="AFA18E"/>
    <a:srgbClr val="BDAD9C"/>
    <a:srgbClr val="B1A391"/>
    <a:srgbClr val="B8B2A6"/>
    <a:srgbClr val="C4B294"/>
    <a:srgbClr val="EACF8C"/>
    <a:srgbClr val="E1C07C"/>
    <a:srgbClr val="F0C47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9122" autoAdjust="0"/>
    <p:restoredTop sz="95827" autoAdjust="0"/>
  </p:normalViewPr>
  <p:slideViewPr>
    <p:cSldViewPr snapToGrid="0" snapToObjects="1">
      <p:cViewPr varScale="1">
        <p:scale>
          <a:sx n="87" d="100"/>
          <a:sy n="87" d="100"/>
        </p:scale>
        <p:origin x="224" y="1144"/>
      </p:cViewPr>
      <p:guideLst>
        <p:guide orient="horz" pos="2160"/>
        <p:guide pos="3840"/>
      </p:guideLst>
    </p:cSldViewPr>
  </p:slideViewPr>
  <p:outlineViewPr>
    <p:cViewPr>
      <p:scale>
        <a:sx n="33" d="100"/>
        <a:sy n="33" d="100"/>
      </p:scale>
      <p:origin x="0" y="0"/>
    </p:cViewPr>
  </p:outlineViewPr>
  <p:notesTextViewPr>
    <p:cViewPr>
      <p:scale>
        <a:sx n="95" d="100"/>
        <a:sy n="95" d="100"/>
      </p:scale>
      <p:origin x="0" y="0"/>
    </p:cViewPr>
  </p:notesTextViewPr>
  <p:sorterViewPr>
    <p:cViewPr>
      <p:scale>
        <a:sx n="140" d="100"/>
        <a:sy n="14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186EB11-A041-CA48-B076-FFA44D839D1D}" type="datetimeFigureOut">
              <a:rPr lang="en-US" smtClean="0"/>
              <a:pPr/>
              <a:t>1/11/26</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F8E51C1-7331-C84B-A156-13D8F8BB5B3F}"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383CFC-DCE4-33BA-BD83-85FA3AF8AD54}"/>
            </a:ext>
          </a:extLst>
        </p:cNvPr>
        <p:cNvGrpSpPr/>
        <p:nvPr/>
      </p:nvGrpSpPr>
      <p:grpSpPr>
        <a:xfrm>
          <a:off x="0" y="0"/>
          <a:ext cx="0" cy="0"/>
          <a:chOff x="0" y="0"/>
          <a:chExt cx="0" cy="0"/>
        </a:xfrm>
      </p:grpSpPr>
      <p:sp>
        <p:nvSpPr>
          <p:cNvPr id="7170" name="Slide Image Placeholder 1">
            <a:extLst>
              <a:ext uri="{FF2B5EF4-FFF2-40B4-BE49-F238E27FC236}">
                <a16:creationId xmlns:a16="http://schemas.microsoft.com/office/drawing/2014/main" id="{828EED47-625B-4EB1-F608-61679E6E47DE}"/>
              </a:ext>
            </a:extLst>
          </p:cNvPr>
          <p:cNvSpPr>
            <a:spLocks noGrp="1" noRot="1" noChangeAspect="1" noTextEdit="1"/>
          </p:cNvSpPr>
          <p:nvPr>
            <p:ph type="sldImg"/>
          </p:nvPr>
        </p:nvSpPr>
        <p:spPr>
          <a:xfrm>
            <a:off x="381000" y="685800"/>
            <a:ext cx="6096000" cy="3429000"/>
          </a:xfrm>
        </p:spPr>
      </p:sp>
      <p:sp>
        <p:nvSpPr>
          <p:cNvPr id="7171" name="Notes Placeholder 2">
            <a:extLst>
              <a:ext uri="{FF2B5EF4-FFF2-40B4-BE49-F238E27FC236}">
                <a16:creationId xmlns:a16="http://schemas.microsoft.com/office/drawing/2014/main" id="{96EC9BEC-6E02-4276-0787-738B163084CA}"/>
              </a:ext>
            </a:extLst>
          </p:cNvPr>
          <p:cNvSpPr>
            <a:spLocks noGrp="1"/>
          </p:cNvSpPr>
          <p:nvPr>
            <p:ph type="body" idx="1"/>
          </p:nvPr>
        </p:nvSpPr>
        <p:spPr>
          <a:noFill/>
        </p:spPr>
        <p:txBody>
          <a:bodyPr/>
          <a:lstStyle/>
          <a:p>
            <a:pPr marL="228600" indent="-228600">
              <a:buAutoNum type="arabicPeriod"/>
            </a:pPr>
            <a:r>
              <a:rPr lang="en-GB" dirty="0">
                <a:ea typeface="ＭＳ Ｐゴシック" charset="-128"/>
                <a:cs typeface="ＭＳ Ｐゴシック" charset="-128"/>
              </a:rPr>
              <a:t>• GLOBAL  PEACE  INITIATIVE • BST / BSF •</a:t>
            </a:r>
          </a:p>
          <a:p>
            <a:pPr marL="228600" indent="-228600">
              <a:buAutoNum type="arabicPeriod"/>
            </a:pPr>
            <a:r>
              <a:rPr lang="en-GB" dirty="0">
                <a:ea typeface="ＭＳ Ｐゴシック" charset="-128"/>
                <a:cs typeface="ＭＳ Ｐゴシック" charset="-128"/>
              </a:rPr>
              <a:t>GLOBAL PEACE INITIATIVE</a:t>
            </a:r>
          </a:p>
          <a:p>
            <a:pPr marL="228600" indent="-228600">
              <a:buAutoNum type="arabicPeriod"/>
            </a:pPr>
            <a:r>
              <a:rPr lang="en-GB" dirty="0">
                <a:ea typeface="ＭＳ Ｐゴシック" charset="-128"/>
                <a:cs typeface="ＭＳ Ｐゴシック" charset="-128"/>
              </a:rPr>
              <a:t>MAHARISHI VEDIC PANDITS FOR WORLD PEACE</a:t>
            </a:r>
          </a:p>
        </p:txBody>
      </p:sp>
      <p:sp>
        <p:nvSpPr>
          <p:cNvPr id="7172" name="Slide Number Placeholder 3">
            <a:extLst>
              <a:ext uri="{FF2B5EF4-FFF2-40B4-BE49-F238E27FC236}">
                <a16:creationId xmlns:a16="http://schemas.microsoft.com/office/drawing/2014/main" id="{6ACAF48A-6220-0D63-F4B5-AD719ADACF2B}"/>
              </a:ext>
            </a:extLst>
          </p:cNvPr>
          <p:cNvSpPr>
            <a:spLocks noGrp="1"/>
          </p:cNvSpPr>
          <p:nvPr>
            <p:ph type="sldNum" sz="quarter"/>
          </p:nvPr>
        </p:nvSpPr>
        <p:spPr>
          <a:noFill/>
          <a:ln>
            <a:miter lim="800000"/>
            <a:headEnd/>
            <a:tailEnd/>
          </a:ln>
        </p:spPr>
        <p:txBody>
          <a:bodyPr/>
          <a:lstStyle/>
          <a:p>
            <a:fld id="{D310D93B-3CF8-7549-A1D0-51E34ADE4472}" type="slidenum">
              <a:rPr lang="de-DE"/>
              <a:pPr/>
              <a:t>1</a:t>
            </a:fld>
            <a:endParaRPr lang="de-DE"/>
          </a:p>
        </p:txBody>
      </p:sp>
    </p:spTree>
    <p:extLst>
      <p:ext uri="{BB962C8B-B14F-4D97-AF65-F5344CB8AC3E}">
        <p14:creationId xmlns:p14="http://schemas.microsoft.com/office/powerpoint/2010/main" val="34876270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9AA36F-22B0-918C-2951-91CED8231CC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C0B207F-0784-BD99-FB23-1662748C8C0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4495346-6640-20CD-EAA4-DB7DEB2B55A6}"/>
              </a:ext>
            </a:extLst>
          </p:cNvPr>
          <p:cNvSpPr>
            <a:spLocks noGrp="1"/>
          </p:cNvSpPr>
          <p:nvPr>
            <p:ph type="body" idx="1"/>
          </p:nvPr>
        </p:nvSpPr>
        <p:spPr/>
        <p:txBody>
          <a:bodyPr/>
          <a:lstStyle/>
          <a:p>
            <a:pPr marL="228600" indent="-228600">
              <a:buAutoNum type="arabicPeriod"/>
            </a:pPr>
            <a:r>
              <a:rPr lang="en-US" dirty="0"/>
              <a:t>CLARIFICATION NEEDED:  the title seems redundant</a:t>
            </a:r>
          </a:p>
          <a:p>
            <a:pPr marL="228600" indent="-228600">
              <a:buAutoNum type="arabicPeriod"/>
            </a:pPr>
            <a:endParaRPr lang="en-US" dirty="0"/>
          </a:p>
          <a:p>
            <a:pPr marL="228600" indent="-228600">
              <a:buAutoNum type="arabicPeriod"/>
            </a:pPr>
            <a:r>
              <a:rPr lang="en-US" dirty="0"/>
              <a:t>THE EXTENDED MAHARISHI EFFECT AND THE GLOBAL MAHARISHI EFFECT</a:t>
            </a:r>
          </a:p>
          <a:p>
            <a:pPr marL="228600" indent="-228600">
              <a:buAutoNum type="arabicPeriod"/>
            </a:pPr>
            <a:r>
              <a:rPr lang="en-US" dirty="0"/>
              <a:t>Several thousand peace-creating experts…</a:t>
            </a:r>
          </a:p>
          <a:p>
            <a:pPr marL="228600" indent="-228600">
              <a:buAutoNum type="arabicPeriod"/>
            </a:pPr>
            <a:r>
              <a:rPr lang="en-US" dirty="0"/>
              <a:t>…effectively reduce social stress for the whole world</a:t>
            </a:r>
          </a:p>
        </p:txBody>
      </p:sp>
      <p:sp>
        <p:nvSpPr>
          <p:cNvPr id="4" name="Slide Number Placeholder 3">
            <a:extLst>
              <a:ext uri="{FF2B5EF4-FFF2-40B4-BE49-F238E27FC236}">
                <a16:creationId xmlns:a16="http://schemas.microsoft.com/office/drawing/2014/main" id="{F011DB3D-4F00-B760-7D7B-B814FCFBDD5C}"/>
              </a:ext>
            </a:extLst>
          </p:cNvPr>
          <p:cNvSpPr>
            <a:spLocks noGrp="1"/>
          </p:cNvSpPr>
          <p:nvPr>
            <p:ph type="sldNum" sz="quarter" idx="5"/>
          </p:nvPr>
        </p:nvSpPr>
        <p:spPr/>
        <p:txBody>
          <a:bodyPr/>
          <a:lstStyle/>
          <a:p>
            <a:fld id="{7F8E51C1-7331-C84B-A156-13D8F8BB5B3F}" type="slidenum">
              <a:rPr lang="en-US" smtClean="0"/>
              <a:pPr/>
              <a:t>10</a:t>
            </a:fld>
            <a:endParaRPr lang="en-US"/>
          </a:p>
        </p:txBody>
      </p:sp>
    </p:spTree>
    <p:extLst>
      <p:ext uri="{BB962C8B-B14F-4D97-AF65-F5344CB8AC3E}">
        <p14:creationId xmlns:p14="http://schemas.microsoft.com/office/powerpoint/2010/main" val="18645449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E74094-B99F-BD4E-87FC-7942009EC9C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3062488-A5D1-0A8E-8C09-31CF051E4B0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E9CCF15-6B2B-F3E6-BF45-59312231A1FE}"/>
              </a:ext>
            </a:extLst>
          </p:cNvPr>
          <p:cNvSpPr>
            <a:spLocks noGrp="1"/>
          </p:cNvSpPr>
          <p:nvPr>
            <p:ph type="body" idx="1"/>
          </p:nvPr>
        </p:nvSpPr>
        <p:spPr/>
        <p:txBody>
          <a:bodyPr/>
          <a:lstStyle/>
          <a:p>
            <a:pPr marL="228600" indent="-228600">
              <a:buAutoNum type="arabicPeriod"/>
            </a:pPr>
            <a:r>
              <a:rPr lang="en-US" dirty="0"/>
              <a:t>SCIENCE with Dr Hagelin</a:t>
            </a:r>
          </a:p>
          <a:p>
            <a:r>
              <a:rPr lang="en-US" dirty="0"/>
              <a:t>2. WHAT IS MAHARISHI YAGYA?</a:t>
            </a:r>
          </a:p>
          <a:p>
            <a:r>
              <a:rPr lang="en-US" dirty="0"/>
              <a:t>3. The full length and a short version of the Hagelin video 'What is Maharishi Yagya’ can be found on our website. </a:t>
            </a:r>
          </a:p>
          <a:p>
            <a:endParaRPr lang="en-US" dirty="0"/>
          </a:p>
          <a:p>
            <a:r>
              <a:rPr lang="en-US" dirty="0"/>
              <a:t>4. Here is the link:</a:t>
            </a:r>
          </a:p>
          <a:p>
            <a:r>
              <a:rPr lang="en-US" dirty="0"/>
              <a:t>5. https://</a:t>
            </a:r>
            <a:r>
              <a:rPr lang="en-US" dirty="0" err="1"/>
              <a:t>material.vedicpandits.org</a:t>
            </a:r>
            <a:r>
              <a:rPr lang="en-US" dirty="0"/>
              <a:t>/</a:t>
            </a:r>
            <a:r>
              <a:rPr lang="en-US" dirty="0" err="1"/>
              <a:t>english</a:t>
            </a:r>
            <a:r>
              <a:rPr lang="en-US" dirty="0"/>
              <a:t>-material/#</a:t>
            </a:r>
            <a:r>
              <a:rPr lang="en-US" dirty="0" err="1"/>
              <a:t>PPT_Videos</a:t>
            </a:r>
            <a:endParaRPr lang="en-US" dirty="0"/>
          </a:p>
        </p:txBody>
      </p:sp>
      <p:sp>
        <p:nvSpPr>
          <p:cNvPr id="4" name="Slide Number Placeholder 3">
            <a:extLst>
              <a:ext uri="{FF2B5EF4-FFF2-40B4-BE49-F238E27FC236}">
                <a16:creationId xmlns:a16="http://schemas.microsoft.com/office/drawing/2014/main" id="{642C4F8B-53B2-1E1C-E2EB-49471BF95D2D}"/>
              </a:ext>
            </a:extLst>
          </p:cNvPr>
          <p:cNvSpPr>
            <a:spLocks noGrp="1"/>
          </p:cNvSpPr>
          <p:nvPr>
            <p:ph type="sldNum" sz="quarter" idx="5"/>
          </p:nvPr>
        </p:nvSpPr>
        <p:spPr/>
        <p:txBody>
          <a:bodyPr/>
          <a:lstStyle/>
          <a:p>
            <a:fld id="{7F8E51C1-7331-C84B-A156-13D8F8BB5B3F}" type="slidenum">
              <a:rPr lang="en-US" smtClean="0"/>
              <a:pPr/>
              <a:t>11</a:t>
            </a:fld>
            <a:endParaRPr lang="en-US" dirty="0"/>
          </a:p>
        </p:txBody>
      </p:sp>
    </p:spTree>
    <p:extLst>
      <p:ext uri="{BB962C8B-B14F-4D97-AF65-F5344CB8AC3E}">
        <p14:creationId xmlns:p14="http://schemas.microsoft.com/office/powerpoint/2010/main" val="7357540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A994FD-BBA2-E61E-65D9-C1EE7CA43B2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D40752A-5826-A100-8A8D-B939601AB1F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444438C-88FD-7FFF-73B3-4E91BF01E2C8}"/>
              </a:ext>
            </a:extLst>
          </p:cNvPr>
          <p:cNvSpPr>
            <a:spLocks noGrp="1"/>
          </p:cNvSpPr>
          <p:nvPr>
            <p:ph type="body" idx="1"/>
          </p:nvPr>
        </p:nvSpPr>
        <p:spPr/>
        <p:txBody>
          <a:bodyPr/>
          <a:lstStyle/>
          <a:p>
            <a:pPr marL="228600" indent="-228600">
              <a:buAutoNum type="arabicPeriod"/>
            </a:pPr>
            <a:r>
              <a:rPr lang="en-US" dirty="0"/>
              <a:t>THE FORMULA FOR WORLD PEACE</a:t>
            </a:r>
          </a:p>
          <a:p>
            <a:pPr marL="228600" indent="-228600">
              <a:buAutoNum type="arabicPeriod"/>
            </a:pPr>
            <a:r>
              <a:rPr lang="en-US" dirty="0"/>
              <a:t>‘In the vicinity of [Yoga*] hostile tendencies are eliminated.’</a:t>
            </a:r>
          </a:p>
          <a:p>
            <a:pPr marL="228600" indent="-228600">
              <a:buAutoNum type="arabicPeriod"/>
            </a:pPr>
            <a:r>
              <a:rPr lang="en-US" dirty="0"/>
              <a:t>YOGA:</a:t>
            </a:r>
          </a:p>
          <a:p>
            <a:pPr marL="228600" indent="-228600">
              <a:buAutoNum type="arabicPeriod"/>
            </a:pPr>
            <a:r>
              <a:rPr lang="en-US" dirty="0"/>
              <a:t>UNITY, TRANSCENDENTAL CONSCIOUSNESS </a:t>
            </a:r>
          </a:p>
          <a:p>
            <a:pPr marL="228600" indent="-228600">
              <a:buAutoNum type="arabicPeriod"/>
            </a:pPr>
            <a:r>
              <a:rPr lang="en-US" dirty="0"/>
              <a:t>– MAHARISHI PATANJALI</a:t>
            </a:r>
          </a:p>
        </p:txBody>
      </p:sp>
      <p:sp>
        <p:nvSpPr>
          <p:cNvPr id="4" name="Slide Number Placeholder 3">
            <a:extLst>
              <a:ext uri="{FF2B5EF4-FFF2-40B4-BE49-F238E27FC236}">
                <a16:creationId xmlns:a16="http://schemas.microsoft.com/office/drawing/2014/main" id="{C986D06D-5C9A-D203-68BF-4A2063E5AC12}"/>
              </a:ext>
            </a:extLst>
          </p:cNvPr>
          <p:cNvSpPr>
            <a:spLocks noGrp="1"/>
          </p:cNvSpPr>
          <p:nvPr>
            <p:ph type="sldNum" sz="quarter" idx="5"/>
          </p:nvPr>
        </p:nvSpPr>
        <p:spPr/>
        <p:txBody>
          <a:bodyPr/>
          <a:lstStyle/>
          <a:p>
            <a:fld id="{7F8E51C1-7331-C84B-A156-13D8F8BB5B3F}" type="slidenum">
              <a:rPr lang="en-US" smtClean="0"/>
              <a:pPr/>
              <a:t>12</a:t>
            </a:fld>
            <a:endParaRPr lang="en-US" dirty="0"/>
          </a:p>
        </p:txBody>
      </p:sp>
    </p:spTree>
    <p:extLst>
      <p:ext uri="{BB962C8B-B14F-4D97-AF65-F5344CB8AC3E}">
        <p14:creationId xmlns:p14="http://schemas.microsoft.com/office/powerpoint/2010/main" val="32337493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4F0AD3-0E83-2651-68F0-5D50D22CC0E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2674658-1BF2-BEF0-032C-9C929566295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A228D55-6459-BC7E-B15E-66DC0BC4DB50}"/>
              </a:ext>
            </a:extLst>
          </p:cNvPr>
          <p:cNvSpPr>
            <a:spLocks noGrp="1"/>
          </p:cNvSpPr>
          <p:nvPr>
            <p:ph type="body" idx="1"/>
          </p:nvPr>
        </p:nvSpPr>
        <p:spPr/>
        <p:txBody>
          <a:bodyPr/>
          <a:lstStyle/>
          <a:p>
            <a:r>
              <a:rPr lang="en-US" dirty="0"/>
              <a:t>1. MAHARISHI VEDIC PANDITS</a:t>
            </a:r>
          </a:p>
          <a:p>
            <a:r>
              <a:rPr lang="en-US" dirty="0"/>
              <a:t>2. A peace-creating group in the </a:t>
            </a:r>
            <a:r>
              <a:rPr lang="en-US" dirty="0" err="1"/>
              <a:t>centre</a:t>
            </a:r>
            <a:r>
              <a:rPr lang="en-US" dirty="0"/>
              <a:t> point of India</a:t>
            </a:r>
          </a:p>
          <a:p>
            <a:endParaRPr lang="en-US" dirty="0"/>
          </a:p>
        </p:txBody>
      </p:sp>
      <p:sp>
        <p:nvSpPr>
          <p:cNvPr id="4" name="Slide Number Placeholder 3">
            <a:extLst>
              <a:ext uri="{FF2B5EF4-FFF2-40B4-BE49-F238E27FC236}">
                <a16:creationId xmlns:a16="http://schemas.microsoft.com/office/drawing/2014/main" id="{1F6C34E3-3659-D98A-B3AE-6114AF8288F5}"/>
              </a:ext>
            </a:extLst>
          </p:cNvPr>
          <p:cNvSpPr>
            <a:spLocks noGrp="1"/>
          </p:cNvSpPr>
          <p:nvPr>
            <p:ph type="sldNum" sz="quarter" idx="5"/>
          </p:nvPr>
        </p:nvSpPr>
        <p:spPr/>
        <p:txBody>
          <a:bodyPr/>
          <a:lstStyle/>
          <a:p>
            <a:fld id="{7F8E51C1-7331-C84B-A156-13D8F8BB5B3F}" type="slidenum">
              <a:rPr lang="en-US" smtClean="0"/>
              <a:pPr/>
              <a:t>13</a:t>
            </a:fld>
            <a:endParaRPr lang="en-US" dirty="0"/>
          </a:p>
        </p:txBody>
      </p:sp>
    </p:spTree>
    <p:extLst>
      <p:ext uri="{BB962C8B-B14F-4D97-AF65-F5344CB8AC3E}">
        <p14:creationId xmlns:p14="http://schemas.microsoft.com/office/powerpoint/2010/main" val="14488236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C6D946-516C-DF85-A9A9-0C31666C2B5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3A7C95C-468F-17F6-9CC5-FEF14E1D01F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86F9A20-3960-A128-363F-2E4F96BDE016}"/>
              </a:ext>
            </a:extLst>
          </p:cNvPr>
          <p:cNvSpPr>
            <a:spLocks noGrp="1"/>
          </p:cNvSpPr>
          <p:nvPr>
            <p:ph type="body" idx="1"/>
          </p:nvPr>
        </p:nvSpPr>
        <p:spPr/>
        <p:txBody>
          <a:bodyPr/>
          <a:lstStyle/>
          <a:p>
            <a:r>
              <a:rPr lang="en-US" dirty="0"/>
              <a:t>1. REVIVING THE ANCIENT</a:t>
            </a:r>
          </a:p>
          <a:p>
            <a:r>
              <a:rPr lang="en-US" dirty="0"/>
              <a:t>VEDIC PANDIT TRADITION</a:t>
            </a:r>
          </a:p>
          <a:p>
            <a:r>
              <a:rPr lang="en-US" dirty="0"/>
              <a:t>2. through structured training </a:t>
            </a:r>
            <a:r>
              <a:rPr lang="en-US" dirty="0" err="1"/>
              <a:t>programmes</a:t>
            </a:r>
            <a:endParaRPr lang="en-US" dirty="0"/>
          </a:p>
          <a:p>
            <a:r>
              <a:rPr lang="en-US" dirty="0"/>
              <a:t>3. Young Pandits studying at a local school, aged 10 to 15</a:t>
            </a:r>
          </a:p>
        </p:txBody>
      </p:sp>
      <p:sp>
        <p:nvSpPr>
          <p:cNvPr id="4" name="Slide Number Placeholder 3">
            <a:extLst>
              <a:ext uri="{FF2B5EF4-FFF2-40B4-BE49-F238E27FC236}">
                <a16:creationId xmlns:a16="http://schemas.microsoft.com/office/drawing/2014/main" id="{2A28D38E-DE43-B550-8B63-76B2B74A5042}"/>
              </a:ext>
            </a:extLst>
          </p:cNvPr>
          <p:cNvSpPr>
            <a:spLocks noGrp="1"/>
          </p:cNvSpPr>
          <p:nvPr>
            <p:ph type="sldNum" sz="quarter" idx="5"/>
          </p:nvPr>
        </p:nvSpPr>
        <p:spPr/>
        <p:txBody>
          <a:bodyPr/>
          <a:lstStyle/>
          <a:p>
            <a:fld id="{7F8E51C1-7331-C84B-A156-13D8F8BB5B3F}" type="slidenum">
              <a:rPr lang="en-US" smtClean="0"/>
              <a:pPr/>
              <a:t>14</a:t>
            </a:fld>
            <a:endParaRPr lang="en-US" dirty="0"/>
          </a:p>
        </p:txBody>
      </p:sp>
    </p:spTree>
    <p:extLst>
      <p:ext uri="{BB962C8B-B14F-4D97-AF65-F5344CB8AC3E}">
        <p14:creationId xmlns:p14="http://schemas.microsoft.com/office/powerpoint/2010/main" val="36710302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0671CC-720D-F1E1-5733-8F47D2CFCB5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C4152DF-B576-1365-977A-C9A164DEB68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29D8FEE-EAE7-2ED7-3713-DFD162D50F96}"/>
              </a:ext>
            </a:extLst>
          </p:cNvPr>
          <p:cNvSpPr>
            <a:spLocks noGrp="1"/>
          </p:cNvSpPr>
          <p:nvPr>
            <p:ph type="body" idx="1"/>
          </p:nvPr>
        </p:nvSpPr>
        <p:spPr/>
        <p:txBody>
          <a:bodyPr/>
          <a:lstStyle/>
          <a:p>
            <a:endParaRPr lang="en-US" dirty="0"/>
          </a:p>
          <a:p>
            <a:pPr marL="228600" indent="-228600">
              <a:buAutoNum type="arabicPeriod"/>
            </a:pPr>
            <a:r>
              <a:rPr lang="en-US" dirty="0"/>
              <a:t>WHAT ARE THE VEDIC PANDITS DOING?</a:t>
            </a:r>
          </a:p>
          <a:p>
            <a:pPr marL="228600" indent="-228600">
              <a:buAutoNum type="arabicPeriod"/>
            </a:pPr>
            <a:r>
              <a:rPr lang="en-US" dirty="0"/>
              <a:t>YOGA</a:t>
            </a:r>
          </a:p>
          <a:p>
            <a:pPr marL="228600" indent="-228600">
              <a:buAutoNum type="arabicPeriod"/>
            </a:pPr>
            <a:r>
              <a:rPr lang="en-US" dirty="0"/>
              <a:t>Technology of Consciousness – Transcendental Meditation and TM-Sidhi Programme including Yogic Flying and…</a:t>
            </a:r>
          </a:p>
          <a:p>
            <a:pPr marL="228600" indent="-228600">
              <a:buAutoNum type="arabicPeriod"/>
            </a:pPr>
            <a:r>
              <a:rPr lang="en-US" dirty="0"/>
              <a:t>The recitation of the traditional Vedic verses in groups</a:t>
            </a:r>
          </a:p>
          <a:p>
            <a:pPr marL="228600" indent="-228600">
              <a:buAutoNum type="arabicPeriod"/>
            </a:pPr>
            <a:r>
              <a:rPr lang="en-US" dirty="0"/>
              <a:t>YAGYA</a:t>
            </a:r>
          </a:p>
        </p:txBody>
      </p:sp>
      <p:sp>
        <p:nvSpPr>
          <p:cNvPr id="4" name="Slide Number Placeholder 3">
            <a:extLst>
              <a:ext uri="{FF2B5EF4-FFF2-40B4-BE49-F238E27FC236}">
                <a16:creationId xmlns:a16="http://schemas.microsoft.com/office/drawing/2014/main" id="{B51C825D-4106-BE5E-B849-A3B9E980D858}"/>
              </a:ext>
            </a:extLst>
          </p:cNvPr>
          <p:cNvSpPr>
            <a:spLocks noGrp="1"/>
          </p:cNvSpPr>
          <p:nvPr>
            <p:ph type="sldNum" sz="quarter" idx="5"/>
          </p:nvPr>
        </p:nvSpPr>
        <p:spPr/>
        <p:txBody>
          <a:bodyPr/>
          <a:lstStyle/>
          <a:p>
            <a:fld id="{7F8E51C1-7331-C84B-A156-13D8F8BB5B3F}" type="slidenum">
              <a:rPr lang="en-US" smtClean="0"/>
              <a:pPr/>
              <a:t>15</a:t>
            </a:fld>
            <a:endParaRPr lang="en-US" dirty="0"/>
          </a:p>
        </p:txBody>
      </p:sp>
    </p:spTree>
    <p:extLst>
      <p:ext uri="{BB962C8B-B14F-4D97-AF65-F5344CB8AC3E}">
        <p14:creationId xmlns:p14="http://schemas.microsoft.com/office/powerpoint/2010/main" val="289867847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B6B812-7563-59CD-C419-950DD2BA09E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FEEA1D2-A628-B0F4-ACCF-3347E67EFA2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4BB0C83-66FC-D2FF-F819-92C6F4987500}"/>
              </a:ext>
            </a:extLst>
          </p:cNvPr>
          <p:cNvSpPr>
            <a:spLocks noGrp="1"/>
          </p:cNvSpPr>
          <p:nvPr>
            <p:ph type="body" idx="1"/>
          </p:nvPr>
        </p:nvSpPr>
        <p:spPr/>
        <p:txBody>
          <a:bodyPr/>
          <a:lstStyle/>
          <a:p>
            <a:endParaRPr lang="en-US" dirty="0"/>
          </a:p>
          <a:p>
            <a:pPr marL="228600" indent="-228600">
              <a:buAutoNum type="arabicPeriod"/>
            </a:pPr>
            <a:r>
              <a:rPr lang="en-US" dirty="0"/>
              <a:t>The Vedic Pandits preserve and implement the ancient Vedic life-supporting technologies. </a:t>
            </a:r>
          </a:p>
          <a:p>
            <a:pPr marL="228600" indent="-228600">
              <a:buAutoNum type="arabicPeriod"/>
            </a:pPr>
            <a:r>
              <a:rPr lang="en-US" dirty="0"/>
              <a:t>UNESCO (United Nations Education Scientific and Cultural </a:t>
            </a:r>
            <a:r>
              <a:rPr lang="en-US" dirty="0" err="1"/>
              <a:t>Organisation</a:t>
            </a:r>
            <a:r>
              <a:rPr lang="en-US" dirty="0"/>
              <a:t>) officially described this as an ‘intangible heritage of humanity’.</a:t>
            </a:r>
          </a:p>
        </p:txBody>
      </p:sp>
      <p:sp>
        <p:nvSpPr>
          <p:cNvPr id="4" name="Slide Number Placeholder 3">
            <a:extLst>
              <a:ext uri="{FF2B5EF4-FFF2-40B4-BE49-F238E27FC236}">
                <a16:creationId xmlns:a16="http://schemas.microsoft.com/office/drawing/2014/main" id="{6CD01FCD-E790-7862-D9D8-FF965958630C}"/>
              </a:ext>
            </a:extLst>
          </p:cNvPr>
          <p:cNvSpPr>
            <a:spLocks noGrp="1"/>
          </p:cNvSpPr>
          <p:nvPr>
            <p:ph type="sldNum" sz="quarter" idx="5"/>
          </p:nvPr>
        </p:nvSpPr>
        <p:spPr/>
        <p:txBody>
          <a:bodyPr/>
          <a:lstStyle/>
          <a:p>
            <a:fld id="{7F8E51C1-7331-C84B-A156-13D8F8BB5B3F}" type="slidenum">
              <a:rPr lang="en-US" smtClean="0"/>
              <a:pPr/>
              <a:t>16</a:t>
            </a:fld>
            <a:endParaRPr lang="en-US" dirty="0"/>
          </a:p>
        </p:txBody>
      </p:sp>
    </p:spTree>
    <p:extLst>
      <p:ext uri="{BB962C8B-B14F-4D97-AF65-F5344CB8AC3E}">
        <p14:creationId xmlns:p14="http://schemas.microsoft.com/office/powerpoint/2010/main" val="184067432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7D2C48-6991-AE3B-9CB4-F0544ACF35F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979D12E-0B4C-D88E-DE1A-A3329008E89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73E90BB-0F2E-9EEC-5D5C-D9F7AE99D3DD}"/>
              </a:ext>
            </a:extLst>
          </p:cNvPr>
          <p:cNvSpPr>
            <a:spLocks noGrp="1"/>
          </p:cNvSpPr>
          <p:nvPr>
            <p:ph type="body" idx="1"/>
          </p:nvPr>
        </p:nvSpPr>
        <p:spPr/>
        <p:txBody>
          <a:bodyPr/>
          <a:lstStyle/>
          <a:p>
            <a:r>
              <a:rPr lang="en-US" dirty="0"/>
              <a:t>What year was the cessation? Is that point in the right place/order?</a:t>
            </a:r>
          </a:p>
          <a:p>
            <a:r>
              <a:rPr lang="en-US" dirty="0"/>
              <a:t>Also this could be shown as a timeline with the years instead of bullet points</a:t>
            </a:r>
          </a:p>
          <a:p>
            <a:endParaRPr lang="en-US" dirty="0"/>
          </a:p>
          <a:p>
            <a:r>
              <a:rPr lang="en-US" dirty="0"/>
              <a:t>VEDIC PANDITS ASSEMBLIES</a:t>
            </a:r>
          </a:p>
          <a:p>
            <a:r>
              <a:rPr lang="en-US" dirty="0"/>
              <a:t>CESSATION OF CONFLICTS</a:t>
            </a:r>
          </a:p>
          <a:p>
            <a:pPr marL="0" indent="0">
              <a:buFont typeface="Arial" panose="020B0604020202020204" pitchFamily="34" charset="0"/>
              <a:buNone/>
            </a:pPr>
            <a:endParaRPr lang="en-US" dirty="0"/>
          </a:p>
          <a:p>
            <a:pPr marL="0" indent="0">
              <a:buFont typeface="Arial" panose="020B0604020202020204" pitchFamily="34" charset="0"/>
              <a:buNone/>
            </a:pPr>
            <a:r>
              <a:rPr lang="en-GB" sz="1200" dirty="0">
                <a:solidFill>
                  <a:srgbClr val="9A9B9F"/>
                </a:solidFill>
                <a:effectLst>
                  <a:glow rad="642344">
                    <a:schemeClr val="bg1">
                      <a:alpha val="29426"/>
                    </a:schemeClr>
                  </a:glow>
                </a:effectLst>
                <a:latin typeface="Avenir Book" panose="02000503020000020003" pitchFamily="2" charset="0"/>
              </a:rPr>
              <a:t>Maharishi trained and gathered 7,000 Vedic Pandits near New Delhi</a:t>
            </a:r>
          </a:p>
          <a:p>
            <a:pPr marL="0" indent="0">
              <a:buFont typeface="Arial" panose="020B0604020202020204" pitchFamily="34" charset="0"/>
              <a:buNone/>
            </a:pPr>
            <a:r>
              <a:rPr lang="en-GB" sz="1200" dirty="0">
                <a:solidFill>
                  <a:srgbClr val="9A9B9F"/>
                </a:solidFill>
                <a:effectLst>
                  <a:glow rad="642344">
                    <a:schemeClr val="bg1">
                      <a:alpha val="29426"/>
                    </a:schemeClr>
                  </a:glow>
                </a:effectLst>
                <a:latin typeface="Avenir Book" panose="02000503020000020003" pitchFamily="2" charset="0"/>
              </a:rPr>
              <a:t>Iran-Iraq war ends (8 yrs)</a:t>
            </a:r>
          </a:p>
          <a:p>
            <a:pPr marL="0" indent="0">
              <a:buFont typeface="Arial" panose="020B0604020202020204" pitchFamily="34" charset="0"/>
              <a:buNone/>
            </a:pPr>
            <a:r>
              <a:rPr lang="en-GB" sz="1200" dirty="0">
                <a:solidFill>
                  <a:srgbClr val="9A9B9F"/>
                </a:solidFill>
                <a:effectLst>
                  <a:glow rad="642344">
                    <a:schemeClr val="bg1">
                      <a:alpha val="29426"/>
                    </a:schemeClr>
                  </a:glow>
                </a:effectLst>
                <a:latin typeface="Avenir Book" panose="02000503020000020003" pitchFamily="2" charset="0"/>
              </a:rPr>
              <a:t>End of Cold War; Ronald Reagan while in Moscow: ‘Another time, another era’ </a:t>
            </a:r>
          </a:p>
          <a:p>
            <a:pPr marL="0" indent="0">
              <a:buFont typeface="Arial" panose="020B0604020202020204" pitchFamily="34" charset="0"/>
              <a:buNone/>
            </a:pPr>
            <a:r>
              <a:rPr lang="en-GB" sz="1200" dirty="0">
                <a:solidFill>
                  <a:srgbClr val="9A9B9F"/>
                </a:solidFill>
                <a:effectLst>
                  <a:glow rad="642344">
                    <a:schemeClr val="bg1">
                      <a:alpha val="29426"/>
                    </a:schemeClr>
                  </a:glow>
                </a:effectLst>
                <a:latin typeface="Avenir Book" panose="02000503020000020003" pitchFamily="2" charset="0"/>
              </a:rPr>
              <a:t>Soviet War in Afghanistan ends (9 yrs)</a:t>
            </a:r>
          </a:p>
          <a:p>
            <a:pPr marL="0" indent="0">
              <a:buFont typeface="Arial" panose="020B0604020202020204" pitchFamily="34" charset="0"/>
              <a:buNone/>
            </a:pPr>
            <a:r>
              <a:rPr lang="en-GB" sz="1200" dirty="0">
                <a:solidFill>
                  <a:srgbClr val="9A9B9F"/>
                </a:solidFill>
                <a:effectLst>
                  <a:glow rad="642344">
                    <a:schemeClr val="bg1">
                      <a:alpha val="29426"/>
                    </a:schemeClr>
                  </a:glow>
                </a:effectLst>
                <a:latin typeface="Avenir Book" panose="02000503020000020003" pitchFamily="2" charset="0"/>
              </a:rPr>
              <a:t>The Berlin Wall falls</a:t>
            </a:r>
            <a:endParaRPr lang="en-US" dirty="0"/>
          </a:p>
        </p:txBody>
      </p:sp>
      <p:sp>
        <p:nvSpPr>
          <p:cNvPr id="4" name="Slide Number Placeholder 3">
            <a:extLst>
              <a:ext uri="{FF2B5EF4-FFF2-40B4-BE49-F238E27FC236}">
                <a16:creationId xmlns:a16="http://schemas.microsoft.com/office/drawing/2014/main" id="{64C2CB02-EC2B-D836-EE19-0B12039A4B9A}"/>
              </a:ext>
            </a:extLst>
          </p:cNvPr>
          <p:cNvSpPr>
            <a:spLocks noGrp="1"/>
          </p:cNvSpPr>
          <p:nvPr>
            <p:ph type="sldNum" sz="quarter" idx="5"/>
          </p:nvPr>
        </p:nvSpPr>
        <p:spPr/>
        <p:txBody>
          <a:bodyPr/>
          <a:lstStyle/>
          <a:p>
            <a:fld id="{7F8E51C1-7331-C84B-A156-13D8F8BB5B3F}" type="slidenum">
              <a:rPr lang="en-US" smtClean="0"/>
              <a:pPr/>
              <a:t>17</a:t>
            </a:fld>
            <a:endParaRPr lang="en-US" dirty="0"/>
          </a:p>
        </p:txBody>
      </p:sp>
    </p:spTree>
    <p:extLst>
      <p:ext uri="{BB962C8B-B14F-4D97-AF65-F5344CB8AC3E}">
        <p14:creationId xmlns:p14="http://schemas.microsoft.com/office/powerpoint/2010/main" val="275995193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FA56F5-5D8A-9ED8-FC41-F9D94085806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7031228-C32A-F9E5-AC5F-9A69CCCD3AB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101990C-76D8-3275-1F88-9951E4C12C40}"/>
              </a:ext>
            </a:extLst>
          </p:cNvPr>
          <p:cNvSpPr>
            <a:spLocks noGrp="1"/>
          </p:cNvSpPr>
          <p:nvPr>
            <p:ph type="body" idx="1"/>
          </p:nvPr>
        </p:nvSpPr>
        <p:spPr/>
        <p:txBody>
          <a:bodyPr/>
          <a:lstStyle/>
          <a:p>
            <a:endParaRPr lang="en-US" dirty="0"/>
          </a:p>
          <a:p>
            <a:endParaRPr lang="en-US" dirty="0"/>
          </a:p>
          <a:p>
            <a:pPr marL="228600" indent="-228600">
              <a:buAutoNum type="arabicPeriod"/>
            </a:pPr>
            <a:r>
              <a:rPr lang="en-US" dirty="0"/>
              <a:t>11-DAY NATIONAL YAGYAS FOR COUNTRIES</a:t>
            </a:r>
          </a:p>
          <a:p>
            <a:pPr marL="228600" indent="-228600">
              <a:buAutoNum type="arabicPeriod"/>
            </a:pPr>
            <a:r>
              <a:rPr lang="en-US" dirty="0"/>
              <a:t>Increase good fortune and help prevent problems for an entire nation</a:t>
            </a:r>
          </a:p>
          <a:p>
            <a:pPr marL="228600" indent="-228600">
              <a:buAutoNum type="arabicPeriod"/>
            </a:pPr>
            <a:r>
              <a:rPr lang="en-US" dirty="0"/>
              <a:t>1-DAY, 2-DAY, 3-DAY SPECIAL YAGYAS FOR INDIVIDUALS</a:t>
            </a:r>
          </a:p>
        </p:txBody>
      </p:sp>
      <p:sp>
        <p:nvSpPr>
          <p:cNvPr id="4" name="Slide Number Placeholder 3">
            <a:extLst>
              <a:ext uri="{FF2B5EF4-FFF2-40B4-BE49-F238E27FC236}">
                <a16:creationId xmlns:a16="http://schemas.microsoft.com/office/drawing/2014/main" id="{55862701-75B9-E39D-3BF5-1BE3D6CEFE76}"/>
              </a:ext>
            </a:extLst>
          </p:cNvPr>
          <p:cNvSpPr>
            <a:spLocks noGrp="1"/>
          </p:cNvSpPr>
          <p:nvPr>
            <p:ph type="sldNum" sz="quarter" idx="5"/>
          </p:nvPr>
        </p:nvSpPr>
        <p:spPr/>
        <p:txBody>
          <a:bodyPr/>
          <a:lstStyle/>
          <a:p>
            <a:fld id="{7F8E51C1-7331-C84B-A156-13D8F8BB5B3F}" type="slidenum">
              <a:rPr lang="en-US" smtClean="0"/>
              <a:pPr/>
              <a:t>18</a:t>
            </a:fld>
            <a:endParaRPr lang="en-US" dirty="0"/>
          </a:p>
        </p:txBody>
      </p:sp>
    </p:spTree>
    <p:extLst>
      <p:ext uri="{BB962C8B-B14F-4D97-AF65-F5344CB8AC3E}">
        <p14:creationId xmlns:p14="http://schemas.microsoft.com/office/powerpoint/2010/main" val="197731837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467F56-2D8B-55C3-4E02-3F540A0CC5A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4367686-6AE0-885F-9C86-92D9320F40A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5BA1E41-B350-FF34-C318-427272B093F7}"/>
              </a:ext>
            </a:extLst>
          </p:cNvPr>
          <p:cNvSpPr>
            <a:spLocks noGrp="1"/>
          </p:cNvSpPr>
          <p:nvPr>
            <p:ph type="body" idx="1"/>
          </p:nvPr>
        </p:nvSpPr>
        <p:spPr/>
        <p:txBody>
          <a:bodyPr/>
          <a:lstStyle/>
          <a:p>
            <a:endParaRPr lang="en-US" dirty="0"/>
          </a:p>
          <a:p>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1. Maharishi Vedic Pandits</a:t>
            </a:r>
          </a:p>
          <a:p>
            <a:r>
              <a:rPr lang="en-US" dirty="0"/>
              <a:t>RECITATIONS</a:t>
            </a:r>
          </a:p>
          <a:p>
            <a:r>
              <a:rPr lang="en-US" dirty="0"/>
              <a:t>2. LINKS HERE</a:t>
            </a:r>
          </a:p>
          <a:p>
            <a:r>
              <a:rPr lang="en-US" dirty="0"/>
              <a:t>3. https://</a:t>
            </a:r>
            <a:r>
              <a:rPr lang="en-US" dirty="0" err="1"/>
              <a:t>vedicpandits.org</a:t>
            </a:r>
            <a:r>
              <a:rPr lang="en-US" dirty="0"/>
              <a:t>/</a:t>
            </a:r>
            <a:r>
              <a:rPr lang="en-US" dirty="0" err="1"/>
              <a:t>ganesh</a:t>
            </a:r>
            <a:r>
              <a:rPr lang="en-US" dirty="0"/>
              <a:t>-recitation/</a:t>
            </a:r>
          </a:p>
          <a:p>
            <a:r>
              <a:rPr lang="en-US" dirty="0"/>
              <a:t>4. Or</a:t>
            </a:r>
          </a:p>
          <a:p>
            <a:r>
              <a:rPr lang="en-US" dirty="0"/>
              <a:t>5. https://</a:t>
            </a:r>
            <a:r>
              <a:rPr lang="en-US" dirty="0" err="1"/>
              <a:t>vedicpandits.org</a:t>
            </a:r>
            <a:r>
              <a:rPr lang="en-US" dirty="0"/>
              <a:t>/recitation-clips-for-newsletters/#</a:t>
            </a:r>
            <a:r>
              <a:rPr lang="en-US" dirty="0" err="1"/>
              <a:t>ganesh</a:t>
            </a:r>
            <a:endParaRPr lang="en-US" dirty="0"/>
          </a:p>
        </p:txBody>
      </p:sp>
      <p:sp>
        <p:nvSpPr>
          <p:cNvPr id="4" name="Slide Number Placeholder 3">
            <a:extLst>
              <a:ext uri="{FF2B5EF4-FFF2-40B4-BE49-F238E27FC236}">
                <a16:creationId xmlns:a16="http://schemas.microsoft.com/office/drawing/2014/main" id="{A92A845C-E93B-6F51-961E-79472A89489C}"/>
              </a:ext>
            </a:extLst>
          </p:cNvPr>
          <p:cNvSpPr>
            <a:spLocks noGrp="1"/>
          </p:cNvSpPr>
          <p:nvPr>
            <p:ph type="sldNum" sz="quarter" idx="5"/>
          </p:nvPr>
        </p:nvSpPr>
        <p:spPr/>
        <p:txBody>
          <a:bodyPr/>
          <a:lstStyle/>
          <a:p>
            <a:fld id="{7F8E51C1-7331-C84B-A156-13D8F8BB5B3F}" type="slidenum">
              <a:rPr lang="en-US" smtClean="0"/>
              <a:pPr/>
              <a:t>19</a:t>
            </a:fld>
            <a:endParaRPr lang="en-US" dirty="0"/>
          </a:p>
        </p:txBody>
      </p:sp>
    </p:spTree>
    <p:extLst>
      <p:ext uri="{BB962C8B-B14F-4D97-AF65-F5344CB8AC3E}">
        <p14:creationId xmlns:p14="http://schemas.microsoft.com/office/powerpoint/2010/main" val="19118334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8F5759-8C44-37FE-1840-06530762B80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5B61911-F983-7E29-8CAA-9012713DDE0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CCB859A-ED63-6878-2736-864B62F5BC3E}"/>
              </a:ext>
            </a:extLst>
          </p:cNvPr>
          <p:cNvSpPr>
            <a:spLocks noGrp="1"/>
          </p:cNvSpPr>
          <p:nvPr>
            <p:ph type="body" idx="1"/>
          </p:nvPr>
        </p:nvSpPr>
        <p:spPr/>
        <p:txBody>
          <a:bodyPr/>
          <a:lstStyle/>
          <a:p>
            <a:r>
              <a:rPr lang="en-US" dirty="0"/>
              <a:t>1. THE TRANSCENDENTAL MEDITATION TECHNIQUE</a:t>
            </a:r>
          </a:p>
          <a:p>
            <a:r>
              <a:rPr lang="en-US" dirty="0"/>
              <a:t>2. reduces stress and improves brain functioning</a:t>
            </a:r>
          </a:p>
          <a:p>
            <a:r>
              <a:rPr lang="en-US" dirty="0"/>
              <a:t>3. AMYGDALA</a:t>
            </a:r>
          </a:p>
          <a:p>
            <a:r>
              <a:rPr lang="en-US" dirty="0"/>
              <a:t>4. PREFRONTAL CORTEX</a:t>
            </a:r>
          </a:p>
        </p:txBody>
      </p:sp>
      <p:sp>
        <p:nvSpPr>
          <p:cNvPr id="4" name="Slide Number Placeholder 3">
            <a:extLst>
              <a:ext uri="{FF2B5EF4-FFF2-40B4-BE49-F238E27FC236}">
                <a16:creationId xmlns:a16="http://schemas.microsoft.com/office/drawing/2014/main" id="{3676877A-ABB0-7A15-8F2B-058C8CA68778}"/>
              </a:ext>
            </a:extLst>
          </p:cNvPr>
          <p:cNvSpPr>
            <a:spLocks noGrp="1"/>
          </p:cNvSpPr>
          <p:nvPr>
            <p:ph type="sldNum" sz="quarter" idx="5"/>
          </p:nvPr>
        </p:nvSpPr>
        <p:spPr/>
        <p:txBody>
          <a:bodyPr/>
          <a:lstStyle/>
          <a:p>
            <a:fld id="{7F8E51C1-7331-C84B-A156-13D8F8BB5B3F}" type="slidenum">
              <a:rPr lang="en-US" smtClean="0"/>
              <a:pPr/>
              <a:t>2</a:t>
            </a:fld>
            <a:endParaRPr lang="en-US"/>
          </a:p>
        </p:txBody>
      </p:sp>
    </p:spTree>
    <p:extLst>
      <p:ext uri="{BB962C8B-B14F-4D97-AF65-F5344CB8AC3E}">
        <p14:creationId xmlns:p14="http://schemas.microsoft.com/office/powerpoint/2010/main" val="4708210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0BE3DA-82F7-DD0B-7BEE-AE092AED824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FB9D004-2DD3-8C36-CF0C-624A9E7D615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A5D2AAE-B3EB-D845-4B9E-8F4B372DB4EC}"/>
              </a:ext>
            </a:extLst>
          </p:cNvPr>
          <p:cNvSpPr>
            <a:spLocks noGrp="1"/>
          </p:cNvSpPr>
          <p:nvPr>
            <p:ph type="body" idx="1"/>
          </p:nvPr>
        </p:nvSpPr>
        <p:spPr/>
        <p:txBody>
          <a:bodyPr/>
          <a:lstStyle/>
          <a:p>
            <a:endParaRPr lang="en-US" dirty="0"/>
          </a:p>
          <a:p>
            <a:r>
              <a:rPr lang="en-US" dirty="0"/>
              <a:t>HOW CAN THIS GOAL BE ACHIEVED?</a:t>
            </a:r>
          </a:p>
          <a:p>
            <a:endParaRPr lang="en-US" dirty="0"/>
          </a:p>
          <a:p>
            <a:r>
              <a:rPr lang="en-US" dirty="0"/>
              <a:t>MAJOR DONORS</a:t>
            </a:r>
          </a:p>
          <a:p>
            <a:r>
              <a:rPr lang="en-US" dirty="0"/>
              <a:t>GLOBAL MONTLY DONORS</a:t>
            </a:r>
          </a:p>
          <a:p>
            <a:endParaRPr lang="en-US" dirty="0"/>
          </a:p>
          <a:p>
            <a:r>
              <a:rPr lang="en-US" dirty="0"/>
              <a:t>GLOBAL MONTHLY DONORS</a:t>
            </a:r>
          </a:p>
          <a:p>
            <a:r>
              <a:rPr lang="en-US" dirty="0"/>
              <a:t>MAJOR DONORS</a:t>
            </a:r>
          </a:p>
          <a:p>
            <a:r>
              <a:rPr lang="en-US" dirty="0"/>
              <a:t>COURSES</a:t>
            </a:r>
          </a:p>
          <a:p>
            <a:r>
              <a:rPr lang="en-US" dirty="0"/>
              <a:t>BUSINESS SUPPORTING PANDITS</a:t>
            </a:r>
          </a:p>
          <a:p>
            <a:r>
              <a:rPr lang="en-US" dirty="0"/>
              <a:t>INDIAN DONORS</a:t>
            </a:r>
          </a:p>
          <a:p>
            <a:r>
              <a:rPr lang="en-US" dirty="0"/>
              <a:t>PLANNED GIVING</a:t>
            </a:r>
          </a:p>
        </p:txBody>
      </p:sp>
      <p:sp>
        <p:nvSpPr>
          <p:cNvPr id="4" name="Slide Number Placeholder 3">
            <a:extLst>
              <a:ext uri="{FF2B5EF4-FFF2-40B4-BE49-F238E27FC236}">
                <a16:creationId xmlns:a16="http://schemas.microsoft.com/office/drawing/2014/main" id="{6F07AA32-EFCD-C233-1688-70F9DC588193}"/>
              </a:ext>
            </a:extLst>
          </p:cNvPr>
          <p:cNvSpPr>
            <a:spLocks noGrp="1"/>
          </p:cNvSpPr>
          <p:nvPr>
            <p:ph type="sldNum" sz="quarter" idx="5"/>
          </p:nvPr>
        </p:nvSpPr>
        <p:spPr/>
        <p:txBody>
          <a:bodyPr/>
          <a:lstStyle/>
          <a:p>
            <a:fld id="{7F8E51C1-7331-C84B-A156-13D8F8BB5B3F}" type="slidenum">
              <a:rPr lang="en-US" smtClean="0"/>
              <a:pPr/>
              <a:t>20</a:t>
            </a:fld>
            <a:endParaRPr lang="en-US" dirty="0"/>
          </a:p>
        </p:txBody>
      </p:sp>
    </p:spTree>
    <p:extLst>
      <p:ext uri="{BB962C8B-B14F-4D97-AF65-F5344CB8AC3E}">
        <p14:creationId xmlns:p14="http://schemas.microsoft.com/office/powerpoint/2010/main" val="366670386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36C437-477C-5BBE-49AA-C4FBA83F948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F1611D1-7BCF-3B86-85A7-0D1F7EBA127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6AAABE8-A4FE-EFD3-828B-BCF6BB540FF5}"/>
              </a:ext>
            </a:extLst>
          </p:cNvPr>
          <p:cNvSpPr>
            <a:spLocks noGrp="1"/>
          </p:cNvSpPr>
          <p:nvPr>
            <p:ph type="body" idx="1"/>
          </p:nvPr>
        </p:nvSpPr>
        <p:spPr/>
        <p:txBody>
          <a:bodyPr/>
          <a:lstStyle/>
          <a:p>
            <a:endParaRPr lang="en-US" dirty="0"/>
          </a:p>
          <a:p>
            <a:endParaRPr lang="en-US" dirty="0"/>
          </a:p>
          <a:p>
            <a:r>
              <a:rPr lang="en-US" dirty="0"/>
              <a:t>THE GLOBAL MONTHLY </a:t>
            </a:r>
          </a:p>
          <a:p>
            <a:endParaRPr lang="en-US" dirty="0"/>
          </a:p>
          <a:p>
            <a:r>
              <a:rPr lang="en-US" dirty="0"/>
              <a:t>DONOR PROGRAMME</a:t>
            </a:r>
          </a:p>
          <a:p>
            <a:endParaRPr lang="en-US" dirty="0"/>
          </a:p>
          <a:p>
            <a:r>
              <a:rPr lang="en-US" dirty="0"/>
              <a:t>An initiative of Brahmananda Saraswati Trust/BST (The Netherlands) and Brahmananda Saraswati Foundation/BSF (USA). Both are non-profit </a:t>
            </a:r>
            <a:r>
              <a:rPr lang="en-US" dirty="0" err="1"/>
              <a:t>organisations</a:t>
            </a:r>
            <a:r>
              <a:rPr lang="en-US" dirty="0"/>
              <a:t>.</a:t>
            </a:r>
          </a:p>
          <a:p>
            <a:endParaRPr lang="en-US" dirty="0"/>
          </a:p>
          <a:p>
            <a:r>
              <a:rPr lang="en-US" dirty="0"/>
              <a:t>It engages all Governors, </a:t>
            </a:r>
            <a:r>
              <a:rPr lang="en-US" dirty="0" err="1"/>
              <a:t>Sidhas</a:t>
            </a:r>
            <a:r>
              <a:rPr lang="en-US" dirty="0"/>
              <a:t>, and Meditators in a united campaign for world peace.</a:t>
            </a:r>
          </a:p>
          <a:p>
            <a:endParaRPr lang="en-US" dirty="0"/>
          </a:p>
          <a:p>
            <a:r>
              <a:rPr lang="en-US" dirty="0"/>
              <a:t>It allows everyone to participate on a regular basis at whatever level is comfortable for them.</a:t>
            </a:r>
          </a:p>
        </p:txBody>
      </p:sp>
      <p:sp>
        <p:nvSpPr>
          <p:cNvPr id="4" name="Slide Number Placeholder 3">
            <a:extLst>
              <a:ext uri="{FF2B5EF4-FFF2-40B4-BE49-F238E27FC236}">
                <a16:creationId xmlns:a16="http://schemas.microsoft.com/office/drawing/2014/main" id="{1B867E2A-0802-DAFC-661E-A2142228AE25}"/>
              </a:ext>
            </a:extLst>
          </p:cNvPr>
          <p:cNvSpPr>
            <a:spLocks noGrp="1"/>
          </p:cNvSpPr>
          <p:nvPr>
            <p:ph type="sldNum" sz="quarter" idx="5"/>
          </p:nvPr>
        </p:nvSpPr>
        <p:spPr/>
        <p:txBody>
          <a:bodyPr/>
          <a:lstStyle/>
          <a:p>
            <a:fld id="{7F8E51C1-7331-C84B-A156-13D8F8BB5B3F}" type="slidenum">
              <a:rPr lang="en-US" smtClean="0"/>
              <a:pPr/>
              <a:t>21</a:t>
            </a:fld>
            <a:endParaRPr lang="en-US" dirty="0"/>
          </a:p>
        </p:txBody>
      </p:sp>
    </p:spTree>
    <p:extLst>
      <p:ext uri="{BB962C8B-B14F-4D97-AF65-F5344CB8AC3E}">
        <p14:creationId xmlns:p14="http://schemas.microsoft.com/office/powerpoint/2010/main" val="357770167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475B40-BB16-42F6-D98A-C9592EA50FA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6B7F1C9-0AE4-3635-C594-EBA778E4869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1B83C24-4D33-5BDB-897C-30AD47777951}"/>
              </a:ext>
            </a:extLst>
          </p:cNvPr>
          <p:cNvSpPr>
            <a:spLocks noGrp="1"/>
          </p:cNvSpPr>
          <p:nvPr>
            <p:ph type="body" idx="1"/>
          </p:nvPr>
        </p:nvSpPr>
        <p:spPr/>
        <p:txBody>
          <a:bodyPr/>
          <a:lstStyle/>
          <a:p>
            <a:endParaRPr lang="en-US" dirty="0"/>
          </a:p>
          <a:p>
            <a:r>
              <a:rPr lang="en-US" dirty="0"/>
              <a:t>WHAT ARE WE CREATING?</a:t>
            </a:r>
          </a:p>
          <a:p>
            <a:endParaRPr lang="en-US" dirty="0"/>
          </a:p>
          <a:p>
            <a:r>
              <a:rPr lang="en-US" dirty="0"/>
              <a:t>PERMANENT WORLD PEACE</a:t>
            </a:r>
          </a:p>
          <a:p>
            <a:r>
              <a:rPr lang="en-US" dirty="0"/>
              <a:t>from the fundamental level of consciousness</a:t>
            </a:r>
          </a:p>
          <a:p>
            <a:r>
              <a:rPr lang="en-US" dirty="0"/>
              <a:t>THE IMPLEMENTATION </a:t>
            </a:r>
          </a:p>
          <a:p>
            <a:r>
              <a:rPr lang="en-US" dirty="0"/>
              <a:t>of the ancient oral Vedic life-supporting technologies</a:t>
            </a:r>
          </a:p>
          <a:p>
            <a:r>
              <a:rPr lang="en-US" dirty="0"/>
              <a:t>ONGOING TRAINING</a:t>
            </a:r>
          </a:p>
          <a:p>
            <a:r>
              <a:rPr lang="en-US" dirty="0"/>
              <a:t>and stable livelihood of the Vedic Pandits</a:t>
            </a:r>
          </a:p>
          <a:p>
            <a:r>
              <a:rPr lang="en-US" dirty="0"/>
              <a:t>RESTORATION</a:t>
            </a:r>
          </a:p>
          <a:p>
            <a:r>
              <a:rPr lang="en-US" dirty="0"/>
              <a:t>of the cultural integrity of many thousands of Indian families</a:t>
            </a:r>
          </a:p>
          <a:p>
            <a:r>
              <a:rPr lang="en-US" dirty="0"/>
              <a:t>GLOBAL UNITY</a:t>
            </a:r>
          </a:p>
          <a:p>
            <a:r>
              <a:rPr lang="en-US" dirty="0"/>
              <a:t>80+ countries in mutually beneficial coherence-creating </a:t>
            </a:r>
            <a:r>
              <a:rPr lang="en-US" dirty="0" err="1"/>
              <a:t>programmes</a:t>
            </a:r>
            <a:endParaRPr lang="en-US" dirty="0"/>
          </a:p>
        </p:txBody>
      </p:sp>
      <p:sp>
        <p:nvSpPr>
          <p:cNvPr id="4" name="Slide Number Placeholder 3">
            <a:extLst>
              <a:ext uri="{FF2B5EF4-FFF2-40B4-BE49-F238E27FC236}">
                <a16:creationId xmlns:a16="http://schemas.microsoft.com/office/drawing/2014/main" id="{FFB44E8B-3DA6-CF32-8687-66F351D556A0}"/>
              </a:ext>
            </a:extLst>
          </p:cNvPr>
          <p:cNvSpPr>
            <a:spLocks noGrp="1"/>
          </p:cNvSpPr>
          <p:nvPr>
            <p:ph type="sldNum" sz="quarter" idx="5"/>
          </p:nvPr>
        </p:nvSpPr>
        <p:spPr/>
        <p:txBody>
          <a:bodyPr/>
          <a:lstStyle/>
          <a:p>
            <a:fld id="{7F8E51C1-7331-C84B-A156-13D8F8BB5B3F}" type="slidenum">
              <a:rPr lang="en-US" smtClean="0"/>
              <a:pPr/>
              <a:t>22</a:t>
            </a:fld>
            <a:endParaRPr lang="en-US" dirty="0"/>
          </a:p>
        </p:txBody>
      </p:sp>
    </p:spTree>
    <p:extLst>
      <p:ext uri="{BB962C8B-B14F-4D97-AF65-F5344CB8AC3E}">
        <p14:creationId xmlns:p14="http://schemas.microsoft.com/office/powerpoint/2010/main" val="237002622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067293-EA1A-1EF6-E656-7812F4C79EE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E94DA30-EFD9-F463-3A09-664AD4CEE53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3AA0DD2-37C3-D1BF-4C0C-726EBCD034A6}"/>
              </a:ext>
            </a:extLst>
          </p:cNvPr>
          <p:cNvSpPr>
            <a:spLocks noGrp="1"/>
          </p:cNvSpPr>
          <p:nvPr>
            <p:ph type="body" idx="1"/>
          </p:nvPr>
        </p:nvSpPr>
        <p:spPr/>
        <p:txBody>
          <a:bodyPr/>
          <a:lstStyle/>
          <a:p>
            <a:r>
              <a:rPr lang="en-US" dirty="0"/>
              <a:t>Jane feels that maybe the materials site is too much for the public</a:t>
            </a:r>
          </a:p>
          <a:p>
            <a:endParaRPr lang="en-US" dirty="0"/>
          </a:p>
          <a:p>
            <a:endParaRPr lang="en-US" dirty="0"/>
          </a:p>
          <a:p>
            <a:r>
              <a:rPr lang="en-US" dirty="0"/>
              <a:t>HOW TO FIND OUT MORE</a:t>
            </a:r>
          </a:p>
          <a:p>
            <a:r>
              <a:rPr lang="en-US" dirty="0"/>
              <a:t>WEBSITES</a:t>
            </a:r>
          </a:p>
          <a:p>
            <a:r>
              <a:rPr lang="en-US" dirty="0"/>
              <a:t>VedicPandits.org</a:t>
            </a:r>
          </a:p>
          <a:p>
            <a:endParaRPr lang="en-US" dirty="0"/>
          </a:p>
          <a:p>
            <a:r>
              <a:rPr lang="en-US" dirty="0"/>
              <a:t>VedicPandits.org/Special-Yagya</a:t>
            </a:r>
          </a:p>
          <a:p>
            <a:endParaRPr lang="en-US" dirty="0"/>
          </a:p>
          <a:p>
            <a:endParaRPr lang="en-US" dirty="0"/>
          </a:p>
          <a:p>
            <a:r>
              <a:rPr lang="en-US" dirty="0" err="1"/>
              <a:t>MaharishiIndiaCourses.com</a:t>
            </a:r>
            <a:endParaRPr lang="en-US" dirty="0"/>
          </a:p>
          <a:p>
            <a:endParaRPr lang="en-US" dirty="0"/>
          </a:p>
          <a:p>
            <a:r>
              <a:rPr lang="en-US" dirty="0" err="1"/>
              <a:t>MaharishiVedaApp.com</a:t>
            </a:r>
            <a:endParaRPr lang="en-US" dirty="0"/>
          </a:p>
          <a:p>
            <a:endParaRPr lang="en-US" dirty="0"/>
          </a:p>
          <a:p>
            <a:r>
              <a:rPr lang="en-US" dirty="0"/>
              <a:t>CONTACT:</a:t>
            </a:r>
          </a:p>
          <a:p>
            <a:r>
              <a:rPr lang="en-US" dirty="0"/>
              <a:t>VedicPandits.org/Contact</a:t>
            </a:r>
          </a:p>
          <a:p>
            <a:endParaRPr lang="en-US" dirty="0"/>
          </a:p>
          <a:p>
            <a:r>
              <a:rPr lang="en-US" dirty="0"/>
              <a:t>EMAIL:</a:t>
            </a:r>
          </a:p>
          <a:p>
            <a:r>
              <a:rPr lang="en-US" dirty="0" err="1"/>
              <a:t>Aro@Maharishi.net</a:t>
            </a:r>
            <a:endParaRPr lang="en-US" dirty="0"/>
          </a:p>
          <a:p>
            <a:endParaRPr lang="en-US" dirty="0" err="1"/>
          </a:p>
        </p:txBody>
      </p:sp>
      <p:sp>
        <p:nvSpPr>
          <p:cNvPr id="4" name="Slide Number Placeholder 3">
            <a:extLst>
              <a:ext uri="{FF2B5EF4-FFF2-40B4-BE49-F238E27FC236}">
                <a16:creationId xmlns:a16="http://schemas.microsoft.com/office/drawing/2014/main" id="{6A78DE9E-9EE7-F695-50B8-99D39E5BAF1E}"/>
              </a:ext>
            </a:extLst>
          </p:cNvPr>
          <p:cNvSpPr>
            <a:spLocks noGrp="1"/>
          </p:cNvSpPr>
          <p:nvPr>
            <p:ph type="sldNum" sz="quarter" idx="5"/>
          </p:nvPr>
        </p:nvSpPr>
        <p:spPr/>
        <p:txBody>
          <a:bodyPr/>
          <a:lstStyle/>
          <a:p>
            <a:fld id="{7F8E51C1-7331-C84B-A156-13D8F8BB5B3F}" type="slidenum">
              <a:rPr lang="en-US" smtClean="0"/>
              <a:pPr/>
              <a:t>23</a:t>
            </a:fld>
            <a:endParaRPr lang="en-US" dirty="0"/>
          </a:p>
        </p:txBody>
      </p:sp>
    </p:spTree>
    <p:extLst>
      <p:ext uri="{BB962C8B-B14F-4D97-AF65-F5344CB8AC3E}">
        <p14:creationId xmlns:p14="http://schemas.microsoft.com/office/powerpoint/2010/main" val="221389882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EC51B4-1603-BFFD-6569-872C74C62B0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11DB6BE-0DD7-845C-BBF2-98E8EC2A528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A4F8476-E4CC-E0C9-9869-4F87567891C1}"/>
              </a:ext>
            </a:extLst>
          </p:cNvPr>
          <p:cNvSpPr>
            <a:spLocks noGrp="1"/>
          </p:cNvSpPr>
          <p:nvPr>
            <p:ph type="body" idx="1"/>
          </p:nvPr>
        </p:nvSpPr>
        <p:spPr/>
        <p:txBody>
          <a:bodyPr/>
          <a:lstStyle/>
          <a:p>
            <a:endParaRPr lang="en-US" dirty="0"/>
          </a:p>
          <a:p>
            <a:endParaRPr lang="en-US" dirty="0"/>
          </a:p>
          <a:p>
            <a:r>
              <a:rPr lang="en-US" dirty="0"/>
              <a:t>JAI GURU DEV</a:t>
            </a:r>
          </a:p>
          <a:p>
            <a:endParaRPr lang="en-US" dirty="0"/>
          </a:p>
          <a:p>
            <a:r>
              <a:rPr lang="en-US" dirty="0"/>
              <a:t>‘Yogic Flying and Yagyas are the only thing that will effectively uphold world consciousness on an eternal level of invincibility. I want to engage from now on as large numbers of Vedic Pandits as possible but I have to be careful that once I engage them, the funds will be there</a:t>
            </a:r>
          </a:p>
          <a:p>
            <a:endParaRPr lang="en-US" dirty="0"/>
          </a:p>
          <a:p>
            <a:r>
              <a:rPr lang="en-US" dirty="0"/>
              <a:t> to continue to support them. </a:t>
            </a:r>
          </a:p>
          <a:p>
            <a:endParaRPr lang="en-US" dirty="0"/>
          </a:p>
          <a:p>
            <a:r>
              <a:rPr lang="en-US" dirty="0"/>
              <a:t>The only wise thing to do now, is to establish homes of Vedic knowledge because the Vedic vibrations of the performances of the Vedic Pandits have been established to motivate life according to Natural Law for the whole world and to usher in a new golden destiny of the human race.’</a:t>
            </a:r>
          </a:p>
        </p:txBody>
      </p:sp>
      <p:sp>
        <p:nvSpPr>
          <p:cNvPr id="4" name="Slide Number Placeholder 3">
            <a:extLst>
              <a:ext uri="{FF2B5EF4-FFF2-40B4-BE49-F238E27FC236}">
                <a16:creationId xmlns:a16="http://schemas.microsoft.com/office/drawing/2014/main" id="{D36E4F7F-92DF-777C-10A2-5092962C20FE}"/>
              </a:ext>
            </a:extLst>
          </p:cNvPr>
          <p:cNvSpPr>
            <a:spLocks noGrp="1"/>
          </p:cNvSpPr>
          <p:nvPr>
            <p:ph type="sldNum" sz="quarter" idx="5"/>
          </p:nvPr>
        </p:nvSpPr>
        <p:spPr/>
        <p:txBody>
          <a:bodyPr/>
          <a:lstStyle/>
          <a:p>
            <a:fld id="{7F8E51C1-7331-C84B-A156-13D8F8BB5B3F}" type="slidenum">
              <a:rPr lang="en-US" smtClean="0"/>
              <a:pPr/>
              <a:t>24</a:t>
            </a:fld>
            <a:endParaRPr lang="en-US" dirty="0"/>
          </a:p>
        </p:txBody>
      </p:sp>
    </p:spTree>
    <p:extLst>
      <p:ext uri="{BB962C8B-B14F-4D97-AF65-F5344CB8AC3E}">
        <p14:creationId xmlns:p14="http://schemas.microsoft.com/office/powerpoint/2010/main" val="410232494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C7E90F-A63A-C59F-BF9B-21097C7A6C8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4F64A71-904F-A633-B2B7-F38F30692DC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6E6CBE2-C232-8192-C6BF-D78591FB780A}"/>
              </a:ext>
            </a:extLst>
          </p:cNvPr>
          <p:cNvSpPr>
            <a:spLocks noGrp="1"/>
          </p:cNvSpPr>
          <p:nvPr>
            <p:ph type="body" idx="1"/>
          </p:nvPr>
        </p:nvSpPr>
        <p:spPr/>
        <p:txBody>
          <a:bodyPr/>
          <a:lstStyle/>
          <a:p>
            <a:endParaRPr lang="en-US" dirty="0"/>
          </a:p>
          <a:p>
            <a:endParaRPr lang="en-US" dirty="0"/>
          </a:p>
          <a:p>
            <a:r>
              <a:rPr lang="en-US" dirty="0"/>
              <a:t>The End.</a:t>
            </a:r>
          </a:p>
        </p:txBody>
      </p:sp>
      <p:sp>
        <p:nvSpPr>
          <p:cNvPr id="4" name="Slide Number Placeholder 3">
            <a:extLst>
              <a:ext uri="{FF2B5EF4-FFF2-40B4-BE49-F238E27FC236}">
                <a16:creationId xmlns:a16="http://schemas.microsoft.com/office/drawing/2014/main" id="{BAA1E7C7-F1D5-FBE1-EC28-539464A931CB}"/>
              </a:ext>
            </a:extLst>
          </p:cNvPr>
          <p:cNvSpPr>
            <a:spLocks noGrp="1"/>
          </p:cNvSpPr>
          <p:nvPr>
            <p:ph type="sldNum" sz="quarter" idx="5"/>
          </p:nvPr>
        </p:nvSpPr>
        <p:spPr/>
        <p:txBody>
          <a:bodyPr/>
          <a:lstStyle/>
          <a:p>
            <a:fld id="{7F8E51C1-7331-C84B-A156-13D8F8BB5B3F}" type="slidenum">
              <a:rPr lang="en-US" smtClean="0"/>
              <a:pPr/>
              <a:t>25</a:t>
            </a:fld>
            <a:endParaRPr lang="en-US" dirty="0"/>
          </a:p>
        </p:txBody>
      </p:sp>
    </p:spTree>
    <p:extLst>
      <p:ext uri="{BB962C8B-B14F-4D97-AF65-F5344CB8AC3E}">
        <p14:creationId xmlns:p14="http://schemas.microsoft.com/office/powerpoint/2010/main" val="17621150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1A846D-0D1A-3FAB-E504-3720C616490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66369C7-EA0D-3C59-78AD-82359E7FF1F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15DC851-89F1-A631-C856-EB5C2700137F}"/>
              </a:ext>
            </a:extLst>
          </p:cNvPr>
          <p:cNvSpPr>
            <a:spLocks noGrp="1"/>
          </p:cNvSpPr>
          <p:nvPr>
            <p:ph type="body" idx="1"/>
          </p:nvPr>
        </p:nvSpPr>
        <p:spPr/>
        <p:txBody>
          <a:bodyPr/>
          <a:lstStyle/>
          <a:p>
            <a:endParaRPr lang="en-US" dirty="0"/>
          </a:p>
          <a:p>
            <a:r>
              <a:rPr lang="en-US" dirty="0"/>
              <a:t>WHAT IS THE ONLY REASON WE ARE ABLE TO HAVE MAHARISHI VEDIC PANDITS?</a:t>
            </a:r>
          </a:p>
          <a:p>
            <a:r>
              <a:rPr lang="en-US" dirty="0"/>
              <a:t>The support of regular monthly donors:</a:t>
            </a:r>
          </a:p>
          <a:p>
            <a:r>
              <a:rPr lang="en-US" dirty="0"/>
              <a:t>5,500 DEAR PEOPLE FROM ALL OVER THE WORLD!</a:t>
            </a:r>
          </a:p>
        </p:txBody>
      </p:sp>
      <p:sp>
        <p:nvSpPr>
          <p:cNvPr id="4" name="Slide Number Placeholder 3">
            <a:extLst>
              <a:ext uri="{FF2B5EF4-FFF2-40B4-BE49-F238E27FC236}">
                <a16:creationId xmlns:a16="http://schemas.microsoft.com/office/drawing/2014/main" id="{1492AE83-D5F8-E939-613F-7A81BDCA93DF}"/>
              </a:ext>
            </a:extLst>
          </p:cNvPr>
          <p:cNvSpPr>
            <a:spLocks noGrp="1"/>
          </p:cNvSpPr>
          <p:nvPr>
            <p:ph type="sldNum" sz="quarter" idx="5"/>
          </p:nvPr>
        </p:nvSpPr>
        <p:spPr/>
        <p:txBody>
          <a:bodyPr/>
          <a:lstStyle/>
          <a:p>
            <a:fld id="{7F8E51C1-7331-C84B-A156-13D8F8BB5B3F}" type="slidenum">
              <a:rPr lang="en-US" smtClean="0"/>
              <a:pPr/>
              <a:t>26</a:t>
            </a:fld>
            <a:endParaRPr lang="en-US" dirty="0"/>
          </a:p>
        </p:txBody>
      </p:sp>
    </p:spTree>
    <p:extLst>
      <p:ext uri="{BB962C8B-B14F-4D97-AF65-F5344CB8AC3E}">
        <p14:creationId xmlns:p14="http://schemas.microsoft.com/office/powerpoint/2010/main" val="119833614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D014AB-9A6A-902D-C373-DA8C0A08F0B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C41D714-6092-7BDF-EEFE-66F2C24D98D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AF18754-E325-7225-B681-7DF64EAF10F0}"/>
              </a:ext>
            </a:extLst>
          </p:cNvPr>
          <p:cNvSpPr>
            <a:spLocks noGrp="1"/>
          </p:cNvSpPr>
          <p:nvPr>
            <p:ph type="body" idx="1"/>
          </p:nvPr>
        </p:nvSpPr>
        <p:spPr/>
        <p:txBody>
          <a:bodyPr/>
          <a:lstStyle/>
          <a:p>
            <a:endParaRPr lang="en-US" dirty="0"/>
          </a:p>
          <a:p>
            <a:r>
              <a:rPr lang="en-US" dirty="0"/>
              <a:t>THANKS TO OUR DEDICATED DONORS:</a:t>
            </a:r>
          </a:p>
          <a:p>
            <a:r>
              <a:rPr lang="en-US" dirty="0"/>
              <a:t>VEDIC EVENTS ON M. CHANNEL</a:t>
            </a:r>
          </a:p>
          <a:p>
            <a:r>
              <a:rPr lang="en-US" dirty="0"/>
              <a:t>BRAHMASTHAN &amp; OTHER CAMPUSES</a:t>
            </a:r>
          </a:p>
          <a:p>
            <a:r>
              <a:rPr lang="en-US" dirty="0"/>
              <a:t>GROUP TM &amp; YOGA</a:t>
            </a:r>
          </a:p>
          <a:p>
            <a:r>
              <a:rPr lang="en-US" dirty="0"/>
              <a:t>NATIONAL, SPECIAL&amp; OTHER YAGYA</a:t>
            </a:r>
          </a:p>
          <a:p>
            <a:r>
              <a:rPr lang="en-US" dirty="0"/>
              <a:t>GENERATION TO GENERATION</a:t>
            </a:r>
          </a:p>
          <a:p>
            <a:r>
              <a:rPr lang="en-US" dirty="0"/>
              <a:t>VEDIC PANDITS IN TRAINING</a:t>
            </a:r>
          </a:p>
        </p:txBody>
      </p:sp>
      <p:sp>
        <p:nvSpPr>
          <p:cNvPr id="4" name="Slide Number Placeholder 3">
            <a:extLst>
              <a:ext uri="{FF2B5EF4-FFF2-40B4-BE49-F238E27FC236}">
                <a16:creationId xmlns:a16="http://schemas.microsoft.com/office/drawing/2014/main" id="{25317369-6FAA-1FCF-A3C4-06C08222EE14}"/>
              </a:ext>
            </a:extLst>
          </p:cNvPr>
          <p:cNvSpPr>
            <a:spLocks noGrp="1"/>
          </p:cNvSpPr>
          <p:nvPr>
            <p:ph type="sldNum" sz="quarter" idx="5"/>
          </p:nvPr>
        </p:nvSpPr>
        <p:spPr/>
        <p:txBody>
          <a:bodyPr/>
          <a:lstStyle/>
          <a:p>
            <a:fld id="{7F8E51C1-7331-C84B-A156-13D8F8BB5B3F}" type="slidenum">
              <a:rPr lang="en-US" smtClean="0"/>
              <a:pPr/>
              <a:t>27</a:t>
            </a:fld>
            <a:endParaRPr lang="en-US" dirty="0"/>
          </a:p>
        </p:txBody>
      </p:sp>
    </p:spTree>
    <p:extLst>
      <p:ext uri="{BB962C8B-B14F-4D97-AF65-F5344CB8AC3E}">
        <p14:creationId xmlns:p14="http://schemas.microsoft.com/office/powerpoint/2010/main" val="134993319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C7DC0C-0B25-3717-4BE5-09A5F6CCCD0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73DEB6D-C26A-7498-D20F-CD67AB25DF2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74BD5FC-26EF-C9DD-7447-EB9262A3D7DB}"/>
              </a:ext>
            </a:extLst>
          </p:cNvPr>
          <p:cNvSpPr>
            <a:spLocks noGrp="1"/>
          </p:cNvSpPr>
          <p:nvPr>
            <p:ph type="body" idx="1"/>
          </p:nvPr>
        </p:nvSpPr>
        <p:spPr/>
        <p:txBody>
          <a:bodyPr/>
          <a:lstStyle/>
          <a:p>
            <a:endParaRPr lang="en-US" dirty="0"/>
          </a:p>
          <a:p>
            <a:r>
              <a:rPr lang="en-US" dirty="0"/>
              <a:t>A REMARKABLY SUCCESSFUL APPROACH</a:t>
            </a:r>
          </a:p>
          <a:p>
            <a:endParaRPr lang="en-US" dirty="0"/>
          </a:p>
          <a:p>
            <a:r>
              <a:rPr lang="en-US" dirty="0"/>
              <a:t>The greatest support comes from thousands of individuals worldwide participating in the Global Monthly Donor Programme.</a:t>
            </a:r>
          </a:p>
        </p:txBody>
      </p:sp>
      <p:sp>
        <p:nvSpPr>
          <p:cNvPr id="4" name="Slide Number Placeholder 3">
            <a:extLst>
              <a:ext uri="{FF2B5EF4-FFF2-40B4-BE49-F238E27FC236}">
                <a16:creationId xmlns:a16="http://schemas.microsoft.com/office/drawing/2014/main" id="{E395E6E4-2F4C-15E5-C7CB-6984A2ED2933}"/>
              </a:ext>
            </a:extLst>
          </p:cNvPr>
          <p:cNvSpPr>
            <a:spLocks noGrp="1"/>
          </p:cNvSpPr>
          <p:nvPr>
            <p:ph type="sldNum" sz="quarter" idx="5"/>
          </p:nvPr>
        </p:nvSpPr>
        <p:spPr/>
        <p:txBody>
          <a:bodyPr/>
          <a:lstStyle/>
          <a:p>
            <a:fld id="{7F8E51C1-7331-C84B-A156-13D8F8BB5B3F}" type="slidenum">
              <a:rPr lang="en-US" smtClean="0"/>
              <a:pPr/>
              <a:t>28</a:t>
            </a:fld>
            <a:endParaRPr lang="en-US" dirty="0"/>
          </a:p>
        </p:txBody>
      </p:sp>
    </p:spTree>
    <p:extLst>
      <p:ext uri="{BB962C8B-B14F-4D97-AF65-F5344CB8AC3E}">
        <p14:creationId xmlns:p14="http://schemas.microsoft.com/office/powerpoint/2010/main" val="405320522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DF45DE-CA07-2E06-C319-F650B85C85E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1181AE6-2647-3F94-7DB6-6CFF8357DA0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3C90939-92AE-FFCF-94A7-9C2549C7A9A7}"/>
              </a:ext>
            </a:extLst>
          </p:cNvPr>
          <p:cNvSpPr>
            <a:spLocks noGrp="1"/>
          </p:cNvSpPr>
          <p:nvPr>
            <p:ph type="body" idx="1"/>
          </p:nvPr>
        </p:nvSpPr>
        <p:spPr/>
        <p:txBody>
          <a:bodyPr/>
          <a:lstStyle/>
          <a:p>
            <a:r>
              <a:rPr lang="en-US"/>
              <a:t>Add manual bullet point</a:t>
            </a:r>
          </a:p>
        </p:txBody>
      </p:sp>
      <p:sp>
        <p:nvSpPr>
          <p:cNvPr id="4" name="Slide Number Placeholder 3">
            <a:extLst>
              <a:ext uri="{FF2B5EF4-FFF2-40B4-BE49-F238E27FC236}">
                <a16:creationId xmlns:a16="http://schemas.microsoft.com/office/drawing/2014/main" id="{032D23A2-A61F-01D1-B773-F40FFDFEA728}"/>
              </a:ext>
            </a:extLst>
          </p:cNvPr>
          <p:cNvSpPr>
            <a:spLocks noGrp="1"/>
          </p:cNvSpPr>
          <p:nvPr>
            <p:ph type="sldNum" sz="quarter" idx="5"/>
          </p:nvPr>
        </p:nvSpPr>
        <p:spPr/>
        <p:txBody>
          <a:bodyPr/>
          <a:lstStyle/>
          <a:p>
            <a:fld id="{7F8E51C1-7331-C84B-A156-13D8F8BB5B3F}" type="slidenum">
              <a:rPr lang="en-US" smtClean="0"/>
              <a:pPr/>
              <a:t>29</a:t>
            </a:fld>
            <a:endParaRPr lang="en-US"/>
          </a:p>
        </p:txBody>
      </p:sp>
    </p:spTree>
    <p:extLst>
      <p:ext uri="{BB962C8B-B14F-4D97-AF65-F5344CB8AC3E}">
        <p14:creationId xmlns:p14="http://schemas.microsoft.com/office/powerpoint/2010/main" val="16848535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18D686-DB91-7C33-C399-FCC8FFE54C9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7477E74-525E-6FC0-A082-3851677C2AD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D5AA034-DD12-7021-13EB-09BCD6A29B6C}"/>
              </a:ext>
            </a:extLst>
          </p:cNvPr>
          <p:cNvSpPr>
            <a:spLocks noGrp="1"/>
          </p:cNvSpPr>
          <p:nvPr>
            <p:ph type="body" idx="1"/>
          </p:nvPr>
        </p:nvSpPr>
        <p:spPr/>
        <p:txBody>
          <a:bodyPr/>
          <a:lstStyle/>
          <a:p>
            <a:r>
              <a:rPr lang="en-US" dirty="0"/>
              <a:t>1. IMPROVED BRAIN FUNCTIONING</a:t>
            </a:r>
          </a:p>
          <a:p>
            <a:r>
              <a:rPr lang="en-US" dirty="0"/>
              <a:t>2. Decreased amygdala activity</a:t>
            </a:r>
          </a:p>
          <a:p>
            <a:r>
              <a:rPr lang="en-US" dirty="0"/>
              <a:t>3. Increased prefrontal cortex activity</a:t>
            </a:r>
          </a:p>
          <a:p>
            <a:r>
              <a:rPr lang="en-US" dirty="0"/>
              <a:t>4. Transcendental Meditation practice deactivates the amygdala and surrounding sub [cortical structures*] and stimulates activity in the [prefrontal cortex**].</a:t>
            </a:r>
          </a:p>
          <a:p>
            <a:r>
              <a:rPr lang="en-US" dirty="0"/>
              <a:t>* = blue</a:t>
            </a:r>
          </a:p>
          <a:p>
            <a:r>
              <a:rPr lang="en-US" dirty="0"/>
              <a:t>** = red</a:t>
            </a:r>
          </a:p>
        </p:txBody>
      </p:sp>
      <p:sp>
        <p:nvSpPr>
          <p:cNvPr id="4" name="Slide Number Placeholder 3">
            <a:extLst>
              <a:ext uri="{FF2B5EF4-FFF2-40B4-BE49-F238E27FC236}">
                <a16:creationId xmlns:a16="http://schemas.microsoft.com/office/drawing/2014/main" id="{E74F5ADD-EFD0-248C-E0D8-5248915D9AC9}"/>
              </a:ext>
            </a:extLst>
          </p:cNvPr>
          <p:cNvSpPr>
            <a:spLocks noGrp="1"/>
          </p:cNvSpPr>
          <p:nvPr>
            <p:ph type="sldNum" sz="quarter" idx="5"/>
          </p:nvPr>
        </p:nvSpPr>
        <p:spPr/>
        <p:txBody>
          <a:bodyPr/>
          <a:lstStyle/>
          <a:p>
            <a:fld id="{7F8E51C1-7331-C84B-A156-13D8F8BB5B3F}" type="slidenum">
              <a:rPr lang="en-US" smtClean="0"/>
              <a:pPr/>
              <a:t>3</a:t>
            </a:fld>
            <a:endParaRPr lang="en-US"/>
          </a:p>
        </p:txBody>
      </p:sp>
    </p:spTree>
    <p:extLst>
      <p:ext uri="{BB962C8B-B14F-4D97-AF65-F5344CB8AC3E}">
        <p14:creationId xmlns:p14="http://schemas.microsoft.com/office/powerpoint/2010/main" val="49946040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4D578C-E2E6-F722-EF8E-8FBACC8D7C1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66B44B8-66EA-BF96-99B3-A8BE5532DAD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4019133-D026-5697-B3D8-0DC60EC02342}"/>
              </a:ext>
            </a:extLst>
          </p:cNvPr>
          <p:cNvSpPr>
            <a:spLocks noGrp="1"/>
          </p:cNvSpPr>
          <p:nvPr>
            <p:ph type="body" idx="1"/>
          </p:nvPr>
        </p:nvSpPr>
        <p:spPr/>
        <p:txBody>
          <a:bodyPr/>
          <a:lstStyle/>
          <a:p>
            <a:r>
              <a:rPr lang="en-US" dirty="0"/>
              <a:t>MAHARISHI VEDIC PANDITS AT MERU</a:t>
            </a:r>
          </a:p>
        </p:txBody>
      </p:sp>
      <p:sp>
        <p:nvSpPr>
          <p:cNvPr id="4" name="Slide Number Placeholder 3">
            <a:extLst>
              <a:ext uri="{FF2B5EF4-FFF2-40B4-BE49-F238E27FC236}">
                <a16:creationId xmlns:a16="http://schemas.microsoft.com/office/drawing/2014/main" id="{D4ACBC65-CE33-E745-A509-77AD9BA9E3D0}"/>
              </a:ext>
            </a:extLst>
          </p:cNvPr>
          <p:cNvSpPr>
            <a:spLocks noGrp="1"/>
          </p:cNvSpPr>
          <p:nvPr>
            <p:ph type="sldNum" sz="quarter" idx="5"/>
          </p:nvPr>
        </p:nvSpPr>
        <p:spPr/>
        <p:txBody>
          <a:bodyPr/>
          <a:lstStyle/>
          <a:p>
            <a:fld id="{7F8E51C1-7331-C84B-A156-13D8F8BB5B3F}" type="slidenum">
              <a:rPr lang="en-US" smtClean="0"/>
              <a:pPr/>
              <a:t>30</a:t>
            </a:fld>
            <a:endParaRPr lang="en-US" dirty="0"/>
          </a:p>
        </p:txBody>
      </p:sp>
    </p:spTree>
    <p:extLst>
      <p:ext uri="{BB962C8B-B14F-4D97-AF65-F5344CB8AC3E}">
        <p14:creationId xmlns:p14="http://schemas.microsoft.com/office/powerpoint/2010/main" val="365154417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6B6E4F-DDB1-ABD8-00F4-C818E8B528E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44757C9-1601-83AB-67CE-DCB50C597FA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49FB1AB-09C1-36D2-B76F-C9D5B7C21612}"/>
              </a:ext>
            </a:extLst>
          </p:cNvPr>
          <p:cNvSpPr>
            <a:spLocks noGrp="1"/>
          </p:cNvSpPr>
          <p:nvPr>
            <p:ph type="body" idx="1"/>
          </p:nvPr>
        </p:nvSpPr>
        <p:spPr/>
        <p:txBody>
          <a:bodyPr/>
          <a:lstStyle/>
          <a:p>
            <a:endParaRPr lang="en-US" dirty="0"/>
          </a:p>
          <a:p>
            <a:r>
              <a:rPr lang="en-US" dirty="0"/>
              <a:t>ATTEND OPEN YAGYA DAY</a:t>
            </a:r>
          </a:p>
          <a:p>
            <a:r>
              <a:rPr lang="en-US" dirty="0"/>
              <a:t>Live recitation and knowledge, usually on the first Saturday of the month.</a:t>
            </a:r>
          </a:p>
          <a:p>
            <a:endParaRPr lang="en-US" dirty="0"/>
          </a:p>
          <a:p>
            <a:r>
              <a:rPr lang="en-US" dirty="0"/>
              <a:t>To join online or in-person, visit:</a:t>
            </a:r>
          </a:p>
          <a:p>
            <a:endParaRPr lang="en-US" dirty="0"/>
          </a:p>
          <a:p>
            <a:r>
              <a:rPr lang="en-US" dirty="0"/>
              <a:t>VEDICPANDITS.ORG/OPEN-YAGYA-DAY</a:t>
            </a:r>
          </a:p>
          <a:p>
            <a:endParaRPr lang="en-US" dirty="0"/>
          </a:p>
          <a:p>
            <a:r>
              <a:rPr lang="en-US" dirty="0"/>
              <a:t>In-person events are hosted at MERU, the Netherlands</a:t>
            </a:r>
          </a:p>
          <a:p>
            <a:endParaRPr lang="en-US" dirty="0"/>
          </a:p>
          <a:p>
            <a:endParaRPr lang="en-US" dirty="0"/>
          </a:p>
          <a:p>
            <a:endParaRPr lang="en-US" dirty="0"/>
          </a:p>
          <a:p>
            <a:endParaRPr lang="en-US" dirty="0"/>
          </a:p>
          <a:p>
            <a:endParaRPr lang="en-US" dirty="0"/>
          </a:p>
        </p:txBody>
      </p:sp>
      <p:sp>
        <p:nvSpPr>
          <p:cNvPr id="4" name="Slide Number Placeholder 3">
            <a:extLst>
              <a:ext uri="{FF2B5EF4-FFF2-40B4-BE49-F238E27FC236}">
                <a16:creationId xmlns:a16="http://schemas.microsoft.com/office/drawing/2014/main" id="{BFEF6DF8-6359-AA9E-AD70-1AE8AA8EBD92}"/>
              </a:ext>
            </a:extLst>
          </p:cNvPr>
          <p:cNvSpPr>
            <a:spLocks noGrp="1"/>
          </p:cNvSpPr>
          <p:nvPr>
            <p:ph type="sldNum" sz="quarter" idx="5"/>
          </p:nvPr>
        </p:nvSpPr>
        <p:spPr/>
        <p:txBody>
          <a:bodyPr/>
          <a:lstStyle/>
          <a:p>
            <a:fld id="{7F8E51C1-7331-C84B-A156-13D8F8BB5B3F}" type="slidenum">
              <a:rPr lang="en-US" smtClean="0"/>
              <a:pPr/>
              <a:t>31</a:t>
            </a:fld>
            <a:endParaRPr lang="en-US" dirty="0"/>
          </a:p>
        </p:txBody>
      </p:sp>
    </p:spTree>
    <p:extLst>
      <p:ext uri="{BB962C8B-B14F-4D97-AF65-F5344CB8AC3E}">
        <p14:creationId xmlns:p14="http://schemas.microsoft.com/office/powerpoint/2010/main" val="37212518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3CC94B-EF28-1E95-5DB5-4784AAA8044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5FFE78E-2A07-0284-AA1E-3D5B8B8F347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DFCDF70-0576-1E92-4669-9390E7E005D4}"/>
              </a:ext>
            </a:extLst>
          </p:cNvPr>
          <p:cNvSpPr>
            <a:spLocks noGrp="1"/>
          </p:cNvSpPr>
          <p:nvPr>
            <p:ph type="body" idx="1"/>
          </p:nvPr>
        </p:nvSpPr>
        <p:spPr/>
        <p:txBody>
          <a:bodyPr/>
          <a:lstStyle/>
          <a:p>
            <a:r>
              <a:rPr lang="en-US" dirty="0"/>
              <a:t>1. BRAINWAVE COHERENCE</a:t>
            </a:r>
          </a:p>
          <a:p>
            <a:r>
              <a:rPr lang="en-US" dirty="0"/>
              <a:t>2. during the Transcendental Meditation technique – as seen in parallel with the Unified Field of all the Laws of Nature</a:t>
            </a:r>
          </a:p>
        </p:txBody>
      </p:sp>
      <p:sp>
        <p:nvSpPr>
          <p:cNvPr id="4" name="Slide Number Placeholder 3">
            <a:extLst>
              <a:ext uri="{FF2B5EF4-FFF2-40B4-BE49-F238E27FC236}">
                <a16:creationId xmlns:a16="http://schemas.microsoft.com/office/drawing/2014/main" id="{B54F5700-D0DD-E3DE-7BF9-0C10AE6B3324}"/>
              </a:ext>
            </a:extLst>
          </p:cNvPr>
          <p:cNvSpPr>
            <a:spLocks noGrp="1"/>
          </p:cNvSpPr>
          <p:nvPr>
            <p:ph type="sldNum" sz="quarter" idx="5"/>
          </p:nvPr>
        </p:nvSpPr>
        <p:spPr/>
        <p:txBody>
          <a:bodyPr/>
          <a:lstStyle/>
          <a:p>
            <a:fld id="{7F8E51C1-7331-C84B-A156-13D8F8BB5B3F}" type="slidenum">
              <a:rPr lang="en-US" smtClean="0"/>
              <a:pPr/>
              <a:t>4</a:t>
            </a:fld>
            <a:endParaRPr lang="en-US"/>
          </a:p>
        </p:txBody>
      </p:sp>
    </p:spTree>
    <p:extLst>
      <p:ext uri="{BB962C8B-B14F-4D97-AF65-F5344CB8AC3E}">
        <p14:creationId xmlns:p14="http://schemas.microsoft.com/office/powerpoint/2010/main" val="34821465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C309BC-6E30-E50C-7074-066DC184A04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9AE69D3-17CB-0C95-3553-8CFB14F24C3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3ACB2B5-BF8C-5F41-532C-BF0D8B006E39}"/>
              </a:ext>
            </a:extLst>
          </p:cNvPr>
          <p:cNvSpPr>
            <a:spLocks noGrp="1"/>
          </p:cNvSpPr>
          <p:nvPr>
            <p:ph type="body" idx="1"/>
          </p:nvPr>
        </p:nvSpPr>
        <p:spPr/>
        <p:txBody>
          <a:bodyPr/>
          <a:lstStyle/>
          <a:p>
            <a:pPr marL="228600" indent="-228600">
              <a:buAutoNum type="arabicPeriod"/>
            </a:pPr>
            <a:r>
              <a:rPr lang="en-US" dirty="0"/>
              <a:t>INCREASED EEG COHERENCE DURING TM</a:t>
            </a:r>
          </a:p>
          <a:p>
            <a:pPr marL="228600" marR="0" lvl="0" indent="-228600" algn="l" defTabSz="457200" rtl="0" eaLnBrk="1" fontAlgn="auto" latinLnBrk="0" hangingPunct="1">
              <a:lnSpc>
                <a:spcPct val="100000"/>
              </a:lnSpc>
              <a:spcBef>
                <a:spcPts val="0"/>
              </a:spcBef>
              <a:spcAft>
                <a:spcPts val="0"/>
              </a:spcAft>
              <a:buClrTx/>
              <a:buSzTx/>
              <a:buFontTx/>
              <a:buAutoNum type="arabicPeriod"/>
              <a:tabLst/>
              <a:defRPr/>
            </a:pPr>
            <a:r>
              <a:rPr lang="en-GB" sz="1200" dirty="0">
                <a:solidFill>
                  <a:srgbClr val="9A9B9F"/>
                </a:solidFill>
                <a:latin typeface="Avenir Book" panose="02000503020000020003" pitchFamily="2" charset="0"/>
              </a:rPr>
              <a:t>Change in mean total coherence over all areas</a:t>
            </a:r>
          </a:p>
          <a:p>
            <a:pPr marL="228600" indent="-228600">
              <a:buAutoNum type="arabicPeriod"/>
            </a:pPr>
            <a:r>
              <a:rPr lang="en-US" dirty="0"/>
              <a:t>CONTROL PERIODS</a:t>
            </a:r>
          </a:p>
          <a:p>
            <a:pPr marL="228600" indent="-228600">
              <a:buAutoNum type="arabicPeriod"/>
            </a:pPr>
            <a:r>
              <a:rPr lang="en-US" dirty="0"/>
              <a:t>TRANSCENDENTAL CONSCIOUSNESS</a:t>
            </a:r>
          </a:p>
          <a:p>
            <a:pPr marL="228600" indent="-228600">
              <a:buAutoNum type="arabicPeriod"/>
            </a:pPr>
            <a:r>
              <a:rPr lang="en-US" dirty="0"/>
              <a:t>This study found that during periods identified as Transcendental Consciousness, individuals displayed higher mean EEG coherence over all frequencies and brain areas, in contrast to control periods. </a:t>
            </a:r>
          </a:p>
          <a:p>
            <a:pPr marL="228600" indent="-228600">
              <a:buAutoNum type="arabicPeriod"/>
            </a:pPr>
            <a:r>
              <a:rPr lang="en-US" dirty="0"/>
              <a:t>Psychosomatic Medicine 46: 267-276, 1984</a:t>
            </a:r>
          </a:p>
        </p:txBody>
      </p:sp>
      <p:sp>
        <p:nvSpPr>
          <p:cNvPr id="4" name="Slide Number Placeholder 3">
            <a:extLst>
              <a:ext uri="{FF2B5EF4-FFF2-40B4-BE49-F238E27FC236}">
                <a16:creationId xmlns:a16="http://schemas.microsoft.com/office/drawing/2014/main" id="{97C59E19-2CB3-A439-C226-7B5AAC4B8DDC}"/>
              </a:ext>
            </a:extLst>
          </p:cNvPr>
          <p:cNvSpPr>
            <a:spLocks noGrp="1"/>
          </p:cNvSpPr>
          <p:nvPr>
            <p:ph type="sldNum" sz="quarter" idx="5"/>
          </p:nvPr>
        </p:nvSpPr>
        <p:spPr/>
        <p:txBody>
          <a:bodyPr/>
          <a:lstStyle/>
          <a:p>
            <a:fld id="{7F8E51C1-7331-C84B-A156-13D8F8BB5B3F}" type="slidenum">
              <a:rPr lang="en-US" smtClean="0"/>
              <a:pPr/>
              <a:t>5</a:t>
            </a:fld>
            <a:endParaRPr lang="en-US"/>
          </a:p>
        </p:txBody>
      </p:sp>
    </p:spTree>
    <p:extLst>
      <p:ext uri="{BB962C8B-B14F-4D97-AF65-F5344CB8AC3E}">
        <p14:creationId xmlns:p14="http://schemas.microsoft.com/office/powerpoint/2010/main" val="488827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941B3D-92B3-1950-32A9-F8C630F6D35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1502FD6-7715-E0C0-4850-D671BDC52AD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052396D-963E-D06D-E42E-4736D253A77E}"/>
              </a:ext>
            </a:extLst>
          </p:cNvPr>
          <p:cNvSpPr>
            <a:spLocks noGrp="1"/>
          </p:cNvSpPr>
          <p:nvPr>
            <p:ph type="body" idx="1"/>
          </p:nvPr>
        </p:nvSpPr>
        <p:spPr/>
        <p:txBody>
          <a:bodyPr/>
          <a:lstStyle/>
          <a:p>
            <a:pPr marL="228600" indent="-228600">
              <a:buAutoNum type="arabicPeriod"/>
            </a:pPr>
            <a:r>
              <a:rPr lang="en-US" dirty="0"/>
              <a:t>GROUP TM</a:t>
            </a:r>
          </a:p>
          <a:p>
            <a:pPr marL="228600" indent="-228600">
              <a:buAutoNum type="arabicPeriod"/>
            </a:pPr>
            <a:r>
              <a:rPr lang="en-US" dirty="0"/>
              <a:t>FOR REDUCED CRIME</a:t>
            </a:r>
          </a:p>
          <a:p>
            <a:pPr marL="228600" indent="-228600">
              <a:buAutoNum type="arabicPeriod"/>
            </a:pPr>
            <a:r>
              <a:rPr lang="en-US" dirty="0"/>
              <a:t>TM practitioners, Washington D.C. 1993</a:t>
            </a:r>
          </a:p>
        </p:txBody>
      </p:sp>
      <p:sp>
        <p:nvSpPr>
          <p:cNvPr id="4" name="Slide Number Placeholder 3">
            <a:extLst>
              <a:ext uri="{FF2B5EF4-FFF2-40B4-BE49-F238E27FC236}">
                <a16:creationId xmlns:a16="http://schemas.microsoft.com/office/drawing/2014/main" id="{1C03378F-9272-5D71-87EB-467337FE388C}"/>
              </a:ext>
            </a:extLst>
          </p:cNvPr>
          <p:cNvSpPr>
            <a:spLocks noGrp="1"/>
          </p:cNvSpPr>
          <p:nvPr>
            <p:ph type="sldNum" sz="quarter" idx="5"/>
          </p:nvPr>
        </p:nvSpPr>
        <p:spPr/>
        <p:txBody>
          <a:bodyPr/>
          <a:lstStyle/>
          <a:p>
            <a:fld id="{7F8E51C1-7331-C84B-A156-13D8F8BB5B3F}" type="slidenum">
              <a:rPr lang="en-US" smtClean="0"/>
              <a:pPr/>
              <a:t>6</a:t>
            </a:fld>
            <a:endParaRPr lang="en-US" dirty="0"/>
          </a:p>
        </p:txBody>
      </p:sp>
    </p:spTree>
    <p:extLst>
      <p:ext uri="{BB962C8B-B14F-4D97-AF65-F5344CB8AC3E}">
        <p14:creationId xmlns:p14="http://schemas.microsoft.com/office/powerpoint/2010/main" val="2802415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8A000C-38C1-9FAE-23AB-75106C48BB9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97E0B1C-94C5-239B-3225-E8C9BEF0682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23E9F0C-FF7A-FAC2-1F9F-B2838D664D34}"/>
              </a:ext>
            </a:extLst>
          </p:cNvPr>
          <p:cNvSpPr>
            <a:spLocks noGrp="1"/>
          </p:cNvSpPr>
          <p:nvPr>
            <p:ph type="body" idx="1"/>
          </p:nvPr>
        </p:nvSpPr>
        <p:spPr/>
        <p:txBody>
          <a:bodyPr/>
          <a:lstStyle/>
          <a:p>
            <a:r>
              <a:rPr lang="en-US" dirty="0"/>
              <a:t>Merge/transition</a:t>
            </a:r>
          </a:p>
          <a:p>
            <a:endParaRPr lang="en-US" dirty="0"/>
          </a:p>
          <a:p>
            <a:pPr marL="228600" indent="-228600">
              <a:buAutoNum type="arabicPeriod"/>
            </a:pPr>
            <a:r>
              <a:rPr lang="en-US" dirty="0"/>
              <a:t>GROUP MEDITATION REDUCES SOCIAL STRESS</a:t>
            </a:r>
          </a:p>
          <a:p>
            <a:pPr marL="228600" indent="-228600">
              <a:buAutoNum type="arabicPeriod"/>
            </a:pPr>
            <a:r>
              <a:rPr lang="en-US" dirty="0"/>
              <a:t>Demonstration project, Washington DC</a:t>
            </a:r>
          </a:p>
          <a:p>
            <a:pPr marL="228600" indent="-228600">
              <a:buAutoNum type="arabicPeriod"/>
            </a:pPr>
            <a:r>
              <a:rPr lang="en-US" dirty="0"/>
              <a:t>Source: Social Indicators Research 47: 153-201, 1999</a:t>
            </a:r>
          </a:p>
          <a:p>
            <a:pPr marL="228600" indent="-228600">
              <a:buAutoNum type="arabicPeriod"/>
            </a:pPr>
            <a:r>
              <a:rPr lang="en-US" dirty="0"/>
              <a:t>P = 0.00008</a:t>
            </a:r>
          </a:p>
          <a:p>
            <a:pPr marL="228600" indent="-228600">
              <a:buAutoNum type="arabicPeriod"/>
            </a:pPr>
            <a:r>
              <a:rPr lang="en-US" dirty="0"/>
              <a:t>Time Series Analysis of Weekly HRA Crimes, January through August 1993</a:t>
            </a:r>
          </a:p>
          <a:p>
            <a:pPr marL="228600" indent="-228600">
              <a:buAutoNum type="arabicPeriod"/>
            </a:pPr>
            <a:r>
              <a:rPr lang="en-US" dirty="0"/>
              <a:t>HOMICIDES, RAPES, AND ASSAULTS PER WEEK</a:t>
            </a:r>
          </a:p>
          <a:p>
            <a:pPr marL="228600" indent="-228600">
              <a:buAutoNum type="arabicPeriod"/>
            </a:pPr>
            <a:r>
              <a:rPr lang="en-US" dirty="0"/>
              <a:t>Crime 23%</a:t>
            </a:r>
          </a:p>
          <a:p>
            <a:pPr marL="228600" indent="-228600">
              <a:buAutoNum type="arabicPeriod"/>
            </a:pPr>
            <a:r>
              <a:rPr lang="en-US" dirty="0"/>
              <a:t>TIME SERIES PREDICTION WITHOUT COHERENCE-CREATING GROUP</a:t>
            </a:r>
          </a:p>
          <a:p>
            <a:pPr marL="228600" indent="-228600">
              <a:buAutoNum type="arabicPeriod"/>
            </a:pPr>
            <a:r>
              <a:rPr lang="en-US" dirty="0"/>
              <a:t> ACTUAL CRIME</a:t>
            </a:r>
          </a:p>
          <a:p>
            <a:pPr marL="228600" indent="-228600">
              <a:buAutoNum type="arabicPeriod"/>
            </a:pPr>
            <a:r>
              <a:rPr lang="en-US" dirty="0"/>
              <a:t> DEMONSTRATION PERIOD</a:t>
            </a:r>
          </a:p>
          <a:p>
            <a:pPr marL="228600" indent="-228600">
              <a:buAutoNum type="arabicPeriod"/>
            </a:pPr>
            <a:r>
              <a:rPr lang="en-US" dirty="0"/>
              <a:t> D/M/YY</a:t>
            </a:r>
          </a:p>
          <a:p>
            <a:pPr marL="228600" indent="-228600">
              <a:buAutoNum type="arabicPeriod"/>
            </a:pPr>
            <a:endParaRPr lang="en-US" dirty="0"/>
          </a:p>
        </p:txBody>
      </p:sp>
      <p:sp>
        <p:nvSpPr>
          <p:cNvPr id="4" name="Slide Number Placeholder 3">
            <a:extLst>
              <a:ext uri="{FF2B5EF4-FFF2-40B4-BE49-F238E27FC236}">
                <a16:creationId xmlns:a16="http://schemas.microsoft.com/office/drawing/2014/main" id="{957B5212-14FB-6595-5D61-D8FE815A7735}"/>
              </a:ext>
            </a:extLst>
          </p:cNvPr>
          <p:cNvSpPr>
            <a:spLocks noGrp="1"/>
          </p:cNvSpPr>
          <p:nvPr>
            <p:ph type="sldNum" sz="quarter" idx="5"/>
          </p:nvPr>
        </p:nvSpPr>
        <p:spPr/>
        <p:txBody>
          <a:bodyPr/>
          <a:lstStyle/>
          <a:p>
            <a:fld id="{7F8E51C1-7331-C84B-A156-13D8F8BB5B3F}" type="slidenum">
              <a:rPr lang="en-US" smtClean="0"/>
              <a:pPr/>
              <a:t>7</a:t>
            </a:fld>
            <a:endParaRPr lang="en-US"/>
          </a:p>
        </p:txBody>
      </p:sp>
    </p:spTree>
    <p:extLst>
      <p:ext uri="{BB962C8B-B14F-4D97-AF65-F5344CB8AC3E}">
        <p14:creationId xmlns:p14="http://schemas.microsoft.com/office/powerpoint/2010/main" val="3857479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4441F9-4D2C-F278-D189-56BFDD2AA97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CEFBFCE-7EBC-D2FE-1A45-CB7A77822B1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9F23B1D-1A7C-4C79-65D8-68794AF8AEC1}"/>
              </a:ext>
            </a:extLst>
          </p:cNvPr>
          <p:cNvSpPr>
            <a:spLocks noGrp="1"/>
          </p:cNvSpPr>
          <p:nvPr>
            <p:ph type="body" idx="1"/>
          </p:nvPr>
        </p:nvSpPr>
        <p:spPr/>
        <p:txBody>
          <a:bodyPr/>
          <a:lstStyle/>
          <a:p>
            <a:r>
              <a:rPr lang="en-US" dirty="0"/>
              <a:t>1. THE MAHARISHI EFFECT</a:t>
            </a:r>
          </a:p>
          <a:p>
            <a:r>
              <a:rPr lang="en-US" dirty="0"/>
              <a:t>2. NATIONAL ARMOUR</a:t>
            </a:r>
          </a:p>
          <a:p>
            <a:r>
              <a:rPr lang="en-US" dirty="0"/>
              <a:t>3. The Maharishi Effect creates an invincible border that makes the nation impenetrable to any harmful influence from the outside</a:t>
            </a:r>
          </a:p>
          <a:p>
            <a:r>
              <a:rPr lang="en-US" dirty="0"/>
              <a:t>4. CULTURAL INTEGRITY</a:t>
            </a:r>
          </a:p>
          <a:p>
            <a:r>
              <a:rPr lang="en-US" dirty="0"/>
              <a:t>5. INTERNAL COHERENCE</a:t>
            </a:r>
          </a:p>
          <a:p>
            <a:r>
              <a:rPr lang="en-US" dirty="0"/>
              <a:t>6. Scientific research shows that 1% of the population practicing Transcendental Meditation increases positive trends and reduces crime rate, accidents, and hospital admissions.</a:t>
            </a:r>
          </a:p>
          <a:p>
            <a:endParaRPr lang="en-US" dirty="0"/>
          </a:p>
          <a:p>
            <a:endParaRPr lang="en-US" dirty="0"/>
          </a:p>
        </p:txBody>
      </p:sp>
      <p:sp>
        <p:nvSpPr>
          <p:cNvPr id="4" name="Slide Number Placeholder 3">
            <a:extLst>
              <a:ext uri="{FF2B5EF4-FFF2-40B4-BE49-F238E27FC236}">
                <a16:creationId xmlns:a16="http://schemas.microsoft.com/office/drawing/2014/main" id="{87CBB2BA-B629-22D8-9A41-FA88C8F674FE}"/>
              </a:ext>
            </a:extLst>
          </p:cNvPr>
          <p:cNvSpPr>
            <a:spLocks noGrp="1"/>
          </p:cNvSpPr>
          <p:nvPr>
            <p:ph type="sldNum" sz="quarter" idx="5"/>
          </p:nvPr>
        </p:nvSpPr>
        <p:spPr/>
        <p:txBody>
          <a:bodyPr/>
          <a:lstStyle/>
          <a:p>
            <a:fld id="{7F8E51C1-7331-C84B-A156-13D8F8BB5B3F}" type="slidenum">
              <a:rPr lang="en-US" smtClean="0"/>
              <a:pPr/>
              <a:t>8</a:t>
            </a:fld>
            <a:endParaRPr lang="en-US"/>
          </a:p>
        </p:txBody>
      </p:sp>
    </p:spTree>
    <p:extLst>
      <p:ext uri="{BB962C8B-B14F-4D97-AF65-F5344CB8AC3E}">
        <p14:creationId xmlns:p14="http://schemas.microsoft.com/office/powerpoint/2010/main" val="38542627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4C998B-251A-5544-517E-3B67E95850E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A0F31F0-7615-89CF-6C90-80ED9AE9812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BC27106-466D-91F6-AAB1-640300266799}"/>
              </a:ext>
            </a:extLst>
          </p:cNvPr>
          <p:cNvSpPr>
            <a:spLocks noGrp="1"/>
          </p:cNvSpPr>
          <p:nvPr>
            <p:ph type="body" idx="1"/>
          </p:nvPr>
        </p:nvSpPr>
        <p:spPr/>
        <p:txBody>
          <a:bodyPr/>
          <a:lstStyle/>
          <a:p>
            <a:pPr marL="228600" indent="-228600">
              <a:buAutoNum type="arabicPeriod"/>
            </a:pPr>
            <a:r>
              <a:rPr lang="en-US" dirty="0"/>
              <a:t>THE MEISSNER EFFECT</a:t>
            </a:r>
          </a:p>
          <a:p>
            <a:pPr marL="228600" indent="-228600">
              <a:buAutoNum type="arabicPeriod"/>
            </a:pPr>
            <a:r>
              <a:rPr lang="en-US" dirty="0"/>
              <a:t>An example of invincibility in the Quantum Physics of Superconductivity</a:t>
            </a:r>
          </a:p>
          <a:p>
            <a:pPr marL="228600" indent="-228600">
              <a:buAutoNum type="arabicPeriod"/>
            </a:pPr>
            <a:r>
              <a:rPr lang="en-US" dirty="0"/>
              <a:t>ORDINARY CONDUCTOR</a:t>
            </a:r>
          </a:p>
          <a:p>
            <a:pPr marL="228600" indent="-228600">
              <a:buAutoNum type="arabicPeriod"/>
            </a:pPr>
            <a:r>
              <a:rPr lang="en-US" dirty="0"/>
              <a:t>SUPER-CONDUCTOR</a:t>
            </a:r>
          </a:p>
        </p:txBody>
      </p:sp>
      <p:sp>
        <p:nvSpPr>
          <p:cNvPr id="4" name="Slide Number Placeholder 3">
            <a:extLst>
              <a:ext uri="{FF2B5EF4-FFF2-40B4-BE49-F238E27FC236}">
                <a16:creationId xmlns:a16="http://schemas.microsoft.com/office/drawing/2014/main" id="{D85802BD-45CF-E3B0-8136-CE38DF42E58A}"/>
              </a:ext>
            </a:extLst>
          </p:cNvPr>
          <p:cNvSpPr>
            <a:spLocks noGrp="1"/>
          </p:cNvSpPr>
          <p:nvPr>
            <p:ph type="sldNum" sz="quarter" idx="5"/>
          </p:nvPr>
        </p:nvSpPr>
        <p:spPr/>
        <p:txBody>
          <a:bodyPr/>
          <a:lstStyle/>
          <a:p>
            <a:fld id="{7F8E51C1-7331-C84B-A156-13D8F8BB5B3F}" type="slidenum">
              <a:rPr lang="en-US" smtClean="0"/>
              <a:pPr/>
              <a:t>9</a:t>
            </a:fld>
            <a:endParaRPr lang="en-US"/>
          </a:p>
        </p:txBody>
      </p:sp>
    </p:spTree>
    <p:extLst>
      <p:ext uri="{BB962C8B-B14F-4D97-AF65-F5344CB8AC3E}">
        <p14:creationId xmlns:p14="http://schemas.microsoft.com/office/powerpoint/2010/main" val="8214267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GB"/>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p>
            <a:fld id="{693A6E0E-1618-1D48-875A-93AE660880AB}" type="datetimeFigureOut">
              <a:rPr lang="en-US" smtClean="0"/>
              <a:pPr/>
              <a:t>1/11/26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C981FC8-51A5-8649-96EF-B96B3C9A3446}"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693A6E0E-1618-1D48-875A-93AE660880AB}" type="datetimeFigureOut">
              <a:rPr lang="en-US" smtClean="0"/>
              <a:pPr/>
              <a:t>1/11/26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C981FC8-51A5-8649-96EF-B96B3C9A3446}"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693A6E0E-1618-1D48-875A-93AE660880AB}" type="datetimeFigureOut">
              <a:rPr lang="en-US" smtClean="0"/>
              <a:pPr/>
              <a:t>1/11/26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C981FC8-51A5-8649-96EF-B96B3C9A3446}"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Rectangle 1"/>
          <p:cNvSpPr>
            <a:spLocks noGrp="1" noChangeArrowheads="1"/>
          </p:cNvSpPr>
          <p:nvPr>
            <p:ph type="sldNum" idx="10"/>
          </p:nvPr>
        </p:nvSpPr>
        <p:spPr>
          <a:xfrm>
            <a:off x="8742459" y="6247377"/>
            <a:ext cx="2790416" cy="316833"/>
          </a:xfrm>
        </p:spPr>
        <p:txBody>
          <a:bodyPr/>
          <a:lstStyle>
            <a:lvl1pPr>
              <a:defRPr sz="1600" b="1">
                <a:solidFill>
                  <a:srgbClr val="0000FF"/>
                </a:solidFill>
              </a:defRPr>
            </a:lvl1pPr>
          </a:lstStyle>
          <a:p>
            <a:fld id="{1DD35017-0610-1D4C-9D34-ED402A778114}" type="slidenum">
              <a:rPr lang="de-DE"/>
              <a:pPr/>
              <a:t>‹#›</a:t>
            </a:fld>
            <a:endParaRPr lang="de-DE"/>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693A6E0E-1618-1D48-875A-93AE660880AB}" type="datetimeFigureOut">
              <a:rPr lang="en-US" smtClean="0"/>
              <a:pPr/>
              <a:t>1/11/26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C981FC8-51A5-8649-96EF-B96B3C9A3446}"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693A6E0E-1618-1D48-875A-93AE660880AB}" type="datetimeFigureOut">
              <a:rPr lang="en-US" smtClean="0"/>
              <a:pPr/>
              <a:t>1/11/26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C981FC8-51A5-8649-96EF-B96B3C9A3446}"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p:cNvSpPr>
            <a:spLocks noGrp="1"/>
          </p:cNvSpPr>
          <p:nvPr>
            <p:ph type="dt" sz="half" idx="10"/>
          </p:nvPr>
        </p:nvSpPr>
        <p:spPr/>
        <p:txBody>
          <a:bodyPr/>
          <a:lstStyle/>
          <a:p>
            <a:fld id="{693A6E0E-1618-1D48-875A-93AE660880AB}" type="datetimeFigureOut">
              <a:rPr lang="en-US" smtClean="0"/>
              <a:pPr/>
              <a:t>1/11/26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C981FC8-51A5-8649-96EF-B96B3C9A3446}"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p:cNvSpPr>
            <a:spLocks noGrp="1"/>
          </p:cNvSpPr>
          <p:nvPr>
            <p:ph type="dt" sz="half" idx="10"/>
          </p:nvPr>
        </p:nvSpPr>
        <p:spPr/>
        <p:txBody>
          <a:bodyPr/>
          <a:lstStyle/>
          <a:p>
            <a:fld id="{693A6E0E-1618-1D48-875A-93AE660880AB}" type="datetimeFigureOut">
              <a:rPr lang="en-US" smtClean="0"/>
              <a:pPr/>
              <a:t>1/11/26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C981FC8-51A5-8649-96EF-B96B3C9A3446}"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2"/>
          <p:cNvSpPr>
            <a:spLocks noGrp="1"/>
          </p:cNvSpPr>
          <p:nvPr>
            <p:ph type="dt" sz="half" idx="10"/>
          </p:nvPr>
        </p:nvSpPr>
        <p:spPr/>
        <p:txBody>
          <a:bodyPr/>
          <a:lstStyle/>
          <a:p>
            <a:fld id="{693A6E0E-1618-1D48-875A-93AE660880AB}" type="datetimeFigureOut">
              <a:rPr lang="en-US" smtClean="0"/>
              <a:pPr/>
              <a:t>1/11/26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C981FC8-51A5-8649-96EF-B96B3C9A3446}"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93A6E0E-1618-1D48-875A-93AE660880AB}" type="datetimeFigureOut">
              <a:rPr lang="en-US" smtClean="0"/>
              <a:pPr/>
              <a:t>1/11/26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C981FC8-51A5-8649-96EF-B96B3C9A3446}"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693A6E0E-1618-1D48-875A-93AE660880AB}" type="datetimeFigureOut">
              <a:rPr lang="en-US" smtClean="0"/>
              <a:pPr/>
              <a:t>1/11/26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C981FC8-51A5-8649-96EF-B96B3C9A3446}"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693A6E0E-1618-1D48-875A-93AE660880AB}" type="datetimeFigureOut">
              <a:rPr lang="en-US" smtClean="0"/>
              <a:pPr/>
              <a:t>1/11/26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C981FC8-51A5-8649-96EF-B96B3C9A3446}"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93A6E0E-1618-1D48-875A-93AE660880AB}" type="datetimeFigureOut">
              <a:rPr lang="en-US" smtClean="0"/>
              <a:pPr/>
              <a:t>1/11/26</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C981FC8-51A5-8649-96EF-B96B3C9A3446}"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3EB945-E89A-C379-C706-6EC6DAC1ED4D}"/>
            </a:ext>
          </a:extLst>
        </p:cNvPr>
        <p:cNvGrpSpPr/>
        <p:nvPr/>
      </p:nvGrpSpPr>
      <p:grpSpPr>
        <a:xfrm>
          <a:off x="0" y="0"/>
          <a:ext cx="0" cy="0"/>
          <a:chOff x="0" y="0"/>
          <a:chExt cx="0" cy="0"/>
        </a:xfrm>
      </p:grpSpPr>
      <p:pic>
        <p:nvPicPr>
          <p:cNvPr id="3" name="Picture 2" descr="A group of people standing in front of a planet&#10;&#10;AI-generated content may be incorrect.">
            <a:extLst>
              <a:ext uri="{FF2B5EF4-FFF2-40B4-BE49-F238E27FC236}">
                <a16:creationId xmlns:a16="http://schemas.microsoft.com/office/drawing/2014/main" id="{2FAC98D0-7475-E52A-124D-2D90749B9D77}"/>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819789945"/>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3F24F7-AB79-98A5-AC66-41FB5426AFFF}"/>
            </a:ext>
          </a:extLst>
        </p:cNvPr>
        <p:cNvGrpSpPr/>
        <p:nvPr/>
      </p:nvGrpSpPr>
      <p:grpSpPr>
        <a:xfrm>
          <a:off x="0" y="0"/>
          <a:ext cx="0" cy="0"/>
          <a:chOff x="0" y="0"/>
          <a:chExt cx="0" cy="0"/>
        </a:xfrm>
      </p:grpSpPr>
      <p:pic>
        <p:nvPicPr>
          <p:cNvPr id="3" name="Picture 2" descr="A number on a map&#10;&#10;AI-generated content may be incorrect.">
            <a:extLst>
              <a:ext uri="{FF2B5EF4-FFF2-40B4-BE49-F238E27FC236}">
                <a16:creationId xmlns:a16="http://schemas.microsoft.com/office/drawing/2014/main" id="{6CDCD391-3E89-8D78-2924-6B41E5A53AEA}"/>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9678879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374761-7759-8018-1ECF-E0C63718877D}"/>
            </a:ext>
          </a:extLst>
        </p:cNvPr>
        <p:cNvGrpSpPr/>
        <p:nvPr/>
      </p:nvGrpSpPr>
      <p:grpSpPr>
        <a:xfrm>
          <a:off x="0" y="0"/>
          <a:ext cx="0" cy="0"/>
          <a:chOff x="0" y="0"/>
          <a:chExt cx="0" cy="0"/>
        </a:xfrm>
      </p:grpSpPr>
      <p:pic>
        <p:nvPicPr>
          <p:cNvPr id="3" name="Picture 2" descr="A qr code on a white background&#10;&#10;AI-generated content may be incorrect.">
            <a:extLst>
              <a:ext uri="{FF2B5EF4-FFF2-40B4-BE49-F238E27FC236}">
                <a16:creationId xmlns:a16="http://schemas.microsoft.com/office/drawing/2014/main" id="{0A451C40-AD39-8072-5C21-0216F93AD8B1}"/>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5863755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ECA3A6-F908-6820-C7CA-E82BABE1E84B}"/>
            </a:ext>
          </a:extLst>
        </p:cNvPr>
        <p:cNvGrpSpPr/>
        <p:nvPr/>
      </p:nvGrpSpPr>
      <p:grpSpPr>
        <a:xfrm>
          <a:off x="0" y="0"/>
          <a:ext cx="0" cy="0"/>
          <a:chOff x="0" y="0"/>
          <a:chExt cx="0" cy="0"/>
        </a:xfrm>
      </p:grpSpPr>
      <p:pic>
        <p:nvPicPr>
          <p:cNvPr id="3" name="Picture 2" descr="A poster with a group of people&#10;&#10;AI-generated content may be incorrect.">
            <a:extLst>
              <a:ext uri="{FF2B5EF4-FFF2-40B4-BE49-F238E27FC236}">
                <a16:creationId xmlns:a16="http://schemas.microsoft.com/office/drawing/2014/main" id="{B1EF2BED-4529-40FB-4DC6-213E4101DD86}"/>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86493976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8828A4-85F7-ACC7-64DB-BAC4AB6CC99E}"/>
            </a:ext>
          </a:extLst>
        </p:cNvPr>
        <p:cNvGrpSpPr/>
        <p:nvPr/>
      </p:nvGrpSpPr>
      <p:grpSpPr>
        <a:xfrm>
          <a:off x="0" y="0"/>
          <a:ext cx="0" cy="0"/>
          <a:chOff x="0" y="0"/>
          <a:chExt cx="0" cy="0"/>
        </a:xfrm>
      </p:grpSpPr>
      <p:pic>
        <p:nvPicPr>
          <p:cNvPr id="3" name="Picture 2" descr="A group of people in white robes&#10;&#10;AI-generated content may be incorrect.">
            <a:extLst>
              <a:ext uri="{FF2B5EF4-FFF2-40B4-BE49-F238E27FC236}">
                <a16:creationId xmlns:a16="http://schemas.microsoft.com/office/drawing/2014/main" id="{3EB69263-AD7E-2C42-7E83-89314FE5C703}"/>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5987388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96F474-09AA-0B69-CD7D-F43E69AE9576}"/>
            </a:ext>
          </a:extLst>
        </p:cNvPr>
        <p:cNvGrpSpPr/>
        <p:nvPr/>
      </p:nvGrpSpPr>
      <p:grpSpPr>
        <a:xfrm>
          <a:off x="0" y="0"/>
          <a:ext cx="0" cy="0"/>
          <a:chOff x="0" y="0"/>
          <a:chExt cx="0" cy="0"/>
        </a:xfrm>
      </p:grpSpPr>
      <p:pic>
        <p:nvPicPr>
          <p:cNvPr id="3" name="Picture 2" descr="A group of boys in yellow shirts&#10;&#10;AI-generated content may be incorrect.">
            <a:extLst>
              <a:ext uri="{FF2B5EF4-FFF2-40B4-BE49-F238E27FC236}">
                <a16:creationId xmlns:a16="http://schemas.microsoft.com/office/drawing/2014/main" id="{C1878336-6574-CE88-469E-F678A5DA7DD4}"/>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72468479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F417C4-2E1F-C8FB-5E24-B6255AF6AB56}"/>
            </a:ext>
          </a:extLst>
        </p:cNvPr>
        <p:cNvGrpSpPr/>
        <p:nvPr/>
      </p:nvGrpSpPr>
      <p:grpSpPr>
        <a:xfrm>
          <a:off x="0" y="0"/>
          <a:ext cx="0" cy="0"/>
          <a:chOff x="0" y="0"/>
          <a:chExt cx="0" cy="0"/>
        </a:xfrm>
      </p:grpSpPr>
      <p:pic>
        <p:nvPicPr>
          <p:cNvPr id="3" name="Picture 2" descr="A close-up of a sign&#10;&#10;AI-generated content may be incorrect.">
            <a:extLst>
              <a:ext uri="{FF2B5EF4-FFF2-40B4-BE49-F238E27FC236}">
                <a16:creationId xmlns:a16="http://schemas.microsoft.com/office/drawing/2014/main" id="{5C9BFF78-5792-9C78-F9FA-6AEBDE2331E9}"/>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2875482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1DBAAC-7FEF-8986-A607-963314B7DE92}"/>
            </a:ext>
          </a:extLst>
        </p:cNvPr>
        <p:cNvGrpSpPr/>
        <p:nvPr/>
      </p:nvGrpSpPr>
      <p:grpSpPr>
        <a:xfrm>
          <a:off x="0" y="0"/>
          <a:ext cx="0" cy="0"/>
          <a:chOff x="0" y="0"/>
          <a:chExt cx="0" cy="0"/>
        </a:xfrm>
      </p:grpSpPr>
      <p:pic>
        <p:nvPicPr>
          <p:cNvPr id="3" name="Picture 2" descr="A person in white robes holding a candle&#10;&#10;AI-generated content may be incorrect.">
            <a:extLst>
              <a:ext uri="{FF2B5EF4-FFF2-40B4-BE49-F238E27FC236}">
                <a16:creationId xmlns:a16="http://schemas.microsoft.com/office/drawing/2014/main" id="{AD9BDAC4-D55F-9B7E-A1D3-F992F2BCDFFE}"/>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0342269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63FCD6-B00B-FF38-5CED-460B535DC94F}"/>
            </a:ext>
          </a:extLst>
        </p:cNvPr>
        <p:cNvGrpSpPr/>
        <p:nvPr/>
      </p:nvGrpSpPr>
      <p:grpSpPr>
        <a:xfrm>
          <a:off x="0" y="0"/>
          <a:ext cx="0" cy="0"/>
          <a:chOff x="0" y="0"/>
          <a:chExt cx="0" cy="0"/>
        </a:xfrm>
      </p:grpSpPr>
      <p:pic>
        <p:nvPicPr>
          <p:cNvPr id="3" name="Picture 2" descr="A diagram of a timeline&#10;&#10;AI-generated content may be incorrect.">
            <a:extLst>
              <a:ext uri="{FF2B5EF4-FFF2-40B4-BE49-F238E27FC236}">
                <a16:creationId xmlns:a16="http://schemas.microsoft.com/office/drawing/2014/main" id="{0C676F2E-0A41-0522-6293-15EA450A3DC5}"/>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2246142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5887ED-406F-B47C-4AE0-4D9DD86C1667}"/>
            </a:ext>
          </a:extLst>
        </p:cNvPr>
        <p:cNvGrpSpPr/>
        <p:nvPr/>
      </p:nvGrpSpPr>
      <p:grpSpPr>
        <a:xfrm>
          <a:off x="0" y="0"/>
          <a:ext cx="0" cy="0"/>
          <a:chOff x="0" y="0"/>
          <a:chExt cx="0" cy="0"/>
        </a:xfrm>
      </p:grpSpPr>
      <p:pic>
        <p:nvPicPr>
          <p:cNvPr id="3" name="Picture 2" descr="A group of men wearing white robes and gold and red&#10;&#10;AI-generated content may be incorrect.">
            <a:extLst>
              <a:ext uri="{FF2B5EF4-FFF2-40B4-BE49-F238E27FC236}">
                <a16:creationId xmlns:a16="http://schemas.microsoft.com/office/drawing/2014/main" id="{B1AC1E13-97E8-8FC6-D1D3-02AECB9D589F}"/>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18653081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C4C6FC-1438-DD2D-43F2-A99B47E38B71}"/>
            </a:ext>
          </a:extLst>
        </p:cNvPr>
        <p:cNvGrpSpPr/>
        <p:nvPr/>
      </p:nvGrpSpPr>
      <p:grpSpPr>
        <a:xfrm>
          <a:off x="0" y="0"/>
          <a:ext cx="0" cy="0"/>
          <a:chOff x="0" y="0"/>
          <a:chExt cx="0" cy="0"/>
        </a:xfrm>
      </p:grpSpPr>
      <p:pic>
        <p:nvPicPr>
          <p:cNvPr id="3" name="Picture 2" descr="A close-up of a qr code&#10;&#10;AI-generated content may be incorrect.">
            <a:extLst>
              <a:ext uri="{FF2B5EF4-FFF2-40B4-BE49-F238E27FC236}">
                <a16:creationId xmlns:a16="http://schemas.microsoft.com/office/drawing/2014/main" id="{7AB0F00D-C389-8F8B-ED04-F908E0DF4DCA}"/>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41162483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894173-554B-B83E-E872-0ABE2FC1E8EA}"/>
            </a:ext>
          </a:extLst>
        </p:cNvPr>
        <p:cNvGrpSpPr/>
        <p:nvPr/>
      </p:nvGrpSpPr>
      <p:grpSpPr>
        <a:xfrm>
          <a:off x="0" y="0"/>
          <a:ext cx="0" cy="0"/>
          <a:chOff x="0" y="0"/>
          <a:chExt cx="0" cy="0"/>
        </a:xfrm>
      </p:grpSpPr>
      <p:pic>
        <p:nvPicPr>
          <p:cNvPr id="3" name="Picture 2" descr="A person looking at a diagram of a brain&#10;&#10;AI-generated content may be incorrect.">
            <a:extLst>
              <a:ext uri="{FF2B5EF4-FFF2-40B4-BE49-F238E27FC236}">
                <a16:creationId xmlns:a16="http://schemas.microsoft.com/office/drawing/2014/main" id="{12F72485-7284-4791-8BED-80053EC3548F}"/>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56014735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C81496-F248-3658-85AF-5B0E6003CAC4}"/>
            </a:ext>
          </a:extLst>
        </p:cNvPr>
        <p:cNvGrpSpPr/>
        <p:nvPr/>
      </p:nvGrpSpPr>
      <p:grpSpPr>
        <a:xfrm>
          <a:off x="0" y="0"/>
          <a:ext cx="0" cy="0"/>
          <a:chOff x="0" y="0"/>
          <a:chExt cx="0" cy="0"/>
        </a:xfrm>
      </p:grpSpPr>
      <p:pic>
        <p:nvPicPr>
          <p:cNvPr id="3" name="Picture 2" descr="A diagram with text and numbers&#10;&#10;AI-generated content may be incorrect.">
            <a:extLst>
              <a:ext uri="{FF2B5EF4-FFF2-40B4-BE49-F238E27FC236}">
                <a16:creationId xmlns:a16="http://schemas.microsoft.com/office/drawing/2014/main" id="{0A6AF612-67B4-77F7-3695-7707B25E21AD}"/>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26813917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46EA26-7606-76B8-9771-9AE1A4CF89AA}"/>
            </a:ext>
          </a:extLst>
        </p:cNvPr>
        <p:cNvGrpSpPr/>
        <p:nvPr/>
      </p:nvGrpSpPr>
      <p:grpSpPr>
        <a:xfrm>
          <a:off x="0" y="0"/>
          <a:ext cx="0" cy="0"/>
          <a:chOff x="0" y="0"/>
          <a:chExt cx="0" cy="0"/>
        </a:xfrm>
      </p:grpSpPr>
      <p:pic>
        <p:nvPicPr>
          <p:cNvPr id="3" name="Picture 2" descr="A person smiling at the camera&#10;&#10;AI-generated content may be incorrect.">
            <a:extLst>
              <a:ext uri="{FF2B5EF4-FFF2-40B4-BE49-F238E27FC236}">
                <a16:creationId xmlns:a16="http://schemas.microsoft.com/office/drawing/2014/main" id="{AE603C74-C576-7FB8-F811-0F04193FB903}"/>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80838404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F9A3EF-6A60-7A24-BED9-C7D5162E1508}"/>
            </a:ext>
          </a:extLst>
        </p:cNvPr>
        <p:cNvGrpSpPr/>
        <p:nvPr/>
      </p:nvGrpSpPr>
      <p:grpSpPr>
        <a:xfrm>
          <a:off x="0" y="0"/>
          <a:ext cx="0" cy="0"/>
          <a:chOff x="0" y="0"/>
          <a:chExt cx="0" cy="0"/>
        </a:xfrm>
      </p:grpSpPr>
      <p:pic>
        <p:nvPicPr>
          <p:cNvPr id="3" name="Picture 2" descr="A colorful rectangular box with text&#10;&#10;AI-generated content may be incorrect.">
            <a:extLst>
              <a:ext uri="{FF2B5EF4-FFF2-40B4-BE49-F238E27FC236}">
                <a16:creationId xmlns:a16="http://schemas.microsoft.com/office/drawing/2014/main" id="{45A77D49-3BC5-0A1A-4C85-F91D177B00CA}"/>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09432493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5FE4A5-B9F2-1CA3-2A7E-E39F040820C1}"/>
            </a:ext>
          </a:extLst>
        </p:cNvPr>
        <p:cNvGrpSpPr/>
        <p:nvPr/>
      </p:nvGrpSpPr>
      <p:grpSpPr>
        <a:xfrm>
          <a:off x="0" y="0"/>
          <a:ext cx="0" cy="0"/>
          <a:chOff x="0" y="0"/>
          <a:chExt cx="0" cy="0"/>
        </a:xfrm>
      </p:grpSpPr>
      <p:pic>
        <p:nvPicPr>
          <p:cNvPr id="3" name="Picture 2" descr="A close-up of a contact card&#10;&#10;AI-generated content may be incorrect.">
            <a:extLst>
              <a:ext uri="{FF2B5EF4-FFF2-40B4-BE49-F238E27FC236}">
                <a16:creationId xmlns:a16="http://schemas.microsoft.com/office/drawing/2014/main" id="{AC8A650A-143C-A3DD-B15D-878A709F503E}"/>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84225856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4F7DB5-6AD4-6D12-5624-B02F9BA1E2A8}"/>
            </a:ext>
          </a:extLst>
        </p:cNvPr>
        <p:cNvGrpSpPr/>
        <p:nvPr/>
      </p:nvGrpSpPr>
      <p:grpSpPr>
        <a:xfrm>
          <a:off x="0" y="0"/>
          <a:ext cx="0" cy="0"/>
          <a:chOff x="0" y="0"/>
          <a:chExt cx="0" cy="0"/>
        </a:xfrm>
      </p:grpSpPr>
      <p:pic>
        <p:nvPicPr>
          <p:cNvPr id="3" name="Picture 2" descr="A person with a white beard&#10;&#10;AI-generated content may be incorrect.">
            <a:extLst>
              <a:ext uri="{FF2B5EF4-FFF2-40B4-BE49-F238E27FC236}">
                <a16:creationId xmlns:a16="http://schemas.microsoft.com/office/drawing/2014/main" id="{691A2786-B440-CF1C-2E56-B93745933287}"/>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74552151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956BC8-CE62-95F4-DAFF-1010473EEF45}"/>
            </a:ext>
          </a:extLst>
        </p:cNvPr>
        <p:cNvGrpSpPr/>
        <p:nvPr/>
      </p:nvGrpSpPr>
      <p:grpSpPr>
        <a:xfrm>
          <a:off x="0" y="0"/>
          <a:ext cx="0" cy="0"/>
          <a:chOff x="0" y="0"/>
          <a:chExt cx="0" cy="0"/>
        </a:xfrm>
      </p:grpSpPr>
      <p:pic>
        <p:nvPicPr>
          <p:cNvPr id="3" name="Picture 2" descr="A candle in a cup&#10;&#10;AI-generated content may be incorrect.">
            <a:extLst>
              <a:ext uri="{FF2B5EF4-FFF2-40B4-BE49-F238E27FC236}">
                <a16:creationId xmlns:a16="http://schemas.microsoft.com/office/drawing/2014/main" id="{86DFECBF-AF8F-7C36-F568-3FDA968A80F0}"/>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13739619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7BF9B6-40AA-2852-7804-9A31EF8D8CE5}"/>
            </a:ext>
          </a:extLst>
        </p:cNvPr>
        <p:cNvGrpSpPr/>
        <p:nvPr/>
      </p:nvGrpSpPr>
      <p:grpSpPr>
        <a:xfrm>
          <a:off x="0" y="0"/>
          <a:ext cx="0" cy="0"/>
          <a:chOff x="0" y="0"/>
          <a:chExt cx="0" cy="0"/>
        </a:xfrm>
      </p:grpSpPr>
      <p:pic>
        <p:nvPicPr>
          <p:cNvPr id="3" name="Picture 2" descr="A group of people in white robes&#10;&#10;AI-generated content may be incorrect.">
            <a:extLst>
              <a:ext uri="{FF2B5EF4-FFF2-40B4-BE49-F238E27FC236}">
                <a16:creationId xmlns:a16="http://schemas.microsoft.com/office/drawing/2014/main" id="{46F5E2EB-DE6E-F703-DD23-653D385A2884}"/>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3509463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5663C1-C41A-A3DD-8BE3-B4CB0BF3AB5B}"/>
            </a:ext>
          </a:extLst>
        </p:cNvPr>
        <p:cNvGrpSpPr/>
        <p:nvPr/>
      </p:nvGrpSpPr>
      <p:grpSpPr>
        <a:xfrm>
          <a:off x="0" y="0"/>
          <a:ext cx="0" cy="0"/>
          <a:chOff x="0" y="0"/>
          <a:chExt cx="0" cy="0"/>
        </a:xfrm>
      </p:grpSpPr>
      <p:pic>
        <p:nvPicPr>
          <p:cNvPr id="3" name="Picture 2" descr="A group of people in different poses&#10;&#10;AI-generated content may be incorrect.">
            <a:extLst>
              <a:ext uri="{FF2B5EF4-FFF2-40B4-BE49-F238E27FC236}">
                <a16:creationId xmlns:a16="http://schemas.microsoft.com/office/drawing/2014/main" id="{1FF34DFF-D621-171B-8443-24B76E333F3E}"/>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38778831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F18753-75DF-2CF9-51A8-AFEB89AD8B2B}"/>
            </a:ext>
          </a:extLst>
        </p:cNvPr>
        <p:cNvGrpSpPr/>
        <p:nvPr/>
      </p:nvGrpSpPr>
      <p:grpSpPr>
        <a:xfrm>
          <a:off x="0" y="0"/>
          <a:ext cx="0" cy="0"/>
          <a:chOff x="0" y="0"/>
          <a:chExt cx="0" cy="0"/>
        </a:xfrm>
      </p:grpSpPr>
      <p:pic>
        <p:nvPicPr>
          <p:cNvPr id="3" name="Picture 2" descr="A blue and white map of the world&#10;&#10;AI-generated content may be incorrect.">
            <a:extLst>
              <a:ext uri="{FF2B5EF4-FFF2-40B4-BE49-F238E27FC236}">
                <a16:creationId xmlns:a16="http://schemas.microsoft.com/office/drawing/2014/main" id="{A5096E1F-4F33-7C11-2069-5DDDB4FFD8BF}"/>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64003053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90EB17-3836-4569-EB0F-93CEBF00ED88}"/>
            </a:ext>
          </a:extLst>
        </p:cNvPr>
        <p:cNvGrpSpPr/>
        <p:nvPr/>
      </p:nvGrpSpPr>
      <p:grpSpPr>
        <a:xfrm>
          <a:off x="0" y="0"/>
          <a:ext cx="0" cy="0"/>
          <a:chOff x="0" y="0"/>
          <a:chExt cx="0" cy="0"/>
        </a:xfrm>
      </p:grpSpPr>
      <p:pic>
        <p:nvPicPr>
          <p:cNvPr id="3" name="Picture 2" descr="A person in white robes&#10;&#10;AI-generated content may be incorrect.">
            <a:extLst>
              <a:ext uri="{FF2B5EF4-FFF2-40B4-BE49-F238E27FC236}">
                <a16:creationId xmlns:a16="http://schemas.microsoft.com/office/drawing/2014/main" id="{581FAEB9-7ED5-5A21-E594-A6FC73E794AE}"/>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8203507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7FE840-C6AE-F591-5225-F8FD69F34CD1}"/>
            </a:ext>
          </a:extLst>
        </p:cNvPr>
        <p:cNvGrpSpPr/>
        <p:nvPr/>
      </p:nvGrpSpPr>
      <p:grpSpPr>
        <a:xfrm>
          <a:off x="0" y="0"/>
          <a:ext cx="0" cy="0"/>
          <a:chOff x="0" y="0"/>
          <a:chExt cx="0" cy="0"/>
        </a:xfrm>
      </p:grpSpPr>
      <p:pic>
        <p:nvPicPr>
          <p:cNvPr id="3" name="Picture 2" descr="A diagram of a brain&#10;&#10;AI-generated content may be incorrect.">
            <a:extLst>
              <a:ext uri="{FF2B5EF4-FFF2-40B4-BE49-F238E27FC236}">
                <a16:creationId xmlns:a16="http://schemas.microsoft.com/office/drawing/2014/main" id="{00D1E2D3-5152-5120-D179-65F0AF0AA37E}"/>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95356076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194D7B-2F5A-FDA9-9C9A-6D8BDCDEBF82}"/>
            </a:ext>
          </a:extLst>
        </p:cNvPr>
        <p:cNvGrpSpPr/>
        <p:nvPr/>
      </p:nvGrpSpPr>
      <p:grpSpPr>
        <a:xfrm>
          <a:off x="0" y="0"/>
          <a:ext cx="0" cy="0"/>
          <a:chOff x="0" y="0"/>
          <a:chExt cx="0" cy="0"/>
        </a:xfrm>
      </p:grpSpPr>
      <p:pic>
        <p:nvPicPr>
          <p:cNvPr id="3" name="Picture 2" descr="A group of men in a church&#10;&#10;AI-generated content may be incorrect.">
            <a:extLst>
              <a:ext uri="{FF2B5EF4-FFF2-40B4-BE49-F238E27FC236}">
                <a16:creationId xmlns:a16="http://schemas.microsoft.com/office/drawing/2014/main" id="{4DE67FDA-EDA5-4E2E-C9A2-9E377D2DB8ED}"/>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53928407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246659-0227-6840-0052-8B80042B9E59}"/>
            </a:ext>
          </a:extLst>
        </p:cNvPr>
        <p:cNvGrpSpPr/>
        <p:nvPr/>
      </p:nvGrpSpPr>
      <p:grpSpPr>
        <a:xfrm>
          <a:off x="0" y="0"/>
          <a:ext cx="0" cy="0"/>
          <a:chOff x="0" y="0"/>
          <a:chExt cx="0" cy="0"/>
        </a:xfrm>
      </p:grpSpPr>
      <p:pic>
        <p:nvPicPr>
          <p:cNvPr id="3" name="Picture 2" descr="A yellow map with blue arrow and words&#10;&#10;AI-generated content may be incorrect.">
            <a:extLst>
              <a:ext uri="{FF2B5EF4-FFF2-40B4-BE49-F238E27FC236}">
                <a16:creationId xmlns:a16="http://schemas.microsoft.com/office/drawing/2014/main" id="{160AE34D-3203-7A70-1943-FBBC9B768006}"/>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6405766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78BB28-772C-08D8-6F31-97BC42CA400F}"/>
            </a:ext>
          </a:extLst>
        </p:cNvPr>
        <p:cNvGrpSpPr/>
        <p:nvPr/>
      </p:nvGrpSpPr>
      <p:grpSpPr>
        <a:xfrm>
          <a:off x="0" y="0"/>
          <a:ext cx="0" cy="0"/>
          <a:chOff x="0" y="0"/>
          <a:chExt cx="0" cy="0"/>
        </a:xfrm>
      </p:grpSpPr>
      <p:pic>
        <p:nvPicPr>
          <p:cNvPr id="3" name="Picture 2" descr="A person sitting in front of a screen&#10;&#10;AI-generated content may be incorrect.">
            <a:extLst>
              <a:ext uri="{FF2B5EF4-FFF2-40B4-BE49-F238E27FC236}">
                <a16:creationId xmlns:a16="http://schemas.microsoft.com/office/drawing/2014/main" id="{6E70D3B0-2A0B-D1F0-3170-9C7B7965CA44}"/>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5250521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80F278-4F46-2F6F-A1C8-CC2DF7D4ED05}"/>
            </a:ext>
          </a:extLst>
        </p:cNvPr>
        <p:cNvGrpSpPr/>
        <p:nvPr/>
      </p:nvGrpSpPr>
      <p:grpSpPr>
        <a:xfrm>
          <a:off x="0" y="0"/>
          <a:ext cx="0" cy="0"/>
          <a:chOff x="0" y="0"/>
          <a:chExt cx="0" cy="0"/>
        </a:xfrm>
      </p:grpSpPr>
      <p:pic>
        <p:nvPicPr>
          <p:cNvPr id="6" name="Picture 5" descr="A diagram of a graph&#10;&#10;AI-generated content may be incorrect.">
            <a:extLst>
              <a:ext uri="{FF2B5EF4-FFF2-40B4-BE49-F238E27FC236}">
                <a16:creationId xmlns:a16="http://schemas.microsoft.com/office/drawing/2014/main" id="{563D506F-A5AE-F409-E1AF-B7AF41EBC10E}"/>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4002763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0409E3-5598-5FF3-7172-B180378BD2EE}"/>
            </a:ext>
          </a:extLst>
        </p:cNvPr>
        <p:cNvGrpSpPr/>
        <p:nvPr/>
      </p:nvGrpSpPr>
      <p:grpSpPr>
        <a:xfrm>
          <a:off x="0" y="0"/>
          <a:ext cx="0" cy="0"/>
          <a:chOff x="0" y="0"/>
          <a:chExt cx="0" cy="0"/>
        </a:xfrm>
      </p:grpSpPr>
      <p:pic>
        <p:nvPicPr>
          <p:cNvPr id="3" name="Picture 2" descr="A large crowd of people&#10;&#10;AI-generated content may be incorrect.">
            <a:extLst>
              <a:ext uri="{FF2B5EF4-FFF2-40B4-BE49-F238E27FC236}">
                <a16:creationId xmlns:a16="http://schemas.microsoft.com/office/drawing/2014/main" id="{A335B88D-9BE3-C971-9C33-081F5D697F29}"/>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8862030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7291F9-575E-A7D7-02DB-CCEDD18CC7B3}"/>
            </a:ext>
          </a:extLst>
        </p:cNvPr>
        <p:cNvGrpSpPr/>
        <p:nvPr/>
      </p:nvGrpSpPr>
      <p:grpSpPr>
        <a:xfrm>
          <a:off x="0" y="0"/>
          <a:ext cx="0" cy="0"/>
          <a:chOff x="0" y="0"/>
          <a:chExt cx="0" cy="0"/>
        </a:xfrm>
      </p:grpSpPr>
      <p:pic>
        <p:nvPicPr>
          <p:cNvPr id="3" name="Picture 2" descr="A graph on a white background&#10;&#10;AI-generated content may be incorrect.">
            <a:extLst>
              <a:ext uri="{FF2B5EF4-FFF2-40B4-BE49-F238E27FC236}">
                <a16:creationId xmlns:a16="http://schemas.microsoft.com/office/drawing/2014/main" id="{DED8880A-1559-6008-EB5F-7C6D70CCE673}"/>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5888266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C40847-BA1D-A092-A7DA-DD7C33239D8B}"/>
            </a:ext>
          </a:extLst>
        </p:cNvPr>
        <p:cNvGrpSpPr/>
        <p:nvPr/>
      </p:nvGrpSpPr>
      <p:grpSpPr>
        <a:xfrm>
          <a:off x="0" y="0"/>
          <a:ext cx="0" cy="0"/>
          <a:chOff x="0" y="0"/>
          <a:chExt cx="0" cy="0"/>
        </a:xfrm>
      </p:grpSpPr>
      <p:pic>
        <p:nvPicPr>
          <p:cNvPr id="3" name="Picture 2" descr="A green and pink diagram with arrows&#10;&#10;AI-generated content may be incorrect.">
            <a:extLst>
              <a:ext uri="{FF2B5EF4-FFF2-40B4-BE49-F238E27FC236}">
                <a16:creationId xmlns:a16="http://schemas.microsoft.com/office/drawing/2014/main" id="{1F6061A2-E30B-F015-8B1E-50B3CCCBDD56}"/>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42878919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937FC4-A108-43D3-E39B-9C6257BD586E}"/>
            </a:ext>
          </a:extLst>
        </p:cNvPr>
        <p:cNvGrpSpPr/>
        <p:nvPr/>
      </p:nvGrpSpPr>
      <p:grpSpPr>
        <a:xfrm>
          <a:off x="0" y="0"/>
          <a:ext cx="0" cy="0"/>
          <a:chOff x="0" y="0"/>
          <a:chExt cx="0" cy="0"/>
        </a:xfrm>
      </p:grpSpPr>
      <p:pic>
        <p:nvPicPr>
          <p:cNvPr id="3" name="Picture 2" descr="A diagram of a cell&#10;&#10;AI-generated content may be incorrect.">
            <a:extLst>
              <a:ext uri="{FF2B5EF4-FFF2-40B4-BE49-F238E27FC236}">
                <a16:creationId xmlns:a16="http://schemas.microsoft.com/office/drawing/2014/main" id="{10A7F39C-6BBC-5D12-5DC1-D3ED7A7587B2}"/>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41582457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221338</TotalTime>
  <Words>1170</Words>
  <Application>Microsoft Macintosh PowerPoint</Application>
  <PresentationFormat>Widescreen</PresentationFormat>
  <Paragraphs>230</Paragraphs>
  <Slides>31</Slides>
  <Notes>31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31</vt:i4>
      </vt:variant>
    </vt:vector>
  </HeadingPairs>
  <TitlesOfParts>
    <vt:vector size="36" baseType="lpstr">
      <vt:lpstr>ＭＳ Ｐゴシック</vt:lpstr>
      <vt:lpstr>Arial</vt:lpstr>
      <vt:lpstr>Avenir Book</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ARO</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Susie Swan</dc:creator>
  <cp:lastModifiedBy>Lina ARO</cp:lastModifiedBy>
  <cp:revision>325</cp:revision>
  <dcterms:created xsi:type="dcterms:W3CDTF">2018-12-27T19:53:54Z</dcterms:created>
  <dcterms:modified xsi:type="dcterms:W3CDTF">2026-01-11T07:42:20Z</dcterms:modified>
</cp:coreProperties>
</file>