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6CA"/>
    <a:srgbClr val="44883E"/>
    <a:srgbClr val="F0F5EE"/>
    <a:srgbClr val="E06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/>
    <p:restoredTop sz="94615"/>
  </p:normalViewPr>
  <p:slideViewPr>
    <p:cSldViewPr snapToGrid="0">
      <p:cViewPr varScale="1">
        <p:scale>
          <a:sx n="93" d="100"/>
          <a:sy n="93" d="100"/>
        </p:scale>
        <p:origin x="15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7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0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4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3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303DE-1121-4F47-9402-A4109D8C618D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9CBFB9-0306-1C44-B390-98B1ACAAB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A calendar with watermelon images&#10;&#10;Description automatically generated">
            <a:extLst>
              <a:ext uri="{FF2B5EF4-FFF2-40B4-BE49-F238E27FC236}">
                <a16:creationId xmlns:a16="http://schemas.microsoft.com/office/drawing/2014/main" id="{1DA5CAFC-974E-419F-42C0-1834EE0F789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44" y="0"/>
            <a:ext cx="10062142" cy="7772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BEB830-6321-03F9-A2A9-A8A5D622863B}"/>
              </a:ext>
            </a:extLst>
          </p:cNvPr>
          <p:cNvSpPr txBox="1">
            <a:spLocks/>
          </p:cNvSpPr>
          <p:nvPr/>
        </p:nvSpPr>
        <p:spPr>
          <a:xfrm>
            <a:off x="464346" y="167592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E7BA51-619C-E092-0E8A-3F4BE983B4F4}"/>
              </a:ext>
            </a:extLst>
          </p:cNvPr>
          <p:cNvSpPr txBox="1">
            <a:spLocks/>
          </p:cNvSpPr>
          <p:nvPr/>
        </p:nvSpPr>
        <p:spPr>
          <a:xfrm>
            <a:off x="2306943" y="16798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579218-0703-7340-236A-87B171499230}"/>
              </a:ext>
            </a:extLst>
          </p:cNvPr>
          <p:cNvSpPr txBox="1">
            <a:spLocks/>
          </p:cNvSpPr>
          <p:nvPr/>
        </p:nvSpPr>
        <p:spPr>
          <a:xfrm>
            <a:off x="4166328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5C0B08-4A92-C786-4DDF-57AFF5D48C5F}"/>
              </a:ext>
            </a:extLst>
          </p:cNvPr>
          <p:cNvSpPr txBox="1">
            <a:spLocks/>
          </p:cNvSpPr>
          <p:nvPr/>
        </p:nvSpPr>
        <p:spPr>
          <a:xfrm>
            <a:off x="2299575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82815-662E-FE09-7B1D-EE26F8702910}"/>
              </a:ext>
            </a:extLst>
          </p:cNvPr>
          <p:cNvSpPr txBox="1">
            <a:spLocks/>
          </p:cNvSpPr>
          <p:nvPr/>
        </p:nvSpPr>
        <p:spPr>
          <a:xfrm>
            <a:off x="4166329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BD3BC-C67C-ADBD-5E79-79066C380F38}"/>
              </a:ext>
            </a:extLst>
          </p:cNvPr>
          <p:cNvSpPr txBox="1">
            <a:spLocks/>
          </p:cNvSpPr>
          <p:nvPr/>
        </p:nvSpPr>
        <p:spPr>
          <a:xfrm>
            <a:off x="6025713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8035E3-9BC6-4688-5B61-D7A561462820}"/>
              </a:ext>
            </a:extLst>
          </p:cNvPr>
          <p:cNvSpPr txBox="1">
            <a:spLocks/>
          </p:cNvSpPr>
          <p:nvPr/>
        </p:nvSpPr>
        <p:spPr>
          <a:xfrm>
            <a:off x="7868312" y="1683034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5CA7D1-9AB7-16D7-BD36-7946048F7D3D}"/>
              </a:ext>
            </a:extLst>
          </p:cNvPr>
          <p:cNvSpPr txBox="1">
            <a:spLocks/>
          </p:cNvSpPr>
          <p:nvPr/>
        </p:nvSpPr>
        <p:spPr>
          <a:xfrm>
            <a:off x="7860956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38213A-461A-61C4-C913-EC889158C9C3}"/>
              </a:ext>
            </a:extLst>
          </p:cNvPr>
          <p:cNvSpPr txBox="1">
            <a:spLocks/>
          </p:cNvSpPr>
          <p:nvPr/>
        </p:nvSpPr>
        <p:spPr>
          <a:xfrm>
            <a:off x="6025713" y="258421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4D5FFC-E810-D990-763B-946F5FFBDA7B}"/>
              </a:ext>
            </a:extLst>
          </p:cNvPr>
          <p:cNvSpPr txBox="1">
            <a:spLocks/>
          </p:cNvSpPr>
          <p:nvPr/>
        </p:nvSpPr>
        <p:spPr>
          <a:xfrm>
            <a:off x="464331" y="2582603"/>
            <a:ext cx="145017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EE2BDE-F090-DB81-649D-A9E837A7EF5A}"/>
              </a:ext>
            </a:extLst>
          </p:cNvPr>
          <p:cNvSpPr txBox="1">
            <a:spLocks/>
          </p:cNvSpPr>
          <p:nvPr/>
        </p:nvSpPr>
        <p:spPr>
          <a:xfrm>
            <a:off x="2299575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734905-4C45-D1C5-A05E-38CDD38F6BD4}"/>
              </a:ext>
            </a:extLst>
          </p:cNvPr>
          <p:cNvSpPr txBox="1">
            <a:spLocks/>
          </p:cNvSpPr>
          <p:nvPr/>
        </p:nvSpPr>
        <p:spPr>
          <a:xfrm>
            <a:off x="464330" y="527743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BACC33-89DB-E6A0-44FD-EEADBB02BDAE}"/>
              </a:ext>
            </a:extLst>
          </p:cNvPr>
          <p:cNvSpPr txBox="1">
            <a:spLocks/>
          </p:cNvSpPr>
          <p:nvPr/>
        </p:nvSpPr>
        <p:spPr>
          <a:xfrm>
            <a:off x="464331" y="437592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23C3086-4C19-5B6E-1085-F735C7397D8B}"/>
              </a:ext>
            </a:extLst>
          </p:cNvPr>
          <p:cNvSpPr txBox="1">
            <a:spLocks/>
          </p:cNvSpPr>
          <p:nvPr/>
        </p:nvSpPr>
        <p:spPr>
          <a:xfrm>
            <a:off x="7879505" y="4366444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EA8868-5200-D529-025F-B2CF7539AAE9}"/>
              </a:ext>
            </a:extLst>
          </p:cNvPr>
          <p:cNvSpPr txBox="1">
            <a:spLocks/>
          </p:cNvSpPr>
          <p:nvPr/>
        </p:nvSpPr>
        <p:spPr>
          <a:xfrm>
            <a:off x="7879505" y="5270291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4DFEBD-FC98-A652-17D7-B9847836ED2B}"/>
              </a:ext>
            </a:extLst>
          </p:cNvPr>
          <p:cNvSpPr txBox="1">
            <a:spLocks/>
          </p:cNvSpPr>
          <p:nvPr/>
        </p:nvSpPr>
        <p:spPr>
          <a:xfrm>
            <a:off x="464331" y="3474427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4A0049-A526-B82D-926E-5CBE773FD18E}"/>
              </a:ext>
            </a:extLst>
          </p:cNvPr>
          <p:cNvSpPr txBox="1">
            <a:spLocks/>
          </p:cNvSpPr>
          <p:nvPr/>
        </p:nvSpPr>
        <p:spPr>
          <a:xfrm>
            <a:off x="6025706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DE829E-1772-9EAD-3B50-9185E1BD38E3}"/>
              </a:ext>
            </a:extLst>
          </p:cNvPr>
          <p:cNvSpPr txBox="1">
            <a:spLocks/>
          </p:cNvSpPr>
          <p:nvPr/>
        </p:nvSpPr>
        <p:spPr>
          <a:xfrm>
            <a:off x="4166327" y="52746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5C4C24-4AA5-5280-46D9-D27F9CCC4A6E}"/>
              </a:ext>
            </a:extLst>
          </p:cNvPr>
          <p:cNvSpPr txBox="1">
            <a:spLocks/>
          </p:cNvSpPr>
          <p:nvPr/>
        </p:nvSpPr>
        <p:spPr>
          <a:xfrm>
            <a:off x="4166326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1D6B08-891F-5C82-7486-9E31925C85F2}"/>
              </a:ext>
            </a:extLst>
          </p:cNvPr>
          <p:cNvSpPr txBox="1">
            <a:spLocks/>
          </p:cNvSpPr>
          <p:nvPr/>
        </p:nvSpPr>
        <p:spPr>
          <a:xfrm>
            <a:off x="2299574" y="437534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890AD4-7F0F-0D9C-CC95-FE52FFC2E738}"/>
              </a:ext>
            </a:extLst>
          </p:cNvPr>
          <p:cNvSpPr txBox="1">
            <a:spLocks/>
          </p:cNvSpPr>
          <p:nvPr/>
        </p:nvSpPr>
        <p:spPr>
          <a:xfrm>
            <a:off x="6022915" y="437872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B53940-4C55-2C07-0833-F141B0D4B3F7}"/>
              </a:ext>
            </a:extLst>
          </p:cNvPr>
          <p:cNvSpPr txBox="1">
            <a:spLocks/>
          </p:cNvSpPr>
          <p:nvPr/>
        </p:nvSpPr>
        <p:spPr>
          <a:xfrm>
            <a:off x="2299574" y="3481808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3484E-D139-6FF8-4668-E995A2B1027A}"/>
              </a:ext>
            </a:extLst>
          </p:cNvPr>
          <p:cNvSpPr txBox="1">
            <a:spLocks/>
          </p:cNvSpPr>
          <p:nvPr/>
        </p:nvSpPr>
        <p:spPr>
          <a:xfrm>
            <a:off x="4166325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F803C2-B98B-240F-B38E-0E9638224DB6}"/>
              </a:ext>
            </a:extLst>
          </p:cNvPr>
          <p:cNvSpPr txBox="1">
            <a:spLocks/>
          </p:cNvSpPr>
          <p:nvPr/>
        </p:nvSpPr>
        <p:spPr>
          <a:xfrm>
            <a:off x="6025713" y="3464410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F6C031-59B5-8DAE-4592-2C17F0C3CB78}"/>
              </a:ext>
            </a:extLst>
          </p:cNvPr>
          <p:cNvSpPr txBox="1">
            <a:spLocks/>
          </p:cNvSpPr>
          <p:nvPr/>
        </p:nvSpPr>
        <p:spPr>
          <a:xfrm>
            <a:off x="7879505" y="3455313"/>
            <a:ext cx="14501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67F61CD-DB23-AE7B-3FE3-DB98A277FA56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651ACA-C0C8-1B16-6E5C-DE1A6C5CBFAC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05B17B-7053-07FA-2D95-0129393D9D3A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52FF2B-B9A2-B11A-4180-6440387730DE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89F165-5295-D6FE-9E7F-DC22B2FE9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9F225F-879D-2129-86DB-F4F55ABECAAA}"/>
              </a:ext>
            </a:extLst>
          </p:cNvPr>
          <p:cNvSpPr txBox="1">
            <a:spLocks/>
          </p:cNvSpPr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111028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438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Imari Whalen</dc:creator>
  <cp:lastModifiedBy>Imari Whalen</cp:lastModifiedBy>
  <cp:revision>14</cp:revision>
  <dcterms:created xsi:type="dcterms:W3CDTF">2024-02-14T02:47:26Z</dcterms:created>
  <dcterms:modified xsi:type="dcterms:W3CDTF">2024-02-17T01:35:28Z</dcterms:modified>
</cp:coreProperties>
</file>