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818B2-1BE9-4A26-BC22-66EC4A6EE6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D52909-6938-9FBA-0B11-444F4416A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44B7D0-EAFB-A410-39AB-4ABFACCC029B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08AAAF-E051-0640-849B-938FF6853B10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51F7D5-E3F8-0736-A8CC-64450586837B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AB3634-9F95-04B8-1A8A-36FE7372B92D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B6E999-61D1-81D3-3A14-06ADC0A442BE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95A692-73C8-49E3-6FAA-2C7D7D6A0C8F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EEBA96-39F4-236E-BA06-784E73FC2DC0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8B0A3F-4C40-42EC-64A7-07B5DD8AEF41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ACCCE4-4EFA-5267-6D17-ACE030D124D7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A8E11D-D895-7707-4505-5F8704496BA4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41B886-1707-576D-57E7-575F8FA51AFC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32DE36-08EB-3FA4-9DDE-CDE9A3EC57B9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5F10CB-45C9-87FF-1008-6E2687DE8E9C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EAADF0-7F20-DCF4-8867-D008C810F966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67D3B5-3167-E07C-B4AA-0996B1D3DFA8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0DCBFD-4E41-83C2-C13F-D93B8FD4D667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8A2203-C326-E74F-5A27-BD708FA4B2A5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BFE0EB-5E46-0ADC-0920-426398B1CDA5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5ECAB3-65BA-C395-198F-535BEF428EE7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01C621-5EEC-59C6-4438-8F212DF88E0A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9748DE-FE27-F0E6-B836-D3A84565164B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4F5575-5289-0FDD-8F89-5D264B7E4868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211A73-B71F-F341-7F9D-1CADB41DCFFB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3EBEF2-9CC7-8137-59F3-D215E3848C97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7B0EF9-2CCC-2E6D-5C8C-8784D63EE232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46644D9-A40D-2CAD-BA6C-10270EE50C8E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3CDF79-7B70-7EEE-2FB4-AF8314DCAF9D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4B57FA-4D4B-2C88-3DB9-F80B8A485436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9E4DB5-C42F-E544-FAF0-8A9750E044D6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90772D-98F9-4E67-3D10-BD21A5BC8774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4471E6-77EB-163B-D4F6-D4B5FCA9D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47D32E-9939-C4BC-F9C1-3669EA06FA53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FCC365-65C8-F1F7-AA59-D684FDF6E78A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0E6D8-F227-A427-D7D8-4891C30B0C4E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617D96-88FA-6AF0-D997-EED02E5528BA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FE8A08-3092-1749-7B6C-9B1BF1158070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32379E-F768-D486-D322-E1450E5BE49F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4652312-1FB9-680D-5694-BE952EB048F0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3BF727-7374-06D7-ADA0-9FE3EFC5A996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71E297-939F-D517-9559-E708C400CEBB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011B867-0DD9-15B1-323B-4B079729903D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441D65-AB0D-5EAE-9F0D-E8258152DBFB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4679108-865F-635B-5710-0374DA570A75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829968-9AAF-52CF-E348-91C07D30C2FB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3337F4-97F9-6B80-034E-CED1D337C33B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69A5A7-EE30-CF53-87B1-99B5DCC5961F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3A2952-420A-847F-CE06-23A53E8B858B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5B96E9-EC6E-7E95-8EF2-F2ABF733A79A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7888473-160F-2EF1-1946-3939B613C823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4E0343-9209-BF23-F2B3-1F46C5E9F9E6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C57748A-C361-9429-6C20-98801AE6B804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6748BD6-D0A5-729F-CCAF-F2C6A08B23AA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42146C4-93E6-B062-C980-7536ED1A1529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05AA824-2A93-5168-F0A7-B4A58EF02E90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0CB93A8-68D0-3104-66C1-141D550FD2F3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9AF0A4-2824-7559-C31D-879969926EF1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4319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2024-11-14T22:38:38Z</dcterms:modified>
</cp:coreProperties>
</file>