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0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 varScale="1">
        <p:scale>
          <a:sx n="83" d="100"/>
          <a:sy n="83" d="100"/>
        </p:scale>
        <p:origin x="2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8818B2-1BE9-4A26-BC22-66EC4A6EE6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AD52909-6938-9FBA-0B11-444F4416A1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44B7D0-EAFB-A410-39AB-4ABFACCC029B}"/>
              </a:ext>
            </a:extLst>
          </p:cNvPr>
          <p:cNvSpPr txBox="1"/>
          <p:nvPr/>
        </p:nvSpPr>
        <p:spPr>
          <a:xfrm>
            <a:off x="666427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08AAAF-E051-0640-849B-938FF6853B10}"/>
              </a:ext>
            </a:extLst>
          </p:cNvPr>
          <p:cNvSpPr txBox="1"/>
          <p:nvPr/>
        </p:nvSpPr>
        <p:spPr>
          <a:xfrm>
            <a:off x="252622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51F7D5-E3F8-0736-A8CC-64450586837B}"/>
              </a:ext>
            </a:extLst>
          </p:cNvPr>
          <p:cNvSpPr txBox="1"/>
          <p:nvPr/>
        </p:nvSpPr>
        <p:spPr>
          <a:xfrm>
            <a:off x="4386021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AB3634-9F95-04B8-1A8A-36FE7372B92D}"/>
              </a:ext>
            </a:extLst>
          </p:cNvPr>
          <p:cNvSpPr txBox="1"/>
          <p:nvPr/>
        </p:nvSpPr>
        <p:spPr>
          <a:xfrm>
            <a:off x="624323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B6E999-61D1-81D3-3A14-06ADC0A442BE}"/>
              </a:ext>
            </a:extLst>
          </p:cNvPr>
          <p:cNvSpPr txBox="1"/>
          <p:nvPr/>
        </p:nvSpPr>
        <p:spPr>
          <a:xfrm>
            <a:off x="7997126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95A692-73C8-49E3-6FAA-2C7D7D6A0C8F}"/>
              </a:ext>
            </a:extLst>
          </p:cNvPr>
          <p:cNvSpPr txBox="1"/>
          <p:nvPr/>
        </p:nvSpPr>
        <p:spPr>
          <a:xfrm>
            <a:off x="666427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EEBA96-39F4-236E-BA06-784E73FC2DC0}"/>
              </a:ext>
            </a:extLst>
          </p:cNvPr>
          <p:cNvSpPr txBox="1"/>
          <p:nvPr/>
        </p:nvSpPr>
        <p:spPr>
          <a:xfrm>
            <a:off x="252622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8B0A3F-4C40-42EC-64A7-07B5DD8AEF41}"/>
              </a:ext>
            </a:extLst>
          </p:cNvPr>
          <p:cNvSpPr txBox="1"/>
          <p:nvPr/>
        </p:nvSpPr>
        <p:spPr>
          <a:xfrm>
            <a:off x="4386021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ACCCE4-4EFA-5267-6D17-ACE030D124D7}"/>
              </a:ext>
            </a:extLst>
          </p:cNvPr>
          <p:cNvSpPr txBox="1"/>
          <p:nvPr/>
        </p:nvSpPr>
        <p:spPr>
          <a:xfrm>
            <a:off x="624323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A8E11D-D895-7707-4505-5F8704496BA4}"/>
              </a:ext>
            </a:extLst>
          </p:cNvPr>
          <p:cNvSpPr txBox="1"/>
          <p:nvPr/>
        </p:nvSpPr>
        <p:spPr>
          <a:xfrm>
            <a:off x="7997126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41B886-1707-576D-57E7-575F8FA51AFC}"/>
              </a:ext>
            </a:extLst>
          </p:cNvPr>
          <p:cNvSpPr txBox="1"/>
          <p:nvPr/>
        </p:nvSpPr>
        <p:spPr>
          <a:xfrm>
            <a:off x="666427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32DE36-08EB-3FA4-9DDE-CDE9A3EC57B9}"/>
              </a:ext>
            </a:extLst>
          </p:cNvPr>
          <p:cNvSpPr txBox="1"/>
          <p:nvPr/>
        </p:nvSpPr>
        <p:spPr>
          <a:xfrm>
            <a:off x="252622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E5F10CB-45C9-87FF-1008-6E2687DE8E9C}"/>
              </a:ext>
            </a:extLst>
          </p:cNvPr>
          <p:cNvSpPr txBox="1"/>
          <p:nvPr/>
        </p:nvSpPr>
        <p:spPr>
          <a:xfrm>
            <a:off x="4386021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7EAADF0-7F20-DCF4-8867-D008C810F966}"/>
              </a:ext>
            </a:extLst>
          </p:cNvPr>
          <p:cNvSpPr txBox="1"/>
          <p:nvPr/>
        </p:nvSpPr>
        <p:spPr>
          <a:xfrm>
            <a:off x="624323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67D3B5-3167-E07C-B4AA-0996B1D3DFA8}"/>
              </a:ext>
            </a:extLst>
          </p:cNvPr>
          <p:cNvSpPr txBox="1"/>
          <p:nvPr/>
        </p:nvSpPr>
        <p:spPr>
          <a:xfrm>
            <a:off x="7997126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10DCBFD-4E41-83C2-C13F-D93B8FD4D667}"/>
              </a:ext>
            </a:extLst>
          </p:cNvPr>
          <p:cNvSpPr txBox="1"/>
          <p:nvPr/>
        </p:nvSpPr>
        <p:spPr>
          <a:xfrm>
            <a:off x="666427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48A2203-C326-E74F-5A27-BD708FA4B2A5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BFE0EB-5E46-0ADC-0920-426398B1CDA5}"/>
              </a:ext>
            </a:extLst>
          </p:cNvPr>
          <p:cNvSpPr txBox="1"/>
          <p:nvPr/>
        </p:nvSpPr>
        <p:spPr>
          <a:xfrm>
            <a:off x="4386021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5ECAB3-65BA-C395-198F-535BEF428EE7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01C621-5EEC-59C6-4438-8F212DF88E0A}"/>
              </a:ext>
            </a:extLst>
          </p:cNvPr>
          <p:cNvSpPr txBox="1"/>
          <p:nvPr/>
        </p:nvSpPr>
        <p:spPr>
          <a:xfrm>
            <a:off x="7997126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39748DE-FE27-F0E6-B836-D3A84565164B}"/>
              </a:ext>
            </a:extLst>
          </p:cNvPr>
          <p:cNvSpPr txBox="1"/>
          <p:nvPr/>
        </p:nvSpPr>
        <p:spPr>
          <a:xfrm>
            <a:off x="666427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34F5575-5289-0FDD-8F89-5D264B7E4868}"/>
              </a:ext>
            </a:extLst>
          </p:cNvPr>
          <p:cNvSpPr txBox="1"/>
          <p:nvPr/>
        </p:nvSpPr>
        <p:spPr>
          <a:xfrm>
            <a:off x="252622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211A73-B71F-F341-7F9D-1CADB41DCFFB}"/>
              </a:ext>
            </a:extLst>
          </p:cNvPr>
          <p:cNvSpPr txBox="1"/>
          <p:nvPr/>
        </p:nvSpPr>
        <p:spPr>
          <a:xfrm>
            <a:off x="4386021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D3EBEF2-9CC7-8137-59F3-D215E3848C97}"/>
              </a:ext>
            </a:extLst>
          </p:cNvPr>
          <p:cNvSpPr txBox="1"/>
          <p:nvPr/>
        </p:nvSpPr>
        <p:spPr>
          <a:xfrm>
            <a:off x="624323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7B0EF9-2CCC-2E6D-5C8C-8784D63EE232}"/>
              </a:ext>
            </a:extLst>
          </p:cNvPr>
          <p:cNvSpPr txBox="1"/>
          <p:nvPr/>
        </p:nvSpPr>
        <p:spPr>
          <a:xfrm>
            <a:off x="7997126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46644D9-A40D-2CAD-BA6C-10270EE50C8E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C3CDF79-7B70-7EEE-2FB4-AF8314DCAF9D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34B57FA-4D4B-2C88-3DB9-F80B8A485436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29E4DB5-C42F-E544-FAF0-8A9750E044D6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390772D-98F9-4E67-3D10-BD21A5BC8774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8E4471E6-77EB-163B-D4F6-D4B5FCA9D8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147D32E-9939-C4BC-F9C1-3669EA06FA53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FCC365-65C8-F1F7-AA59-D684FDF6E78A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00E6D8-F227-A427-D7D8-4891C30B0C4E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B617D96-88FA-6AF0-D997-EED02E5528BA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1FE8A08-3092-1749-7B6C-9B1BF1158070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F32379E-F768-D486-D322-E1450E5BE49F}"/>
              </a:ext>
            </a:extLst>
          </p:cNvPr>
          <p:cNvSpPr txBox="1"/>
          <p:nvPr/>
        </p:nvSpPr>
        <p:spPr>
          <a:xfrm>
            <a:off x="185979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4652312-1FB9-680D-5694-BE952EB048F0}"/>
              </a:ext>
            </a:extLst>
          </p:cNvPr>
          <p:cNvSpPr txBox="1"/>
          <p:nvPr/>
        </p:nvSpPr>
        <p:spPr>
          <a:xfrm>
            <a:off x="3734262" y="249686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A3BF727-7374-06D7-ADA0-9FE3EFC5A996}"/>
              </a:ext>
            </a:extLst>
          </p:cNvPr>
          <p:cNvSpPr txBox="1"/>
          <p:nvPr/>
        </p:nvSpPr>
        <p:spPr>
          <a:xfrm>
            <a:off x="5588825" y="251649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871E297-939F-D517-9559-E708C400CEBB}"/>
              </a:ext>
            </a:extLst>
          </p:cNvPr>
          <p:cNvSpPr txBox="1"/>
          <p:nvPr/>
        </p:nvSpPr>
        <p:spPr>
          <a:xfrm>
            <a:off x="744364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011B867-0DD9-15B1-323B-4B079729903D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8441D65-AB0D-5EAE-9F0D-E8258152DBFB}"/>
              </a:ext>
            </a:extLst>
          </p:cNvPr>
          <p:cNvSpPr txBox="1"/>
          <p:nvPr/>
        </p:nvSpPr>
        <p:spPr>
          <a:xfrm>
            <a:off x="184174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4679108-865F-635B-5710-0374DA570A75}"/>
              </a:ext>
            </a:extLst>
          </p:cNvPr>
          <p:cNvSpPr txBox="1"/>
          <p:nvPr/>
        </p:nvSpPr>
        <p:spPr>
          <a:xfrm>
            <a:off x="3716208" y="340870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8829968-9AAF-52CF-E348-91C07D30C2FB}"/>
              </a:ext>
            </a:extLst>
          </p:cNvPr>
          <p:cNvSpPr txBox="1"/>
          <p:nvPr/>
        </p:nvSpPr>
        <p:spPr>
          <a:xfrm>
            <a:off x="5570771" y="342832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93337F4-97F9-6B80-034E-CED1D337C33B}"/>
              </a:ext>
            </a:extLst>
          </p:cNvPr>
          <p:cNvSpPr txBox="1"/>
          <p:nvPr/>
        </p:nvSpPr>
        <p:spPr>
          <a:xfrm>
            <a:off x="742559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469A5A7-EE30-CF53-87B1-99B5DCC5961F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83A2952-420A-847F-CE06-23A53E8B858B}"/>
              </a:ext>
            </a:extLst>
          </p:cNvPr>
          <p:cNvSpPr txBox="1"/>
          <p:nvPr/>
        </p:nvSpPr>
        <p:spPr>
          <a:xfrm>
            <a:off x="184174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65B96E9-EC6E-7E95-8EF2-F2ABF733A79A}"/>
              </a:ext>
            </a:extLst>
          </p:cNvPr>
          <p:cNvSpPr txBox="1"/>
          <p:nvPr/>
        </p:nvSpPr>
        <p:spPr>
          <a:xfrm>
            <a:off x="3716208" y="4290256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7888473-160F-2EF1-1946-3939B613C823}"/>
              </a:ext>
            </a:extLst>
          </p:cNvPr>
          <p:cNvSpPr txBox="1"/>
          <p:nvPr/>
        </p:nvSpPr>
        <p:spPr>
          <a:xfrm>
            <a:off x="5570771" y="43098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4E0343-9209-BF23-F2B3-1F46C5E9F9E6}"/>
              </a:ext>
            </a:extLst>
          </p:cNvPr>
          <p:cNvSpPr txBox="1"/>
          <p:nvPr/>
        </p:nvSpPr>
        <p:spPr>
          <a:xfrm>
            <a:off x="742559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C57748A-C361-9429-6C20-98801AE6B804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6748BD6-D0A5-729F-CCAF-F2C6A08B23AA}"/>
              </a:ext>
            </a:extLst>
          </p:cNvPr>
          <p:cNvSpPr txBox="1"/>
          <p:nvPr/>
        </p:nvSpPr>
        <p:spPr>
          <a:xfrm>
            <a:off x="184174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42146C4-93E6-B062-C980-7536ED1A1529}"/>
              </a:ext>
            </a:extLst>
          </p:cNvPr>
          <p:cNvSpPr txBox="1"/>
          <p:nvPr/>
        </p:nvSpPr>
        <p:spPr>
          <a:xfrm>
            <a:off x="3716208" y="520579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05AA824-2A93-5168-F0A7-B4A58EF02E90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0CB93A8-68D0-3104-66C1-141D550FD2F3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99AF0A4-2824-7559-C31D-879969926EF1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431966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1220</TotalTime>
  <Words>388</Words>
  <Application>Microsoft Macintosh PowerPoint</Application>
  <PresentationFormat>Custom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Cole Leslie</dc:creator>
  <cp:lastModifiedBy>Cole Leslie</cp:lastModifiedBy>
  <cp:revision>4</cp:revision>
  <dcterms:created xsi:type="dcterms:W3CDTF">2024-11-06T20:04:04Z</dcterms:created>
  <dcterms:modified xsi:type="dcterms:W3CDTF">2024-11-14T22:38:38Z</dcterms:modified>
</cp:coreProperties>
</file>