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4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4D797-307B-BD4B-86EC-FADC147E2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91C5A4-91A5-964D-5F1D-DCDC7AE4A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23A7CD-3C40-F243-BA8C-F8B2D01E020E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704B30-1DE2-5E04-13ED-196AEB967AD8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5FF4C3-FD2E-6121-4070-7CFC09878086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8FBFBF-4522-C7D6-0284-A13DF59AA516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1A187F-2A1B-6603-7868-87B8B51669BB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EE15DD-98D8-AA91-1DA8-F09108681B28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14CDC5-5A7B-80E3-173F-438D9FF1EB57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BFF6C4-B9FB-824C-32C9-5524FBC790E6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5CF2D7-AAC4-8528-2906-AD50EB810DC3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D33B0C-B5FE-001C-68A4-35615D976A0D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D92F9C-821E-52EC-DFD0-7ACC65A1C6C1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925F76-40C6-BC98-B2FD-FDE0269C08D2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44DC07-C1C1-91FC-A6F8-6E969580D8B2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FB3CEC-9875-D961-2EF6-22D28679FD69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CD4F23-BF81-C9BB-662B-118FC61E8623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2EA344-0D22-6060-26A8-0A6BBBEA89A6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F96A47-0DC8-53D4-4E04-C792ADB3DAB4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2C6B78-E5C8-6B06-30A3-849B82F4E4E5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FF481-2180-667B-2CA9-310A51141102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FE805F-283D-6320-B891-659300957824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A82FBC-5986-1CA8-9F76-01F72B07CBD3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17B5F7-C52A-6695-0BCD-CE0AFD176174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D0D52E-2F84-D5A1-6D86-6B667AD543CE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5DE6E3-8CD6-1623-7A9E-DF1EE93DFB56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FFEEA2-135D-852B-9922-A868FCBD36EC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4DA757-3CB7-3252-8C5E-64847D993BCF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00F95D-8021-2AAE-6130-2D96DCDA9368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8503848-7A80-C0A0-6AEA-9D22C73EBD71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CC85E1-ADAB-7FC1-AAA4-8BF23F547351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401E65-C20F-3DA0-B46E-EC96BD4A881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5ED2696C-EDE5-B124-46D8-24C1128B6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14C4BF-23C1-DE53-D046-CB07F90A3ADE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19DCDC-8A6B-C89A-22C1-A63F7E40FFE6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506B02-1AC3-7B75-4242-39C82F72780C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F2DBDC2-0241-E50C-439D-E2F475AD56A1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609076-E97A-BF2A-FE3D-6B34922C39DE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633E48-1321-02D4-9EC6-BC86DA2CC978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6109D1-E82C-ED69-49FF-28E9F7B73410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E7E63A-49C5-B9C6-8A37-3760BCF5457B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FF5DFD-55E3-0841-C9BD-1671C6BB2E66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965E610-3036-2271-8A21-89B2FAD673E7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8A4B722-E101-B09F-A4C2-F9E8D924EBAF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417FE1-308E-E7E6-5F23-FD38A958C83E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7A2F1B1-AB10-F29D-4B91-A16BB31CD667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39AE2C-538B-CBCF-59EB-3CD7C0E24E50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3BF7F4-C389-635B-FBCE-061DD14A7366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88EC6F-9512-8CFF-6A8E-48AB0F64AB00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64DC8B-A545-510A-85CA-CBAAA6FABBBF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08063E-EEE0-CB8B-E485-830AF06DB533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A16176-AB1A-4353-895F-1291EE139F40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C40080-7D69-44AD-0487-3FEF8BFD807C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11F70FA-B2EF-2563-6AE2-EE97EDF6AFF2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194D585-533E-6D9B-7236-E2171D5B8A9A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E38635-0C3E-8255-2334-7A29D6616B71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EF55DF-49F4-6B59-93D5-D1F6FB5F74D1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036B07-5AB4-0AC4-2FED-D01A6115465F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12729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1217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2024-11-14T22:41:48Z</dcterms:modified>
</cp:coreProperties>
</file>