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8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495DE-44F8-0153-0B34-788ADFFCF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E8F7CD-FA8B-53A0-390E-71E2645C45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2B704D-3F1A-88FD-BC7E-EA16D8617D95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F23293-7DF9-7B50-4FCA-3D81251CCA90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855790-1B15-1E46-1A5A-EEE279670F73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1C1E50-9D15-C35F-7F43-2CD0DF5621BA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110060-53BF-BD50-A1A1-2255DD34BEED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BCA1E7-47E4-6F2B-33DD-9A33254B27DF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D1E385-091A-7D5B-AAFE-A5D074582345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BDBB74-D262-D4D3-0529-F11AD43841D2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EC3FA6-B7A1-DD50-4725-C470687594A5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11687E-48D2-21AE-EBFD-039791885A3F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51C7BF-877E-5CF8-A234-FADBD27227A7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9113A2-1C95-94FF-8080-57DD9D7F00DE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547433-B6ED-F6C3-3ACE-5ABE282DC882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ED6C2D-CE9D-0DF9-20CA-1FE6C4A08394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40462B-430C-789D-D069-7116EC767789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AE0063-7127-C91C-2D75-DB3E2386D58F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7FE630-B540-052A-A167-27395075C4A4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B368DC-B19B-6AE4-0B2B-D55D92C19476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B9376D-3573-8D43-20D1-9E91564CA08A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750812-9EC6-9379-03A4-40063FC5396E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FD240B-29BF-B753-D49F-1B360DCBBBC5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39CD841-BCBF-50D9-571F-8DFBB2E28CD7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B556CAE-C21A-EB48-1B23-302AD2F6DE4F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509561-0418-B4E7-05DB-891BF85412F0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FCB9A6-3B97-37CC-8392-9FF1F879B96B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5D0E4E4-7BF5-601A-3F10-B1E97B76A2BF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475278-BEFA-2A3E-F43D-B7BB3D344E5C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285D0C8-D576-993C-DEEF-17355F650176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EF9B56-AF39-DF58-4FCE-A9C850A60D19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1CE47C-E3DA-1CB9-CF23-7226179C9BBF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8BE9629-23DB-72A9-D7F0-8F31B58CF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F26A7F-EA67-6DBD-2802-73B680E064AE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C10FEB-1B4F-37A3-E07B-43C09CEED3E2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1C7985-F5C8-FA06-7888-1F97D0754945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13214A-1491-549D-6F33-4F996942F8F1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3EDE3A-E0F0-AAFA-DD08-C6E87EC4854E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D4D80E-B20D-36BC-E7DF-5A7F08C51C78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2F7EC22-0D9C-49A5-F392-708D1C064D6C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28C6379-06F0-484E-147F-911FD246571F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9949FA-F07B-3021-9089-65A3DA1B35EB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7FEB5A6-FB71-6300-67F9-25CC4F10A72E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0E22662-08B5-02A3-F4C8-894296D267B8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53B80F2-1310-5D3D-F5D5-D2A872689757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38C49E-B52A-10F1-6F54-94D633269C77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0516488-89E9-30D3-963F-DCC76A61D7BB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F81A47C-C049-1F8E-896B-245B43A130ED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F56254-AA38-0C6C-90B5-ABB5ABE4F608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356D1D0-550E-F4E6-5C0D-839D97C40F5E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869EC2B-2263-D600-66D1-A34049AFEAE1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32E2AE6-6223-D763-819A-7BDE968D01CE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CC0CCB3-301B-617D-B6CE-7A4409620E6B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200BD7D-8214-AF9C-4963-CFC931F372D5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6495EDF-3D49-0F80-6048-AA2E298F36BD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17F0E9A-1CA4-BC3C-E05A-76A2D697D1AB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8667404-F436-E23D-3996-26C4C7BA7020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01135C5-4651-4B97-2281-C94B05982169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671064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1214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2024-11-14T22:44:44Z</dcterms:modified>
</cp:coreProperties>
</file>