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alendar with a pink background&#10;&#10;Description automatically generated with medium confidence">
            <a:extLst>
              <a:ext uri="{FF2B5EF4-FFF2-40B4-BE49-F238E27FC236}">
                <a16:creationId xmlns:a16="http://schemas.microsoft.com/office/drawing/2014/main" id="{AB2E88B5-CB44-0736-090D-354318B64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F47FE3-6749-41F0-D080-BF2624F5C616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1B644F-34AD-9F9B-0BAC-5A2D44A91815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D5080C-D3A9-354D-6219-90711D9B48DC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0BCFF2-D7D4-AA11-261F-69D75B972434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A57502-BDE1-E485-85AA-C3CAB0A59B19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09727A-9872-9AB9-37DB-F4981B5505D9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916322-74DF-C43D-FDF3-B36DB6D5F452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FF5CFF-AD14-EE05-C336-85A72E057643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E87642-C134-6E28-52D6-C82183514534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9495C7-67CE-FB35-C84D-AF4252A976EC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D214AE-4A3E-64A2-83E1-5F6EB097CB50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AC23FE-F141-B850-B9D0-B1F540D3CD19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9F92BF-3ED5-759E-D9A9-9EACE18DAB40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874A60-1DCC-AE3E-5509-114FCAB08371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E5BD6F-4F24-110C-3DD0-D02CC8259BF6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C970DF-88F6-3E2E-347C-206511B9B319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63CAC0-B39E-0528-22C7-DCB5AD3C02A6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F3BFCE-6CFB-A03F-6067-C23814D75B80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CCB761C-8ABC-BB6F-1D3E-6F33DEC1C24E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14F9D7-F87B-D920-8E16-A53DC4052786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E8BA3A-C4DA-A186-754B-7845DFA1F5EB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FC8B83-41F2-4913-2C9A-EA0B2C507B61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FDD6DE-5B8D-F59F-A70F-271822548B3F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45AFB7E-B02E-9D10-9214-1793D8BB5095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3E55D5-5257-A9EF-9AED-A3E022B833FC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906252-3798-3131-4022-167DA4FC4473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C612EF-C757-0BAD-3DC3-2E8EF4F15DAD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11F015-2C07-EC48-A146-A1C966D99348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A0DD88-096D-FC7A-79C0-6FCC75987A41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29FF7C9-933E-F217-3851-45D26C06F071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2F66E4D-1E38-B311-D0BD-A530F7B6E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0ABE53-9315-34C4-9C45-6F9C08B819BC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63695-EA0C-7E1B-A400-C1EE6E3A332A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54F449-AA7E-F535-FFD9-BBC9AC0149B2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D4E05B-6A6D-EB41-28A6-00DE15F05C9D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62FF04-C3BF-6AC5-66A2-C6661B8B3A91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FE1232F-3136-FAD6-73AF-82953B68036A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41C4CD-32B0-BE7C-87FF-2F808AA5FC04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DE863ED-4868-6FA8-67B6-A0ACA395EFF2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55EADCB-D291-AEA4-DA04-D257A0E44E32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A9FB63-8057-48AB-06BF-6B44974D907D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77CD46-C3C6-7997-5F5A-796C8F251376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56FDA28-E0BE-67A3-3CE7-F4F341E31E45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2C4244-0433-B86E-D5B1-3C1648B8EC8B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C9E85A2-0164-FD50-B982-F18C397229DE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0F1433F-4C15-ADD9-BF7E-95ABD614DCB2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9AAD57E-548A-4D27-7D26-2DD146268928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7FB2E0-6DCF-F64F-979E-7225658FEBAA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2FB6B78-B3CE-A401-E13A-5BAABE13FD3A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6E93C7-9B75-F484-D040-94BB09BBB80D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D862BDB-A600-F995-9EC1-805CBCCD6E08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A23486-471B-5662-2C6D-80C41BBBBABB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32FA832-08AE-4B2A-D511-4D58DC07922A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8B4192-70E0-20A7-D003-82FF6CE88754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200249F-D71F-ADB4-FA8F-7A8B923E0D06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1709A24-F657-B0A5-55DC-50590D81886E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88227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2024-11-14T22:37:13Z</dcterms:modified>
</cp:coreProperties>
</file>