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8" r:id="rId2"/>
  </p:sldIdLst>
  <p:sldSz cx="10058400" cy="7772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56"/>
    <p:restoredTop sz="94658"/>
  </p:normalViewPr>
  <p:slideViewPr>
    <p:cSldViewPr snapToGrid="0">
      <p:cViewPr varScale="1">
        <p:scale>
          <a:sx n="81" d="100"/>
          <a:sy n="81" d="100"/>
        </p:scale>
        <p:origin x="2048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1272011"/>
            <a:ext cx="8549640" cy="2705947"/>
          </a:xfrm>
        </p:spPr>
        <p:txBody>
          <a:bodyPr anchor="b"/>
          <a:lstStyle>
            <a:lvl1pPr algn="ctr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7300" y="4082310"/>
            <a:ext cx="7543800" cy="1876530"/>
          </a:xfrm>
        </p:spPr>
        <p:txBody>
          <a:bodyPr/>
          <a:lstStyle>
            <a:lvl1pPr marL="0" indent="0" algn="ctr">
              <a:buNone/>
              <a:defRPr sz="2640"/>
            </a:lvl1pPr>
            <a:lvl2pPr marL="502920" indent="0" algn="ctr">
              <a:buNone/>
              <a:defRPr sz="2200"/>
            </a:lvl2pPr>
            <a:lvl3pPr marL="1005840" indent="0" algn="ctr">
              <a:buNone/>
              <a:defRPr sz="1980"/>
            </a:lvl3pPr>
            <a:lvl4pPr marL="1508760" indent="0" algn="ctr">
              <a:buNone/>
              <a:defRPr sz="1760"/>
            </a:lvl4pPr>
            <a:lvl5pPr marL="2011680" indent="0" algn="ctr">
              <a:buNone/>
              <a:defRPr sz="1760"/>
            </a:lvl5pPr>
            <a:lvl6pPr marL="2514600" indent="0" algn="ctr">
              <a:buNone/>
              <a:defRPr sz="1760"/>
            </a:lvl6pPr>
            <a:lvl7pPr marL="3017520" indent="0" algn="ctr">
              <a:buNone/>
              <a:defRPr sz="1760"/>
            </a:lvl7pPr>
            <a:lvl8pPr marL="3520440" indent="0" algn="ctr">
              <a:buNone/>
              <a:defRPr sz="1760"/>
            </a:lvl8pPr>
            <a:lvl9pPr marL="4023360" indent="0" algn="ctr">
              <a:buNone/>
              <a:defRPr sz="17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9979E-FA5E-A741-A94F-8586A62B4C92}" type="datetimeFigureOut">
              <a:rPr lang="en-US" smtClean="0"/>
              <a:t>11/13/24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29EA7-FDBD-1F47-92D8-EE1E96B2A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1786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9979E-FA5E-A741-A94F-8586A62B4C92}" type="datetimeFigureOut">
              <a:rPr lang="en-US" smtClean="0"/>
              <a:t>11/13/24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29EA7-FDBD-1F47-92D8-EE1E96B2A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84202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8043" y="413808"/>
            <a:ext cx="2168843" cy="65867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1515" y="413808"/>
            <a:ext cx="6380798" cy="65867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9979E-FA5E-A741-A94F-8586A62B4C92}" type="datetimeFigureOut">
              <a:rPr lang="en-US" smtClean="0"/>
              <a:t>11/13/24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29EA7-FDBD-1F47-92D8-EE1E96B2A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15468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9979E-FA5E-A741-A94F-8586A62B4C92}" type="datetimeFigureOut">
              <a:rPr lang="en-US" smtClean="0"/>
              <a:t>11/13/24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29EA7-FDBD-1F47-92D8-EE1E96B2A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1916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277" y="1937705"/>
            <a:ext cx="8675370" cy="3233102"/>
          </a:xfrm>
        </p:spPr>
        <p:txBody>
          <a:bodyPr anchor="b"/>
          <a:lstStyle>
            <a:lvl1pPr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6277" y="5201393"/>
            <a:ext cx="8675370" cy="1700212"/>
          </a:xfrm>
        </p:spPr>
        <p:txBody>
          <a:bodyPr/>
          <a:lstStyle>
            <a:lvl1pPr marL="0" indent="0">
              <a:buNone/>
              <a:defRPr sz="2640">
                <a:solidFill>
                  <a:schemeClr val="tx1">
                    <a:tint val="82000"/>
                  </a:schemeClr>
                </a:solidFill>
              </a:defRPr>
            </a:lvl1pPr>
            <a:lvl2pPr marL="502920" indent="0">
              <a:buNone/>
              <a:defRPr sz="2200">
                <a:solidFill>
                  <a:schemeClr val="tx1">
                    <a:tint val="82000"/>
                  </a:schemeClr>
                </a:solidFill>
              </a:defRPr>
            </a:lvl2pPr>
            <a:lvl3pPr marL="1005840" indent="0">
              <a:buNone/>
              <a:defRPr sz="1980">
                <a:solidFill>
                  <a:schemeClr val="tx1">
                    <a:tint val="82000"/>
                  </a:schemeClr>
                </a:solidFill>
              </a:defRPr>
            </a:lvl3pPr>
            <a:lvl4pPr marL="1508760" indent="0">
              <a:buNone/>
              <a:defRPr sz="1760">
                <a:solidFill>
                  <a:schemeClr val="tx1">
                    <a:tint val="82000"/>
                  </a:schemeClr>
                </a:solidFill>
              </a:defRPr>
            </a:lvl4pPr>
            <a:lvl5pPr marL="2011680" indent="0">
              <a:buNone/>
              <a:defRPr sz="1760">
                <a:solidFill>
                  <a:schemeClr val="tx1">
                    <a:tint val="82000"/>
                  </a:schemeClr>
                </a:solidFill>
              </a:defRPr>
            </a:lvl5pPr>
            <a:lvl6pPr marL="2514600" indent="0">
              <a:buNone/>
              <a:defRPr sz="1760">
                <a:solidFill>
                  <a:schemeClr val="tx1">
                    <a:tint val="82000"/>
                  </a:schemeClr>
                </a:solidFill>
              </a:defRPr>
            </a:lvl6pPr>
            <a:lvl7pPr marL="3017520" indent="0">
              <a:buNone/>
              <a:defRPr sz="1760">
                <a:solidFill>
                  <a:schemeClr val="tx1">
                    <a:tint val="82000"/>
                  </a:schemeClr>
                </a:solidFill>
              </a:defRPr>
            </a:lvl7pPr>
            <a:lvl8pPr marL="3520440" indent="0">
              <a:buNone/>
              <a:defRPr sz="1760">
                <a:solidFill>
                  <a:schemeClr val="tx1">
                    <a:tint val="82000"/>
                  </a:schemeClr>
                </a:solidFill>
              </a:defRPr>
            </a:lvl8pPr>
            <a:lvl9pPr marL="4023360" indent="0">
              <a:buNone/>
              <a:defRPr sz="176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9979E-FA5E-A741-A94F-8586A62B4C92}" type="datetimeFigureOut">
              <a:rPr lang="en-US" smtClean="0"/>
              <a:t>11/13/24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29EA7-FDBD-1F47-92D8-EE1E96B2A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95011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151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206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9979E-FA5E-A741-A94F-8586A62B4C92}" type="datetimeFigureOut">
              <a:rPr lang="en-US" smtClean="0"/>
              <a:t>11/13/24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29EA7-FDBD-1F47-92D8-EE1E96B2A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8378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413810"/>
            <a:ext cx="8675370" cy="1502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2826" y="1905318"/>
            <a:ext cx="4255174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826" y="2839085"/>
            <a:ext cx="4255174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2066" y="1905318"/>
            <a:ext cx="4276130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2066" y="2839085"/>
            <a:ext cx="4276130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9979E-FA5E-A741-A94F-8586A62B4C92}" type="datetimeFigureOut">
              <a:rPr lang="en-US" smtClean="0"/>
              <a:t>11/13/24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29EA7-FDBD-1F47-92D8-EE1E96B2A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7467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9979E-FA5E-A741-A94F-8586A62B4C92}" type="datetimeFigureOut">
              <a:rPr lang="en-US" smtClean="0"/>
              <a:t>11/13/24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29EA7-FDBD-1F47-92D8-EE1E96B2A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889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9979E-FA5E-A741-A94F-8586A62B4C92}" type="datetimeFigureOut">
              <a:rPr lang="en-US" smtClean="0"/>
              <a:t>11/13/24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29EA7-FDBD-1F47-92D8-EE1E96B2A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9534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6130" y="1119083"/>
            <a:ext cx="5092065" cy="5523442"/>
          </a:xfrm>
        </p:spPr>
        <p:txBody>
          <a:bodyPr/>
          <a:lstStyle>
            <a:lvl1pPr>
              <a:defRPr sz="3520"/>
            </a:lvl1pPr>
            <a:lvl2pPr>
              <a:defRPr sz="3080"/>
            </a:lvl2pPr>
            <a:lvl3pPr>
              <a:defRPr sz="264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9979E-FA5E-A741-A94F-8586A62B4C92}" type="datetimeFigureOut">
              <a:rPr lang="en-US" smtClean="0"/>
              <a:t>11/13/24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29EA7-FDBD-1F47-92D8-EE1E96B2A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14482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76130" y="1119083"/>
            <a:ext cx="5092065" cy="5523442"/>
          </a:xfrm>
        </p:spPr>
        <p:txBody>
          <a:bodyPr anchor="t"/>
          <a:lstStyle>
            <a:lvl1pPr marL="0" indent="0">
              <a:buNone/>
              <a:defRPr sz="3520"/>
            </a:lvl1pPr>
            <a:lvl2pPr marL="502920" indent="0">
              <a:buNone/>
              <a:defRPr sz="3080"/>
            </a:lvl2pPr>
            <a:lvl3pPr marL="1005840" indent="0">
              <a:buNone/>
              <a:defRPr sz="2640"/>
            </a:lvl3pPr>
            <a:lvl4pPr marL="1508760" indent="0">
              <a:buNone/>
              <a:defRPr sz="2200"/>
            </a:lvl4pPr>
            <a:lvl5pPr marL="2011680" indent="0">
              <a:buNone/>
              <a:defRPr sz="2200"/>
            </a:lvl5pPr>
            <a:lvl6pPr marL="2514600" indent="0">
              <a:buNone/>
              <a:defRPr sz="2200"/>
            </a:lvl6pPr>
            <a:lvl7pPr marL="3017520" indent="0">
              <a:buNone/>
              <a:defRPr sz="2200"/>
            </a:lvl7pPr>
            <a:lvl8pPr marL="3520440" indent="0">
              <a:buNone/>
              <a:defRPr sz="2200"/>
            </a:lvl8pPr>
            <a:lvl9pPr marL="4023360" indent="0">
              <a:buNone/>
              <a:defRPr sz="2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9979E-FA5E-A741-A94F-8586A62B4C92}" type="datetimeFigureOut">
              <a:rPr lang="en-US" smtClean="0"/>
              <a:t>11/13/24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29EA7-FDBD-1F47-92D8-EE1E96B2A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276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51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069979E-FA5E-A741-A94F-8586A62B4C92}" type="datetimeFigureOut">
              <a:rPr lang="en-US" smtClean="0"/>
              <a:t>11/13/24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1845" y="7203865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374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B129EA7-FDBD-1F47-92D8-EE1E96B2A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44999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4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14C844B0-9781-EA2A-C018-8689F3120BC4}"/>
              </a:ext>
            </a:extLst>
          </p:cNvPr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0"/>
            <a:ext cx="10058399" cy="7772399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0FEBD050-E189-A364-5B34-68F92B20F71B}"/>
              </a:ext>
            </a:extLst>
          </p:cNvPr>
          <p:cNvSpPr txBox="1"/>
          <p:nvPr/>
        </p:nvSpPr>
        <p:spPr>
          <a:xfrm>
            <a:off x="666427" y="1782305"/>
            <a:ext cx="119337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3DFBE19-CA38-F08E-BC12-8FAE118FEDCF}"/>
              </a:ext>
            </a:extLst>
          </p:cNvPr>
          <p:cNvSpPr txBox="1"/>
          <p:nvPr/>
        </p:nvSpPr>
        <p:spPr>
          <a:xfrm>
            <a:off x="2526223" y="1782305"/>
            <a:ext cx="139484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891809B-ABAB-FA1C-5125-5F6335B6DB2F}"/>
              </a:ext>
            </a:extLst>
          </p:cNvPr>
          <p:cNvSpPr txBox="1"/>
          <p:nvPr/>
        </p:nvSpPr>
        <p:spPr>
          <a:xfrm>
            <a:off x="4386021" y="1782305"/>
            <a:ext cx="119337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8E883A6-D7F5-F507-36B8-6EA4B80EF7E2}"/>
              </a:ext>
            </a:extLst>
          </p:cNvPr>
          <p:cNvSpPr txBox="1"/>
          <p:nvPr/>
        </p:nvSpPr>
        <p:spPr>
          <a:xfrm>
            <a:off x="6234465" y="1801928"/>
            <a:ext cx="139484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7A9F81E-450F-32C6-66E5-E072C5E03F70}"/>
              </a:ext>
            </a:extLst>
          </p:cNvPr>
          <p:cNvSpPr txBox="1"/>
          <p:nvPr/>
        </p:nvSpPr>
        <p:spPr>
          <a:xfrm>
            <a:off x="7997126" y="1782305"/>
            <a:ext cx="139484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29B9E68-99CA-5097-8D36-646AD7DFA51A}"/>
              </a:ext>
            </a:extLst>
          </p:cNvPr>
          <p:cNvSpPr txBox="1"/>
          <p:nvPr/>
        </p:nvSpPr>
        <p:spPr>
          <a:xfrm>
            <a:off x="666427" y="2614701"/>
            <a:ext cx="119337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E17B7D7-30E5-3B75-8162-F82B43EEDC3E}"/>
              </a:ext>
            </a:extLst>
          </p:cNvPr>
          <p:cNvSpPr txBox="1"/>
          <p:nvPr/>
        </p:nvSpPr>
        <p:spPr>
          <a:xfrm>
            <a:off x="2526223" y="2614701"/>
            <a:ext cx="139484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F2130EE-EFE4-57CC-98B2-C12108306B77}"/>
              </a:ext>
            </a:extLst>
          </p:cNvPr>
          <p:cNvSpPr txBox="1"/>
          <p:nvPr/>
        </p:nvSpPr>
        <p:spPr>
          <a:xfrm>
            <a:off x="4386021" y="2614701"/>
            <a:ext cx="119337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A3E7AF2-BACA-0723-FCC0-18FEADFA5AB0}"/>
              </a:ext>
            </a:extLst>
          </p:cNvPr>
          <p:cNvSpPr txBox="1"/>
          <p:nvPr/>
        </p:nvSpPr>
        <p:spPr>
          <a:xfrm>
            <a:off x="6243233" y="2614701"/>
            <a:ext cx="139484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3BAA1B9-9CA3-116D-2C9A-91B43278B59C}"/>
              </a:ext>
            </a:extLst>
          </p:cNvPr>
          <p:cNvSpPr txBox="1"/>
          <p:nvPr/>
        </p:nvSpPr>
        <p:spPr>
          <a:xfrm>
            <a:off x="7997126" y="2614701"/>
            <a:ext cx="139484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63CCE7E-E850-F793-2984-CAEEECABF01B}"/>
              </a:ext>
            </a:extLst>
          </p:cNvPr>
          <p:cNvSpPr txBox="1"/>
          <p:nvPr/>
        </p:nvSpPr>
        <p:spPr>
          <a:xfrm>
            <a:off x="666427" y="3505853"/>
            <a:ext cx="119337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7F228AC-CE9F-4F4D-A48B-1EDE1CA6DF5B}"/>
              </a:ext>
            </a:extLst>
          </p:cNvPr>
          <p:cNvSpPr txBox="1"/>
          <p:nvPr/>
        </p:nvSpPr>
        <p:spPr>
          <a:xfrm>
            <a:off x="2526223" y="3505853"/>
            <a:ext cx="139484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9D5CF4D-1C27-54DE-7A28-9BA14BA2EFBC}"/>
              </a:ext>
            </a:extLst>
          </p:cNvPr>
          <p:cNvSpPr txBox="1"/>
          <p:nvPr/>
        </p:nvSpPr>
        <p:spPr>
          <a:xfrm>
            <a:off x="4386021" y="3505853"/>
            <a:ext cx="119337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A6A79BF-CAA8-B957-57BF-509C60D761D6}"/>
              </a:ext>
            </a:extLst>
          </p:cNvPr>
          <p:cNvSpPr txBox="1"/>
          <p:nvPr/>
        </p:nvSpPr>
        <p:spPr>
          <a:xfrm>
            <a:off x="6243233" y="3505853"/>
            <a:ext cx="139484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2768EAF9-DE23-EE1E-7B12-D3D796CD7163}"/>
              </a:ext>
            </a:extLst>
          </p:cNvPr>
          <p:cNvSpPr txBox="1"/>
          <p:nvPr/>
        </p:nvSpPr>
        <p:spPr>
          <a:xfrm>
            <a:off x="7997126" y="3505853"/>
            <a:ext cx="139484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CC9A90BD-66A0-6349-F060-B4D982321867}"/>
              </a:ext>
            </a:extLst>
          </p:cNvPr>
          <p:cNvSpPr txBox="1"/>
          <p:nvPr/>
        </p:nvSpPr>
        <p:spPr>
          <a:xfrm>
            <a:off x="666427" y="4426384"/>
            <a:ext cx="119337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14471124-835B-16C9-9BA7-6B09694C7417}"/>
              </a:ext>
            </a:extLst>
          </p:cNvPr>
          <p:cNvSpPr txBox="1"/>
          <p:nvPr/>
        </p:nvSpPr>
        <p:spPr>
          <a:xfrm>
            <a:off x="2526223" y="4426384"/>
            <a:ext cx="139484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8FBCCEF2-F27D-5767-039B-FA5F3648EE26}"/>
              </a:ext>
            </a:extLst>
          </p:cNvPr>
          <p:cNvSpPr txBox="1"/>
          <p:nvPr/>
        </p:nvSpPr>
        <p:spPr>
          <a:xfrm>
            <a:off x="4386021" y="4426384"/>
            <a:ext cx="119337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0C14C36E-3B18-329B-5E3C-D822E6096387}"/>
              </a:ext>
            </a:extLst>
          </p:cNvPr>
          <p:cNvSpPr txBox="1"/>
          <p:nvPr/>
        </p:nvSpPr>
        <p:spPr>
          <a:xfrm>
            <a:off x="6243233" y="4426384"/>
            <a:ext cx="139484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F526CA80-6EE5-BE35-00B8-F9ACB26D8D3E}"/>
              </a:ext>
            </a:extLst>
          </p:cNvPr>
          <p:cNvSpPr txBox="1"/>
          <p:nvPr/>
        </p:nvSpPr>
        <p:spPr>
          <a:xfrm>
            <a:off x="7997126" y="4426384"/>
            <a:ext cx="139484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3CF6295B-37B5-451E-FBEB-140FD29F2453}"/>
              </a:ext>
            </a:extLst>
          </p:cNvPr>
          <p:cNvSpPr txBox="1"/>
          <p:nvPr/>
        </p:nvSpPr>
        <p:spPr>
          <a:xfrm>
            <a:off x="666427" y="5346915"/>
            <a:ext cx="119337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9A68951F-8515-C133-C49F-36E3435666CE}"/>
              </a:ext>
            </a:extLst>
          </p:cNvPr>
          <p:cNvSpPr txBox="1"/>
          <p:nvPr/>
        </p:nvSpPr>
        <p:spPr>
          <a:xfrm>
            <a:off x="2526223" y="5346915"/>
            <a:ext cx="139484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E1FBDFA0-DE28-44C7-5186-431435D4EEA0}"/>
              </a:ext>
            </a:extLst>
          </p:cNvPr>
          <p:cNvSpPr txBox="1"/>
          <p:nvPr/>
        </p:nvSpPr>
        <p:spPr>
          <a:xfrm>
            <a:off x="4386021" y="5346915"/>
            <a:ext cx="119337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D7717D27-FC16-3AE3-0879-AD0469DBA81D}"/>
              </a:ext>
            </a:extLst>
          </p:cNvPr>
          <p:cNvSpPr txBox="1"/>
          <p:nvPr/>
        </p:nvSpPr>
        <p:spPr>
          <a:xfrm>
            <a:off x="6243233" y="5346915"/>
            <a:ext cx="139484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E7089F4A-4BAA-9DEC-097A-DA8CA7B9F2C4}"/>
              </a:ext>
            </a:extLst>
          </p:cNvPr>
          <p:cNvSpPr txBox="1"/>
          <p:nvPr/>
        </p:nvSpPr>
        <p:spPr>
          <a:xfrm>
            <a:off x="7997126" y="5346915"/>
            <a:ext cx="139484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pic>
        <p:nvPicPr>
          <p:cNvPr id="32" name="Picture 31">
            <a:extLst>
              <a:ext uri="{FF2B5EF4-FFF2-40B4-BE49-F238E27FC236}">
                <a16:creationId xmlns:a16="http://schemas.microsoft.com/office/drawing/2014/main" id="{31FA965D-6356-4B7C-2B61-5573DB0087F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7461" y="239244"/>
            <a:ext cx="1615407" cy="603849"/>
          </a:xfrm>
          <a:prstGeom prst="rect">
            <a:avLst/>
          </a:prstGeom>
        </p:spPr>
      </p:pic>
      <p:sp>
        <p:nvSpPr>
          <p:cNvPr id="33" name="TextBox 32">
            <a:extLst>
              <a:ext uri="{FF2B5EF4-FFF2-40B4-BE49-F238E27FC236}">
                <a16:creationId xmlns:a16="http://schemas.microsoft.com/office/drawing/2014/main" id="{C2227B88-78ED-EB3B-E830-DEF0660017B4}"/>
              </a:ext>
            </a:extLst>
          </p:cNvPr>
          <p:cNvSpPr txBox="1">
            <a:spLocks/>
          </p:cNvSpPr>
          <p:nvPr/>
        </p:nvSpPr>
        <p:spPr>
          <a:xfrm>
            <a:off x="258322" y="6356053"/>
            <a:ext cx="1313121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A58EC1D6-356D-DCDD-EC2A-03A8C5802A41}"/>
              </a:ext>
            </a:extLst>
          </p:cNvPr>
          <p:cNvSpPr txBox="1">
            <a:spLocks/>
          </p:cNvSpPr>
          <p:nvPr/>
        </p:nvSpPr>
        <p:spPr>
          <a:xfrm>
            <a:off x="1733490" y="6356053"/>
            <a:ext cx="263495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EFCC720B-B687-F950-9E5E-625FE1C5AF3E}"/>
              </a:ext>
            </a:extLst>
          </p:cNvPr>
          <p:cNvSpPr txBox="1">
            <a:spLocks/>
          </p:cNvSpPr>
          <p:nvPr/>
        </p:nvSpPr>
        <p:spPr>
          <a:xfrm>
            <a:off x="4551248" y="6356053"/>
            <a:ext cx="2634959" cy="8617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8FEB9032-41B1-2BDC-5635-8665C6EA1724}"/>
              </a:ext>
            </a:extLst>
          </p:cNvPr>
          <p:cNvSpPr txBox="1">
            <a:spLocks/>
          </p:cNvSpPr>
          <p:nvPr/>
        </p:nvSpPr>
        <p:spPr>
          <a:xfrm>
            <a:off x="7369006" y="6351946"/>
            <a:ext cx="1313121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9727C46F-6042-9E17-14CD-2E7843457599}"/>
              </a:ext>
            </a:extLst>
          </p:cNvPr>
          <p:cNvSpPr txBox="1"/>
          <p:nvPr/>
        </p:nvSpPr>
        <p:spPr>
          <a:xfrm>
            <a:off x="3909041" y="1045885"/>
            <a:ext cx="223657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FEA19A0-4F93-30CD-9CE9-41F15EB94E45}"/>
              </a:ext>
            </a:extLst>
          </p:cNvPr>
          <p:cNvSpPr txBox="1"/>
          <p:nvPr/>
        </p:nvSpPr>
        <p:spPr>
          <a:xfrm>
            <a:off x="1860731" y="1618205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4A81ED7-99FB-ABAC-E365-C287A931FD34}"/>
              </a:ext>
            </a:extLst>
          </p:cNvPr>
          <p:cNvSpPr txBox="1"/>
          <p:nvPr/>
        </p:nvSpPr>
        <p:spPr>
          <a:xfrm>
            <a:off x="3735196" y="1597639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00D3D370-12A6-54D2-3ABA-8AE3795D7365}"/>
              </a:ext>
            </a:extLst>
          </p:cNvPr>
          <p:cNvSpPr txBox="1"/>
          <p:nvPr/>
        </p:nvSpPr>
        <p:spPr>
          <a:xfrm>
            <a:off x="5589759" y="1617262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D533C3ED-9437-0198-E6A6-FA16A57645AB}"/>
              </a:ext>
            </a:extLst>
          </p:cNvPr>
          <p:cNvSpPr txBox="1"/>
          <p:nvPr/>
        </p:nvSpPr>
        <p:spPr>
          <a:xfrm>
            <a:off x="7444581" y="1618205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C38A6953-145F-C9C1-1F8B-0D938A770711}"/>
              </a:ext>
            </a:extLst>
          </p:cNvPr>
          <p:cNvSpPr txBox="1"/>
          <p:nvPr/>
        </p:nvSpPr>
        <p:spPr>
          <a:xfrm>
            <a:off x="9284090" y="1617262"/>
            <a:ext cx="431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0B9701AC-57BC-0DB0-E160-77C9E9B15F20}"/>
              </a:ext>
            </a:extLst>
          </p:cNvPr>
          <p:cNvSpPr txBox="1"/>
          <p:nvPr/>
        </p:nvSpPr>
        <p:spPr>
          <a:xfrm>
            <a:off x="1859797" y="2517433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A7991126-35C4-021D-9B1E-ECBF3C305675}"/>
              </a:ext>
            </a:extLst>
          </p:cNvPr>
          <p:cNvSpPr txBox="1"/>
          <p:nvPr/>
        </p:nvSpPr>
        <p:spPr>
          <a:xfrm>
            <a:off x="3734262" y="2496867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BFD5558F-4FB3-3E3A-F240-AE5D39C51120}"/>
              </a:ext>
            </a:extLst>
          </p:cNvPr>
          <p:cNvSpPr txBox="1"/>
          <p:nvPr/>
        </p:nvSpPr>
        <p:spPr>
          <a:xfrm>
            <a:off x="5588825" y="2516490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098A91F1-B266-F115-2304-91BFF68235A4}"/>
              </a:ext>
            </a:extLst>
          </p:cNvPr>
          <p:cNvSpPr txBox="1"/>
          <p:nvPr/>
        </p:nvSpPr>
        <p:spPr>
          <a:xfrm>
            <a:off x="7443647" y="2517433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40588764-99B7-8541-AE96-2FEC2BB55A7D}"/>
              </a:ext>
            </a:extLst>
          </p:cNvPr>
          <p:cNvSpPr txBox="1"/>
          <p:nvPr/>
        </p:nvSpPr>
        <p:spPr>
          <a:xfrm>
            <a:off x="9283156" y="2516490"/>
            <a:ext cx="431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AC8933BE-184D-0B66-8AF4-BFA5EFB53CE1}"/>
              </a:ext>
            </a:extLst>
          </p:cNvPr>
          <p:cNvSpPr txBox="1"/>
          <p:nvPr/>
        </p:nvSpPr>
        <p:spPr>
          <a:xfrm>
            <a:off x="1841743" y="3429268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6674FD2A-8367-FD88-44B4-BD7BB0680028}"/>
              </a:ext>
            </a:extLst>
          </p:cNvPr>
          <p:cNvSpPr txBox="1"/>
          <p:nvPr/>
        </p:nvSpPr>
        <p:spPr>
          <a:xfrm>
            <a:off x="3716208" y="3408702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0EE13105-5D0D-631F-DEFE-1C22E5EE407A}"/>
              </a:ext>
            </a:extLst>
          </p:cNvPr>
          <p:cNvSpPr txBox="1"/>
          <p:nvPr/>
        </p:nvSpPr>
        <p:spPr>
          <a:xfrm>
            <a:off x="5570771" y="3428325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AF670571-9702-147C-5574-45E0472C4829}"/>
              </a:ext>
            </a:extLst>
          </p:cNvPr>
          <p:cNvSpPr txBox="1"/>
          <p:nvPr/>
        </p:nvSpPr>
        <p:spPr>
          <a:xfrm>
            <a:off x="7425593" y="3429268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B084167C-CB6C-C027-2E6F-71634461CFF0}"/>
              </a:ext>
            </a:extLst>
          </p:cNvPr>
          <p:cNvSpPr txBox="1"/>
          <p:nvPr/>
        </p:nvSpPr>
        <p:spPr>
          <a:xfrm>
            <a:off x="9265102" y="3428325"/>
            <a:ext cx="431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70721F9E-46A1-9B53-7493-CD22CFD5E97C}"/>
              </a:ext>
            </a:extLst>
          </p:cNvPr>
          <p:cNvSpPr txBox="1"/>
          <p:nvPr/>
        </p:nvSpPr>
        <p:spPr>
          <a:xfrm>
            <a:off x="1841743" y="4310822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79DC3C3F-1215-CED2-99AC-44D0C60C1BA5}"/>
              </a:ext>
            </a:extLst>
          </p:cNvPr>
          <p:cNvSpPr txBox="1"/>
          <p:nvPr/>
        </p:nvSpPr>
        <p:spPr>
          <a:xfrm>
            <a:off x="3716208" y="4290256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8B42F6EA-38CE-3548-B165-92CE2803C798}"/>
              </a:ext>
            </a:extLst>
          </p:cNvPr>
          <p:cNvSpPr txBox="1"/>
          <p:nvPr/>
        </p:nvSpPr>
        <p:spPr>
          <a:xfrm>
            <a:off x="5570771" y="4309879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02D39005-48B9-8890-76B7-51DBF68A79A9}"/>
              </a:ext>
            </a:extLst>
          </p:cNvPr>
          <p:cNvSpPr txBox="1"/>
          <p:nvPr/>
        </p:nvSpPr>
        <p:spPr>
          <a:xfrm>
            <a:off x="7425593" y="4310822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57A136E9-C499-C0D6-80AB-2CDFCA6E4970}"/>
              </a:ext>
            </a:extLst>
          </p:cNvPr>
          <p:cNvSpPr txBox="1"/>
          <p:nvPr/>
        </p:nvSpPr>
        <p:spPr>
          <a:xfrm>
            <a:off x="9265102" y="4309879"/>
            <a:ext cx="431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BFC7311-8671-D764-1AE8-DE1AA16CCF80}"/>
              </a:ext>
            </a:extLst>
          </p:cNvPr>
          <p:cNvSpPr txBox="1"/>
          <p:nvPr/>
        </p:nvSpPr>
        <p:spPr>
          <a:xfrm>
            <a:off x="1841743" y="5226358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BCABFCF1-FBEC-B8AA-964F-2F5A8BB19D35}"/>
              </a:ext>
            </a:extLst>
          </p:cNvPr>
          <p:cNvSpPr txBox="1"/>
          <p:nvPr/>
        </p:nvSpPr>
        <p:spPr>
          <a:xfrm>
            <a:off x="3716208" y="5205792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A590D0A4-A786-1E56-7218-D28CCED30EFC}"/>
              </a:ext>
            </a:extLst>
          </p:cNvPr>
          <p:cNvSpPr txBox="1"/>
          <p:nvPr/>
        </p:nvSpPr>
        <p:spPr>
          <a:xfrm>
            <a:off x="5570771" y="5225415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8E179B2C-D678-09AA-E3D0-09D08971057C}"/>
              </a:ext>
            </a:extLst>
          </p:cNvPr>
          <p:cNvSpPr txBox="1"/>
          <p:nvPr/>
        </p:nvSpPr>
        <p:spPr>
          <a:xfrm>
            <a:off x="7425593" y="5226358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3B6D95C1-BE0B-121B-6011-1C224CAD0FE9}"/>
              </a:ext>
            </a:extLst>
          </p:cNvPr>
          <p:cNvSpPr txBox="1"/>
          <p:nvPr/>
        </p:nvSpPr>
        <p:spPr>
          <a:xfrm>
            <a:off x="9265102" y="5225415"/>
            <a:ext cx="431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</p:spTree>
    <p:extLst>
      <p:ext uri="{BB962C8B-B14F-4D97-AF65-F5344CB8AC3E}">
        <p14:creationId xmlns:p14="http://schemas.microsoft.com/office/powerpoint/2010/main" val="25284765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2616</TotalTime>
  <Words>388</Words>
  <Application>Microsoft Macintosh PowerPoint</Application>
  <PresentationFormat>Custom</PresentationFormat>
  <Paragraphs>146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Cole Leslie</dc:creator>
  <cp:lastModifiedBy>Cole Leslie</cp:lastModifiedBy>
  <cp:revision>5</cp:revision>
  <dcterms:created xsi:type="dcterms:W3CDTF">2024-11-06T20:04:04Z</dcterms:created>
  <dcterms:modified xsi:type="dcterms:W3CDTF">2024-11-14T22:54:34Z</dcterms:modified>
</cp:coreProperties>
</file>