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63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6"/>
    <p:restoredTop sz="94655"/>
  </p:normalViewPr>
  <p:slideViewPr>
    <p:cSldViewPr snapToGrid="0">
      <p:cViewPr varScale="1">
        <p:scale>
          <a:sx n="83" d="100"/>
          <a:sy n="83" d="100"/>
        </p:scale>
        <p:origin x="200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786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420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546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91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>
                    <a:tint val="82000"/>
                  </a:schemeClr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82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82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01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837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746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89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953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448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276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499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3A0CB6-5D75-E86C-1D51-DC09D62D13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4E46AC8-65CA-ECF8-F58F-271B1ECA21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0"/>
            <a:ext cx="10088485" cy="779564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42D53E5-4AD5-CF92-9063-FBC7C93F7069}"/>
              </a:ext>
            </a:extLst>
          </p:cNvPr>
          <p:cNvSpPr txBox="1"/>
          <p:nvPr/>
        </p:nvSpPr>
        <p:spPr>
          <a:xfrm>
            <a:off x="666427" y="1782305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FB87950-8764-95DA-87FF-4F10C321F543}"/>
              </a:ext>
            </a:extLst>
          </p:cNvPr>
          <p:cNvSpPr txBox="1"/>
          <p:nvPr/>
        </p:nvSpPr>
        <p:spPr>
          <a:xfrm>
            <a:off x="2526223" y="178230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403615C-A917-94A3-AD9D-FEA2A8448054}"/>
              </a:ext>
            </a:extLst>
          </p:cNvPr>
          <p:cNvSpPr txBox="1"/>
          <p:nvPr/>
        </p:nvSpPr>
        <p:spPr>
          <a:xfrm>
            <a:off x="4386021" y="1782305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D4607D2-746A-5B72-5B55-D0A532D588F0}"/>
              </a:ext>
            </a:extLst>
          </p:cNvPr>
          <p:cNvSpPr txBox="1"/>
          <p:nvPr/>
        </p:nvSpPr>
        <p:spPr>
          <a:xfrm>
            <a:off x="6243233" y="178230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BF54263-37F9-90EF-30D2-1E6BCBF181BF}"/>
              </a:ext>
            </a:extLst>
          </p:cNvPr>
          <p:cNvSpPr txBox="1"/>
          <p:nvPr/>
        </p:nvSpPr>
        <p:spPr>
          <a:xfrm>
            <a:off x="7997126" y="178230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FA606C3-5200-30C3-109E-8F2DB6B567D9}"/>
              </a:ext>
            </a:extLst>
          </p:cNvPr>
          <p:cNvSpPr txBox="1"/>
          <p:nvPr/>
        </p:nvSpPr>
        <p:spPr>
          <a:xfrm>
            <a:off x="666427" y="2614701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C4EA429-A250-8B56-EB1F-79D33521D52E}"/>
              </a:ext>
            </a:extLst>
          </p:cNvPr>
          <p:cNvSpPr txBox="1"/>
          <p:nvPr/>
        </p:nvSpPr>
        <p:spPr>
          <a:xfrm>
            <a:off x="2526223" y="2614701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9E57789-92D9-42A5-967A-E68B08822472}"/>
              </a:ext>
            </a:extLst>
          </p:cNvPr>
          <p:cNvSpPr txBox="1"/>
          <p:nvPr/>
        </p:nvSpPr>
        <p:spPr>
          <a:xfrm>
            <a:off x="4386021" y="2614701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2CE8885-C997-9D62-D881-E5E36AC67ED7}"/>
              </a:ext>
            </a:extLst>
          </p:cNvPr>
          <p:cNvSpPr txBox="1"/>
          <p:nvPr/>
        </p:nvSpPr>
        <p:spPr>
          <a:xfrm>
            <a:off x="6243233" y="2614701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687447F-C865-AB9A-6CE1-276909E6DC29}"/>
              </a:ext>
            </a:extLst>
          </p:cNvPr>
          <p:cNvSpPr txBox="1"/>
          <p:nvPr/>
        </p:nvSpPr>
        <p:spPr>
          <a:xfrm>
            <a:off x="7997126" y="2614701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5445A49-A89D-4D6B-979A-476DBC345405}"/>
              </a:ext>
            </a:extLst>
          </p:cNvPr>
          <p:cNvSpPr txBox="1"/>
          <p:nvPr/>
        </p:nvSpPr>
        <p:spPr>
          <a:xfrm>
            <a:off x="666427" y="3505853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D5BA5D3-5AA3-1C89-56CD-79ACD6AF25CA}"/>
              </a:ext>
            </a:extLst>
          </p:cNvPr>
          <p:cNvSpPr txBox="1"/>
          <p:nvPr/>
        </p:nvSpPr>
        <p:spPr>
          <a:xfrm>
            <a:off x="2526223" y="3505853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6D0DB7C-69B8-D5EC-EB78-020956706868}"/>
              </a:ext>
            </a:extLst>
          </p:cNvPr>
          <p:cNvSpPr txBox="1"/>
          <p:nvPr/>
        </p:nvSpPr>
        <p:spPr>
          <a:xfrm>
            <a:off x="4386021" y="3505853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E8E9E7B-0397-958E-F46F-7D15A965C1B0}"/>
              </a:ext>
            </a:extLst>
          </p:cNvPr>
          <p:cNvSpPr txBox="1"/>
          <p:nvPr/>
        </p:nvSpPr>
        <p:spPr>
          <a:xfrm>
            <a:off x="6243233" y="3505853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B2A0E6-7ED7-FD33-B1DF-5274F76E35F3}"/>
              </a:ext>
            </a:extLst>
          </p:cNvPr>
          <p:cNvSpPr txBox="1"/>
          <p:nvPr/>
        </p:nvSpPr>
        <p:spPr>
          <a:xfrm>
            <a:off x="7997126" y="3505853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2F7547A-4F7D-1C5E-2D0C-ED9962297227}"/>
              </a:ext>
            </a:extLst>
          </p:cNvPr>
          <p:cNvSpPr txBox="1"/>
          <p:nvPr/>
        </p:nvSpPr>
        <p:spPr>
          <a:xfrm>
            <a:off x="666427" y="4426384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90D3457-41AB-0184-1401-4BC87AD247D9}"/>
              </a:ext>
            </a:extLst>
          </p:cNvPr>
          <p:cNvSpPr txBox="1"/>
          <p:nvPr/>
        </p:nvSpPr>
        <p:spPr>
          <a:xfrm>
            <a:off x="2526223" y="4426384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A37D0FE-CD6A-CE13-EF8B-AF859A0F7A63}"/>
              </a:ext>
            </a:extLst>
          </p:cNvPr>
          <p:cNvSpPr txBox="1"/>
          <p:nvPr/>
        </p:nvSpPr>
        <p:spPr>
          <a:xfrm>
            <a:off x="4386021" y="4426384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1E6E7FB-52A4-95A1-DD3A-0841293C1CEB}"/>
              </a:ext>
            </a:extLst>
          </p:cNvPr>
          <p:cNvSpPr txBox="1"/>
          <p:nvPr/>
        </p:nvSpPr>
        <p:spPr>
          <a:xfrm>
            <a:off x="6243233" y="4426384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613EADF-4C3C-358B-EF2B-7ED7571ECAD1}"/>
              </a:ext>
            </a:extLst>
          </p:cNvPr>
          <p:cNvSpPr txBox="1"/>
          <p:nvPr/>
        </p:nvSpPr>
        <p:spPr>
          <a:xfrm>
            <a:off x="7997126" y="4426384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6416122-E6EB-A5CA-E993-798B6954C40D}"/>
              </a:ext>
            </a:extLst>
          </p:cNvPr>
          <p:cNvSpPr txBox="1"/>
          <p:nvPr/>
        </p:nvSpPr>
        <p:spPr>
          <a:xfrm>
            <a:off x="666427" y="5346915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7E75D85-3B97-4DBF-B18F-F4D24D623926}"/>
              </a:ext>
            </a:extLst>
          </p:cNvPr>
          <p:cNvSpPr txBox="1"/>
          <p:nvPr/>
        </p:nvSpPr>
        <p:spPr>
          <a:xfrm>
            <a:off x="2526223" y="534691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EA79B5F-5EBC-D623-6123-FD007D3F3C93}"/>
              </a:ext>
            </a:extLst>
          </p:cNvPr>
          <p:cNvSpPr txBox="1"/>
          <p:nvPr/>
        </p:nvSpPr>
        <p:spPr>
          <a:xfrm>
            <a:off x="4386021" y="5346915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83C584B-7099-BFC5-2FE7-23F66573A019}"/>
              </a:ext>
            </a:extLst>
          </p:cNvPr>
          <p:cNvSpPr txBox="1"/>
          <p:nvPr/>
        </p:nvSpPr>
        <p:spPr>
          <a:xfrm>
            <a:off x="6243233" y="534691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EF3E7D1-D01F-9352-BECD-1DC094394A74}"/>
              </a:ext>
            </a:extLst>
          </p:cNvPr>
          <p:cNvSpPr txBox="1"/>
          <p:nvPr/>
        </p:nvSpPr>
        <p:spPr>
          <a:xfrm>
            <a:off x="7997126" y="534691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D25EF87-C1AD-3E90-087D-A4BAC98D5B39}"/>
              </a:ext>
            </a:extLst>
          </p:cNvPr>
          <p:cNvSpPr txBox="1">
            <a:spLocks/>
          </p:cNvSpPr>
          <p:nvPr/>
        </p:nvSpPr>
        <p:spPr>
          <a:xfrm>
            <a:off x="258322" y="6356053"/>
            <a:ext cx="131312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1B2C743-0786-538C-BB78-A4706C53D267}"/>
              </a:ext>
            </a:extLst>
          </p:cNvPr>
          <p:cNvSpPr txBox="1">
            <a:spLocks/>
          </p:cNvSpPr>
          <p:nvPr/>
        </p:nvSpPr>
        <p:spPr>
          <a:xfrm>
            <a:off x="1733490" y="6356053"/>
            <a:ext cx="26349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5E3B27-73A8-FBAE-52FE-D466A9188678}"/>
              </a:ext>
            </a:extLst>
          </p:cNvPr>
          <p:cNvSpPr txBox="1">
            <a:spLocks/>
          </p:cNvSpPr>
          <p:nvPr/>
        </p:nvSpPr>
        <p:spPr>
          <a:xfrm>
            <a:off x="4551248" y="6356053"/>
            <a:ext cx="263495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CDAD7F6-1A58-91CB-ADDE-D318D56A5FCB}"/>
              </a:ext>
            </a:extLst>
          </p:cNvPr>
          <p:cNvSpPr txBox="1">
            <a:spLocks/>
          </p:cNvSpPr>
          <p:nvPr/>
        </p:nvSpPr>
        <p:spPr>
          <a:xfrm>
            <a:off x="7369006" y="6351946"/>
            <a:ext cx="131312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2CE54C3-F64C-7AAB-3929-FE41A097BC2A}"/>
              </a:ext>
            </a:extLst>
          </p:cNvPr>
          <p:cNvSpPr txBox="1"/>
          <p:nvPr/>
        </p:nvSpPr>
        <p:spPr>
          <a:xfrm>
            <a:off x="3909041" y="1045885"/>
            <a:ext cx="22365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CBA765F9-7A39-AB05-B91B-94EFAA5690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461" y="239244"/>
            <a:ext cx="1615407" cy="60384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1700D27-168F-BAF3-5D6A-9C101B7E28C3}"/>
              </a:ext>
            </a:extLst>
          </p:cNvPr>
          <p:cNvSpPr txBox="1"/>
          <p:nvPr/>
        </p:nvSpPr>
        <p:spPr>
          <a:xfrm>
            <a:off x="1860731" y="161820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325D7C-CC0D-3359-332A-57C9C70948F4}"/>
              </a:ext>
            </a:extLst>
          </p:cNvPr>
          <p:cNvSpPr txBox="1"/>
          <p:nvPr/>
        </p:nvSpPr>
        <p:spPr>
          <a:xfrm>
            <a:off x="3735196" y="1597639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DD69D85-C51A-B4E6-067A-F3F8810B9DA1}"/>
              </a:ext>
            </a:extLst>
          </p:cNvPr>
          <p:cNvSpPr txBox="1"/>
          <p:nvPr/>
        </p:nvSpPr>
        <p:spPr>
          <a:xfrm>
            <a:off x="5589759" y="161726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F613D18-7CE2-4042-1078-E94C6C13260F}"/>
              </a:ext>
            </a:extLst>
          </p:cNvPr>
          <p:cNvSpPr txBox="1"/>
          <p:nvPr/>
        </p:nvSpPr>
        <p:spPr>
          <a:xfrm>
            <a:off x="7444581" y="161820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7390719-4137-8525-9908-160904638263}"/>
              </a:ext>
            </a:extLst>
          </p:cNvPr>
          <p:cNvSpPr txBox="1"/>
          <p:nvPr/>
        </p:nvSpPr>
        <p:spPr>
          <a:xfrm>
            <a:off x="9284090" y="1617262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A82EC88-022B-542B-67F9-EFABE1E945C9}"/>
              </a:ext>
            </a:extLst>
          </p:cNvPr>
          <p:cNvSpPr txBox="1"/>
          <p:nvPr/>
        </p:nvSpPr>
        <p:spPr>
          <a:xfrm>
            <a:off x="1859797" y="2517433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A7D3254-06A7-FB69-A69C-CBE817C02667}"/>
              </a:ext>
            </a:extLst>
          </p:cNvPr>
          <p:cNvSpPr txBox="1"/>
          <p:nvPr/>
        </p:nvSpPr>
        <p:spPr>
          <a:xfrm>
            <a:off x="3734262" y="2496867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48EDCC5-C637-9CDA-2457-DEB779E47255}"/>
              </a:ext>
            </a:extLst>
          </p:cNvPr>
          <p:cNvSpPr txBox="1"/>
          <p:nvPr/>
        </p:nvSpPr>
        <p:spPr>
          <a:xfrm>
            <a:off x="5588825" y="2516490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1B1C7CA-C98A-0BE5-6AFB-53A78AE8E0BD}"/>
              </a:ext>
            </a:extLst>
          </p:cNvPr>
          <p:cNvSpPr txBox="1"/>
          <p:nvPr/>
        </p:nvSpPr>
        <p:spPr>
          <a:xfrm>
            <a:off x="7443647" y="2517433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B670741-5F27-97AD-89CC-64E111C0A348}"/>
              </a:ext>
            </a:extLst>
          </p:cNvPr>
          <p:cNvSpPr txBox="1"/>
          <p:nvPr/>
        </p:nvSpPr>
        <p:spPr>
          <a:xfrm>
            <a:off x="9283156" y="2516490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68426E6-D131-8078-31C2-C00FEB2AC005}"/>
              </a:ext>
            </a:extLst>
          </p:cNvPr>
          <p:cNvSpPr txBox="1"/>
          <p:nvPr/>
        </p:nvSpPr>
        <p:spPr>
          <a:xfrm>
            <a:off x="1841743" y="342926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49783F3-9866-BFC2-3728-B96574D5446B}"/>
              </a:ext>
            </a:extLst>
          </p:cNvPr>
          <p:cNvSpPr txBox="1"/>
          <p:nvPr/>
        </p:nvSpPr>
        <p:spPr>
          <a:xfrm>
            <a:off x="3716208" y="340870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1BE45DB-8649-3D22-0B3E-0CB8AA111E28}"/>
              </a:ext>
            </a:extLst>
          </p:cNvPr>
          <p:cNvSpPr txBox="1"/>
          <p:nvPr/>
        </p:nvSpPr>
        <p:spPr>
          <a:xfrm>
            <a:off x="5570771" y="342832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6773A76-637D-B9C5-3603-C9398049B270}"/>
              </a:ext>
            </a:extLst>
          </p:cNvPr>
          <p:cNvSpPr txBox="1"/>
          <p:nvPr/>
        </p:nvSpPr>
        <p:spPr>
          <a:xfrm>
            <a:off x="7425593" y="342926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A9A60FB-6403-ECAE-3AF6-60461027932C}"/>
              </a:ext>
            </a:extLst>
          </p:cNvPr>
          <p:cNvSpPr txBox="1"/>
          <p:nvPr/>
        </p:nvSpPr>
        <p:spPr>
          <a:xfrm>
            <a:off x="9265102" y="3428325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16F6972-9FB6-532F-E67C-4AA912C1CA4D}"/>
              </a:ext>
            </a:extLst>
          </p:cNvPr>
          <p:cNvSpPr txBox="1"/>
          <p:nvPr/>
        </p:nvSpPr>
        <p:spPr>
          <a:xfrm>
            <a:off x="1841743" y="431082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ABA43B7-4575-3E39-AB2D-862F0E3E6CCD}"/>
              </a:ext>
            </a:extLst>
          </p:cNvPr>
          <p:cNvSpPr txBox="1"/>
          <p:nvPr/>
        </p:nvSpPr>
        <p:spPr>
          <a:xfrm>
            <a:off x="3716208" y="4290256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A698BDF-5F65-F359-FE71-AAC9329AFE06}"/>
              </a:ext>
            </a:extLst>
          </p:cNvPr>
          <p:cNvSpPr txBox="1"/>
          <p:nvPr/>
        </p:nvSpPr>
        <p:spPr>
          <a:xfrm>
            <a:off x="5570771" y="4309879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5E6D2DF-32ED-1C0E-8BBA-569ABCE229EA}"/>
              </a:ext>
            </a:extLst>
          </p:cNvPr>
          <p:cNvSpPr txBox="1"/>
          <p:nvPr/>
        </p:nvSpPr>
        <p:spPr>
          <a:xfrm>
            <a:off x="7425593" y="431082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493AB71-3ECD-626C-92D6-9F51E32E2E4D}"/>
              </a:ext>
            </a:extLst>
          </p:cNvPr>
          <p:cNvSpPr txBox="1"/>
          <p:nvPr/>
        </p:nvSpPr>
        <p:spPr>
          <a:xfrm>
            <a:off x="9265102" y="4309879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582F6D2-73C9-4EA9-D0F5-0FBE75CD73F2}"/>
              </a:ext>
            </a:extLst>
          </p:cNvPr>
          <p:cNvSpPr txBox="1"/>
          <p:nvPr/>
        </p:nvSpPr>
        <p:spPr>
          <a:xfrm>
            <a:off x="1841743" y="522635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76151B2-7AED-2082-EC20-CCE51B9F93AB}"/>
              </a:ext>
            </a:extLst>
          </p:cNvPr>
          <p:cNvSpPr txBox="1"/>
          <p:nvPr/>
        </p:nvSpPr>
        <p:spPr>
          <a:xfrm>
            <a:off x="3716208" y="520579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AF756FA-2DD4-EE40-1B2E-201B87F2CCB8}"/>
              </a:ext>
            </a:extLst>
          </p:cNvPr>
          <p:cNvSpPr txBox="1"/>
          <p:nvPr/>
        </p:nvSpPr>
        <p:spPr>
          <a:xfrm>
            <a:off x="5570771" y="522541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5AD9D3B-7E7A-AF80-C615-2C913075921A}"/>
              </a:ext>
            </a:extLst>
          </p:cNvPr>
          <p:cNvSpPr txBox="1"/>
          <p:nvPr/>
        </p:nvSpPr>
        <p:spPr>
          <a:xfrm>
            <a:off x="7425593" y="522635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90A067DE-DAF6-6E1C-55E3-F75AFCA1D017}"/>
              </a:ext>
            </a:extLst>
          </p:cNvPr>
          <p:cNvSpPr txBox="1"/>
          <p:nvPr/>
        </p:nvSpPr>
        <p:spPr>
          <a:xfrm>
            <a:off x="9265102" y="5225415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1856422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1218</TotalTime>
  <Words>388</Words>
  <Application>Microsoft Macintosh PowerPoint</Application>
  <PresentationFormat>Custom</PresentationFormat>
  <Paragraphs>146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Cole Leslie</dc:creator>
  <cp:lastModifiedBy>Cole Leslie</cp:lastModifiedBy>
  <cp:revision>4</cp:revision>
  <dcterms:created xsi:type="dcterms:W3CDTF">2024-11-06T20:04:04Z</dcterms:created>
  <dcterms:modified xsi:type="dcterms:W3CDTF">2024-11-14T22:42:19Z</dcterms:modified>
</cp:coreProperties>
</file>