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AC8B0-3DCD-7245-6E43-55E525EB0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11D6A7-8E65-59C3-A871-01521F8B59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7984E4-2EC5-BF52-51D3-D70E1F2D3AA2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4EC6-DDF6-ACA3-DB2A-904E536FA13C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F48C7A-1723-B7B4-F343-ED9B5098BACB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7E916D-24F7-321C-76DD-7D7F3214B878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75B56-0CFD-841F-7D8B-6BD79EB034D4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4071CB-014F-46E7-3ADC-07E9BBC96C4D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3C9399-3FD9-8FA1-4F18-D3E63DEAE07D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C12C0D-E37D-6905-C035-F1E57AA640E7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3CF84E-A845-D213-76BD-09EF6928E494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ED7DBB-9368-368A-ABE2-4932FC2E91C7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2B8F47-4022-EECC-F82C-55D6F6BD563A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3CF40B-F72D-03EF-CA5E-9AA69C342622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A8A26F-F01F-1EEE-70B7-AA02ED31CD67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D0D791-E137-1920-DA1D-5D9109430DB3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460617-0ADE-274B-4880-57EC9DC5C9B2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85B08B-CB79-BF5E-DD5E-CE76C0410D7D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7A5D2A-B459-7720-7EF9-2C47120C3ABE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4825DF-7DAB-8EA9-56D9-4EDDB02E8769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02F243-0174-1FFC-3C45-6D0AF67B0ACD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61ABA2-047A-C537-4C92-637AB7E32D3B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4A55E4-5C78-245C-529C-305E5A560197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F69521-40CE-459A-BD64-848FFEB3ED7C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8CE7D1-0E6C-E020-8F27-F124DC7A43CE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4924EA-4C6F-7BAE-15F9-B1A8B913BBA4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46CC7C-C0A0-9FEA-17EE-446C32573E50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5DA153-0DB9-FBCA-73DC-5E72724E239B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4AA63F-2D81-1494-C794-B1D744FFDA99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C334F8-EDB9-8D1F-E63B-C4315771435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C7BCA2-BEC2-5781-CAB0-34B2D450694F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2D47A5-8995-84C7-5336-84694EC41616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0F70139-5C93-FFC8-3B7A-57BF882AD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201A4E-8E66-88BF-9073-06B3755465D6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E89EB-EDBD-6D82-6462-9E0D25E8D75D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B9829-C607-541C-6865-D6CD61EA7017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8538A2-23D8-6CCC-49C2-02E919B77E98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6CEDE3-765A-9263-DA61-74615CC1085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9F42164-F68E-7D28-578E-AAF5E85E183A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2D885F-8CF5-FE8C-6274-BE5FEC952D89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1D06CDF-7FDD-D840-DE3A-2DEE0546758C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7B9F52-DD52-0F4C-A1FE-C5F1AC4CCA5F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7C39724-4095-8651-B358-9F4F4A6E2A3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EE12DB-39E1-2BC4-4149-7DEB4DDFFC1B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7940D8-CE94-D711-82BB-5401B62694EE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E79BA8-26B3-7227-0368-14C8B1C64B34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82EDEF-ABA4-5087-2866-FFBAA278EDB6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942E21-6B77-F318-DA0F-408C56F4999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0780447-1B58-D68F-C2AC-8E860E9D5283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7C03FA3-1EB0-293B-01DE-E79CA67978A0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A0ADC67-CD6C-9C01-7F5C-50B1C10A6C95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2410047-CCAD-F705-F270-21B6946B59AF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A6A077-99C6-6932-1FBB-854E941EE664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7BCDE5-8BD6-BB3D-0BCE-ADB9CDF6B205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9DCA92B-8877-999C-5EE5-7A5B38932607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FF7D971-CABE-0418-64F5-273C03336FA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0146E75-5210-6732-E869-85E80D85B518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A284CB5-ED65-6D19-6EE9-C0503551F1F0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41819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2024-11-14T22:39:58Z</dcterms:modified>
</cp:coreProperties>
</file>