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2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55"/>
  </p:normalViewPr>
  <p:slideViewPr>
    <p:cSldViewPr snapToGrid="0">
      <p:cViewPr varScale="1">
        <p:scale>
          <a:sx n="83" d="100"/>
          <a:sy n="83" d="100"/>
        </p:scale>
        <p:origin x="20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8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2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4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0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3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4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8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5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4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7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9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BAC8B0-3DCD-7245-6E43-55E525EB02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F11D6A7-8E65-59C3-A871-01521F8B59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0088485" cy="779564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17984E4-2EC5-BF52-51D3-D70E1F2D3AA2}"/>
              </a:ext>
            </a:extLst>
          </p:cNvPr>
          <p:cNvSpPr txBox="1"/>
          <p:nvPr/>
        </p:nvSpPr>
        <p:spPr>
          <a:xfrm>
            <a:off x="666427" y="178230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5D4EC6-DDF6-ACA3-DB2A-904E536FA13C}"/>
              </a:ext>
            </a:extLst>
          </p:cNvPr>
          <p:cNvSpPr txBox="1"/>
          <p:nvPr/>
        </p:nvSpPr>
        <p:spPr>
          <a:xfrm>
            <a:off x="2526223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F48C7A-1723-B7B4-F343-ED9B5098BACB}"/>
              </a:ext>
            </a:extLst>
          </p:cNvPr>
          <p:cNvSpPr txBox="1"/>
          <p:nvPr/>
        </p:nvSpPr>
        <p:spPr>
          <a:xfrm>
            <a:off x="4386021" y="178230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7E916D-24F7-321C-76DD-7D7F3214B878}"/>
              </a:ext>
            </a:extLst>
          </p:cNvPr>
          <p:cNvSpPr txBox="1"/>
          <p:nvPr/>
        </p:nvSpPr>
        <p:spPr>
          <a:xfrm>
            <a:off x="6243233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075B56-0CFD-841F-7D8B-6BD79EB034D4}"/>
              </a:ext>
            </a:extLst>
          </p:cNvPr>
          <p:cNvSpPr txBox="1"/>
          <p:nvPr/>
        </p:nvSpPr>
        <p:spPr>
          <a:xfrm>
            <a:off x="7997126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4071CB-014F-46E7-3ADC-07E9BBC96C4D}"/>
              </a:ext>
            </a:extLst>
          </p:cNvPr>
          <p:cNvSpPr txBox="1"/>
          <p:nvPr/>
        </p:nvSpPr>
        <p:spPr>
          <a:xfrm>
            <a:off x="666427" y="2614701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3C9399-3FD9-8FA1-4F18-D3E63DEAE07D}"/>
              </a:ext>
            </a:extLst>
          </p:cNvPr>
          <p:cNvSpPr txBox="1"/>
          <p:nvPr/>
        </p:nvSpPr>
        <p:spPr>
          <a:xfrm>
            <a:off x="2526223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C12C0D-E37D-6905-C035-F1E57AA640E7}"/>
              </a:ext>
            </a:extLst>
          </p:cNvPr>
          <p:cNvSpPr txBox="1"/>
          <p:nvPr/>
        </p:nvSpPr>
        <p:spPr>
          <a:xfrm>
            <a:off x="4386021" y="2614701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3CF84E-A845-D213-76BD-09EF6928E494}"/>
              </a:ext>
            </a:extLst>
          </p:cNvPr>
          <p:cNvSpPr txBox="1"/>
          <p:nvPr/>
        </p:nvSpPr>
        <p:spPr>
          <a:xfrm>
            <a:off x="6243233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ED7DBB-9368-368A-ABE2-4932FC2E91C7}"/>
              </a:ext>
            </a:extLst>
          </p:cNvPr>
          <p:cNvSpPr txBox="1"/>
          <p:nvPr/>
        </p:nvSpPr>
        <p:spPr>
          <a:xfrm>
            <a:off x="7997126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2B8F47-4022-EECC-F82C-55D6F6BD563A}"/>
              </a:ext>
            </a:extLst>
          </p:cNvPr>
          <p:cNvSpPr txBox="1"/>
          <p:nvPr/>
        </p:nvSpPr>
        <p:spPr>
          <a:xfrm>
            <a:off x="666427" y="3505853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3CF40B-F72D-03EF-CA5E-9AA69C342622}"/>
              </a:ext>
            </a:extLst>
          </p:cNvPr>
          <p:cNvSpPr txBox="1"/>
          <p:nvPr/>
        </p:nvSpPr>
        <p:spPr>
          <a:xfrm>
            <a:off x="2526223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4A8A26F-F01F-1EEE-70B7-AA02ED31CD67}"/>
              </a:ext>
            </a:extLst>
          </p:cNvPr>
          <p:cNvSpPr txBox="1"/>
          <p:nvPr/>
        </p:nvSpPr>
        <p:spPr>
          <a:xfrm>
            <a:off x="4386021" y="3505853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D0D791-E137-1920-DA1D-5D9109430DB3}"/>
              </a:ext>
            </a:extLst>
          </p:cNvPr>
          <p:cNvSpPr txBox="1"/>
          <p:nvPr/>
        </p:nvSpPr>
        <p:spPr>
          <a:xfrm>
            <a:off x="6243233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E460617-0ADE-274B-4880-57EC9DC5C9B2}"/>
              </a:ext>
            </a:extLst>
          </p:cNvPr>
          <p:cNvSpPr txBox="1"/>
          <p:nvPr/>
        </p:nvSpPr>
        <p:spPr>
          <a:xfrm>
            <a:off x="7997126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85B08B-CB79-BF5E-DD5E-CE76C0410D7D}"/>
              </a:ext>
            </a:extLst>
          </p:cNvPr>
          <p:cNvSpPr txBox="1"/>
          <p:nvPr/>
        </p:nvSpPr>
        <p:spPr>
          <a:xfrm>
            <a:off x="666427" y="4426384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7A5D2A-B459-7720-7EF9-2C47120C3ABE}"/>
              </a:ext>
            </a:extLst>
          </p:cNvPr>
          <p:cNvSpPr txBox="1"/>
          <p:nvPr/>
        </p:nvSpPr>
        <p:spPr>
          <a:xfrm>
            <a:off x="2526223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24825DF-7DAB-8EA9-56D9-4EDDB02E8769}"/>
              </a:ext>
            </a:extLst>
          </p:cNvPr>
          <p:cNvSpPr txBox="1"/>
          <p:nvPr/>
        </p:nvSpPr>
        <p:spPr>
          <a:xfrm>
            <a:off x="4386021" y="4426384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602F243-0174-1FFC-3C45-6D0AF67B0ACD}"/>
              </a:ext>
            </a:extLst>
          </p:cNvPr>
          <p:cNvSpPr txBox="1"/>
          <p:nvPr/>
        </p:nvSpPr>
        <p:spPr>
          <a:xfrm>
            <a:off x="6243233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E61ABA2-047A-C537-4C92-637AB7E32D3B}"/>
              </a:ext>
            </a:extLst>
          </p:cNvPr>
          <p:cNvSpPr txBox="1"/>
          <p:nvPr/>
        </p:nvSpPr>
        <p:spPr>
          <a:xfrm>
            <a:off x="7997126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F4A55E4-5C78-245C-529C-305E5A560197}"/>
              </a:ext>
            </a:extLst>
          </p:cNvPr>
          <p:cNvSpPr txBox="1"/>
          <p:nvPr/>
        </p:nvSpPr>
        <p:spPr>
          <a:xfrm>
            <a:off x="666427" y="534691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8F69521-40CE-459A-BD64-848FFEB3ED7C}"/>
              </a:ext>
            </a:extLst>
          </p:cNvPr>
          <p:cNvSpPr txBox="1"/>
          <p:nvPr/>
        </p:nvSpPr>
        <p:spPr>
          <a:xfrm>
            <a:off x="2526223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8CE7D1-0E6C-E020-8F27-F124DC7A43CE}"/>
              </a:ext>
            </a:extLst>
          </p:cNvPr>
          <p:cNvSpPr txBox="1"/>
          <p:nvPr/>
        </p:nvSpPr>
        <p:spPr>
          <a:xfrm>
            <a:off x="4386021" y="534691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94924EA-4C6F-7BAE-15F9-B1A8B913BBA4}"/>
              </a:ext>
            </a:extLst>
          </p:cNvPr>
          <p:cNvSpPr txBox="1"/>
          <p:nvPr/>
        </p:nvSpPr>
        <p:spPr>
          <a:xfrm>
            <a:off x="6243233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646CC7C-C0A0-9FEA-17EE-446C32573E50}"/>
              </a:ext>
            </a:extLst>
          </p:cNvPr>
          <p:cNvSpPr txBox="1"/>
          <p:nvPr/>
        </p:nvSpPr>
        <p:spPr>
          <a:xfrm>
            <a:off x="7997126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85DA153-0DB9-FBCA-73DC-5E72724E239B}"/>
              </a:ext>
            </a:extLst>
          </p:cNvPr>
          <p:cNvSpPr txBox="1">
            <a:spLocks/>
          </p:cNvSpPr>
          <p:nvPr/>
        </p:nvSpPr>
        <p:spPr>
          <a:xfrm>
            <a:off x="258322" y="6356053"/>
            <a:ext cx="13131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A4AA63F-2D81-1494-C794-B1D744FFDA99}"/>
              </a:ext>
            </a:extLst>
          </p:cNvPr>
          <p:cNvSpPr txBox="1">
            <a:spLocks/>
          </p:cNvSpPr>
          <p:nvPr/>
        </p:nvSpPr>
        <p:spPr>
          <a:xfrm>
            <a:off x="1733490" y="6356053"/>
            <a:ext cx="26349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DC334F8-EDB9-8D1F-E63B-C43157714351}"/>
              </a:ext>
            </a:extLst>
          </p:cNvPr>
          <p:cNvSpPr txBox="1">
            <a:spLocks/>
          </p:cNvSpPr>
          <p:nvPr/>
        </p:nvSpPr>
        <p:spPr>
          <a:xfrm>
            <a:off x="4551248" y="6356053"/>
            <a:ext cx="263495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AC7BCA2-BEC2-5781-CAB0-34B2D450694F}"/>
              </a:ext>
            </a:extLst>
          </p:cNvPr>
          <p:cNvSpPr txBox="1">
            <a:spLocks/>
          </p:cNvSpPr>
          <p:nvPr/>
        </p:nvSpPr>
        <p:spPr>
          <a:xfrm>
            <a:off x="7369006" y="6351946"/>
            <a:ext cx="13131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C2D47A5-8995-84C7-5336-84694EC41616}"/>
              </a:ext>
            </a:extLst>
          </p:cNvPr>
          <p:cNvSpPr txBox="1"/>
          <p:nvPr/>
        </p:nvSpPr>
        <p:spPr>
          <a:xfrm>
            <a:off x="3909041" y="1045885"/>
            <a:ext cx="2236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30F70139-5C93-FFC8-3B7A-57BF882ADF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461" y="239244"/>
            <a:ext cx="1615407" cy="60384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8201A4E-8E66-88BF-9073-06B3755465D6}"/>
              </a:ext>
            </a:extLst>
          </p:cNvPr>
          <p:cNvSpPr txBox="1"/>
          <p:nvPr/>
        </p:nvSpPr>
        <p:spPr>
          <a:xfrm>
            <a:off x="1860731" y="161820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5E89EB-EDBD-6D82-6462-9E0D25E8D75D}"/>
              </a:ext>
            </a:extLst>
          </p:cNvPr>
          <p:cNvSpPr txBox="1"/>
          <p:nvPr/>
        </p:nvSpPr>
        <p:spPr>
          <a:xfrm>
            <a:off x="3735196" y="1597639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1B9829-C607-541C-6865-D6CD61EA7017}"/>
              </a:ext>
            </a:extLst>
          </p:cNvPr>
          <p:cNvSpPr txBox="1"/>
          <p:nvPr/>
        </p:nvSpPr>
        <p:spPr>
          <a:xfrm>
            <a:off x="5589759" y="161726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D8538A2-23D8-6CCC-49C2-02E919B77E98}"/>
              </a:ext>
            </a:extLst>
          </p:cNvPr>
          <p:cNvSpPr txBox="1"/>
          <p:nvPr/>
        </p:nvSpPr>
        <p:spPr>
          <a:xfrm>
            <a:off x="7444581" y="161820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66CEDE3-765A-9263-DA61-74615CC10853}"/>
              </a:ext>
            </a:extLst>
          </p:cNvPr>
          <p:cNvSpPr txBox="1"/>
          <p:nvPr/>
        </p:nvSpPr>
        <p:spPr>
          <a:xfrm>
            <a:off x="9284090" y="1617262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9F42164-F68E-7D28-578E-AAF5E85E183A}"/>
              </a:ext>
            </a:extLst>
          </p:cNvPr>
          <p:cNvSpPr txBox="1"/>
          <p:nvPr/>
        </p:nvSpPr>
        <p:spPr>
          <a:xfrm>
            <a:off x="1859797" y="251743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32D885F-8CF5-FE8C-6274-BE5FEC952D89}"/>
              </a:ext>
            </a:extLst>
          </p:cNvPr>
          <p:cNvSpPr txBox="1"/>
          <p:nvPr/>
        </p:nvSpPr>
        <p:spPr>
          <a:xfrm>
            <a:off x="3734262" y="2496867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1D06CDF-7FDD-D840-DE3A-2DEE0546758C}"/>
              </a:ext>
            </a:extLst>
          </p:cNvPr>
          <p:cNvSpPr txBox="1"/>
          <p:nvPr/>
        </p:nvSpPr>
        <p:spPr>
          <a:xfrm>
            <a:off x="5588825" y="2516490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67B9F52-DD52-0F4C-A1FE-C5F1AC4CCA5F}"/>
              </a:ext>
            </a:extLst>
          </p:cNvPr>
          <p:cNvSpPr txBox="1"/>
          <p:nvPr/>
        </p:nvSpPr>
        <p:spPr>
          <a:xfrm>
            <a:off x="7443647" y="251743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7C39724-4095-8651-B358-9F4F4A6E2A30}"/>
              </a:ext>
            </a:extLst>
          </p:cNvPr>
          <p:cNvSpPr txBox="1"/>
          <p:nvPr/>
        </p:nvSpPr>
        <p:spPr>
          <a:xfrm>
            <a:off x="9283156" y="2516490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9EE12DB-39E1-2BC4-4149-7DEB4DDFFC1B}"/>
              </a:ext>
            </a:extLst>
          </p:cNvPr>
          <p:cNvSpPr txBox="1"/>
          <p:nvPr/>
        </p:nvSpPr>
        <p:spPr>
          <a:xfrm>
            <a:off x="1841743" y="342926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57940D8-CE94-D711-82BB-5401B62694EE}"/>
              </a:ext>
            </a:extLst>
          </p:cNvPr>
          <p:cNvSpPr txBox="1"/>
          <p:nvPr/>
        </p:nvSpPr>
        <p:spPr>
          <a:xfrm>
            <a:off x="3716208" y="340870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2E79BA8-26B3-7227-0368-14C8B1C64B34}"/>
              </a:ext>
            </a:extLst>
          </p:cNvPr>
          <p:cNvSpPr txBox="1"/>
          <p:nvPr/>
        </p:nvSpPr>
        <p:spPr>
          <a:xfrm>
            <a:off x="5570771" y="342832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F82EDEF-ABA4-5087-2866-FFBAA278EDB6}"/>
              </a:ext>
            </a:extLst>
          </p:cNvPr>
          <p:cNvSpPr txBox="1"/>
          <p:nvPr/>
        </p:nvSpPr>
        <p:spPr>
          <a:xfrm>
            <a:off x="7425593" y="342926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E942E21-6B77-F318-DA0F-408C56F49991}"/>
              </a:ext>
            </a:extLst>
          </p:cNvPr>
          <p:cNvSpPr txBox="1"/>
          <p:nvPr/>
        </p:nvSpPr>
        <p:spPr>
          <a:xfrm>
            <a:off x="9265102" y="3428325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0780447-1B58-D68F-C2AC-8E860E9D5283}"/>
              </a:ext>
            </a:extLst>
          </p:cNvPr>
          <p:cNvSpPr txBox="1"/>
          <p:nvPr/>
        </p:nvSpPr>
        <p:spPr>
          <a:xfrm>
            <a:off x="1841743" y="431082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7C03FA3-1EB0-293B-01DE-E79CA67978A0}"/>
              </a:ext>
            </a:extLst>
          </p:cNvPr>
          <p:cNvSpPr txBox="1"/>
          <p:nvPr/>
        </p:nvSpPr>
        <p:spPr>
          <a:xfrm>
            <a:off x="3716208" y="4290256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A0ADC67-CD6C-9C01-7F5C-50B1C10A6C95}"/>
              </a:ext>
            </a:extLst>
          </p:cNvPr>
          <p:cNvSpPr txBox="1"/>
          <p:nvPr/>
        </p:nvSpPr>
        <p:spPr>
          <a:xfrm>
            <a:off x="5570771" y="4309879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2410047-CCAD-F705-F270-21B6946B59AF}"/>
              </a:ext>
            </a:extLst>
          </p:cNvPr>
          <p:cNvSpPr txBox="1"/>
          <p:nvPr/>
        </p:nvSpPr>
        <p:spPr>
          <a:xfrm>
            <a:off x="7425593" y="431082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EA6A077-99C6-6932-1FBB-854E941EE664}"/>
              </a:ext>
            </a:extLst>
          </p:cNvPr>
          <p:cNvSpPr txBox="1"/>
          <p:nvPr/>
        </p:nvSpPr>
        <p:spPr>
          <a:xfrm>
            <a:off x="9265102" y="4309879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57BCDE5-8BD6-BB3D-0BCE-ADB9CDF6B205}"/>
              </a:ext>
            </a:extLst>
          </p:cNvPr>
          <p:cNvSpPr txBox="1"/>
          <p:nvPr/>
        </p:nvSpPr>
        <p:spPr>
          <a:xfrm>
            <a:off x="1841743" y="522635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9DCA92B-8877-999C-5EE5-7A5B38932607}"/>
              </a:ext>
            </a:extLst>
          </p:cNvPr>
          <p:cNvSpPr txBox="1"/>
          <p:nvPr/>
        </p:nvSpPr>
        <p:spPr>
          <a:xfrm>
            <a:off x="3716208" y="520579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FF7D971-CABE-0418-64F5-273C03336FA3}"/>
              </a:ext>
            </a:extLst>
          </p:cNvPr>
          <p:cNvSpPr txBox="1"/>
          <p:nvPr/>
        </p:nvSpPr>
        <p:spPr>
          <a:xfrm>
            <a:off x="5570771" y="522541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0146E75-5210-6732-E869-85E80D85B518}"/>
              </a:ext>
            </a:extLst>
          </p:cNvPr>
          <p:cNvSpPr txBox="1"/>
          <p:nvPr/>
        </p:nvSpPr>
        <p:spPr>
          <a:xfrm>
            <a:off x="7425593" y="522635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A284CB5-ED65-6D19-6EE9-C0503551F1F0}"/>
              </a:ext>
            </a:extLst>
          </p:cNvPr>
          <p:cNvSpPr txBox="1"/>
          <p:nvPr/>
        </p:nvSpPr>
        <p:spPr>
          <a:xfrm>
            <a:off x="9265102" y="5225415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1418198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1220</TotalTime>
  <Words>388</Words>
  <Application>Microsoft Macintosh PowerPoint</Application>
  <PresentationFormat>Custom</PresentationFormat>
  <Paragraphs>146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Cole Leslie</dc:creator>
  <cp:lastModifiedBy>Cole Leslie</cp:lastModifiedBy>
  <cp:revision>4</cp:revision>
  <dcterms:created xsi:type="dcterms:W3CDTF">2024-11-06T20:04:04Z</dcterms:created>
  <dcterms:modified xsi:type="dcterms:W3CDTF">2024-11-14T22:39:58Z</dcterms:modified>
</cp:coreProperties>
</file>