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206E4-9A15-F80B-6BBC-E5256E0DCD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4E2E9E-5A9C-136A-F97C-199E358563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2479AE-E64B-D2A3-9896-4E62F03FD6B2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49436D-B84D-1508-377A-25037EDDDA1C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0300EA-07C5-AC80-2B0F-9BDA48D4A24B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3DEF12-6510-8A44-1C76-DC379379B436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C7C4C7-B837-F4CE-EFC4-A927292EED83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883AAA-15EA-D03D-DA3D-62A7FA8389B1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9B6AC3-2405-781D-DABA-AE875E9ACD0F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0E45E-5036-8E5B-4B46-FEE2069F2E4C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AA2571-36B0-53AA-D9F5-AEDA5F61DF28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791679-C75E-7714-D6FF-44995ED5196D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1C8A35-50B2-9E3B-38F7-45433FF11E7C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3690B2-1D0E-A5E6-1A51-44095B84F28A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B2E415-CCE2-5DC5-83B2-F57069753EDB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4F4915-9B85-60EE-1DB6-6D27B2AD111C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48B34B-DB4F-EFA0-08AF-31537AFB9BAB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DC3F65-A995-6297-CF06-E676272F1893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AC31E5-181E-ACEC-15F2-C26ADF53DBFE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E82934-F61E-4E82-6FFB-71B4F339426F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63F5AE-1718-C185-3CCF-6C76C411814B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E5C75FB-172D-7CFD-23C8-C44BEE7D34FB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FD2E97-DA5B-0B9A-7968-C85FAFF44DD5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221D03-B69C-0A44-3641-BF0126E90E66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E2E3098-1694-9683-1195-35122A5FB7A9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19C079-785B-CF5D-CBEF-E35DD451DB9D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E96A0F-086E-15CC-7F6A-8D4A729B86E3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660220-8A15-9441-99A9-2190AAD2DCE0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FC828B9-F5B7-F1C6-393A-9FDE9DF24A2A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07E39A-AE67-854F-C645-C12AFFB9C875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5E52F01-F9C3-8AB1-DBC2-393D9ECEC7BC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FA9DF0-4BE1-443A-95D7-2B8BAB373E8F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401155D-79DF-0FE8-6C8D-8A573C9E7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C8DC49-CCC2-A8D3-825B-2690FEC155F7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7809DE-0034-A85B-A1B3-DE9EA9C2F9E6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24C008-7DF8-6654-36DD-87B5D492DD4D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108A08-C0C3-69A0-A318-BD31525B6F86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558E54F-F51C-C05C-46EF-822D5632FF18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693D3DD-B88E-4FAB-D36D-C3FDDF1DDDD8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265C806-AB84-DCFC-F267-86989A5394FB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866CFF-11D1-A4E3-BC96-22BD763953B6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75FE1FE-295D-CF0E-5EC6-644EA33FAAB0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0BCF4A3-3D90-1725-C1E4-B141D1B1B113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D587CAB-8DA3-9B70-8702-FD64F5C7FCC2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897B8D-872A-19A5-9642-6CF5E2CD4764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97D8112-70FA-C85A-AC2F-0A40B423EED6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36D8748-5BE1-67E9-C3F8-34B9852AEE80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FBC8FB-E6FD-8146-F71D-636ECB07F022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8404A54-2A05-AE7A-150A-C1DC0C20E74F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A90833F-C6FA-58B5-33D2-9D65E2003107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88F506-6DA9-279B-AC06-F6A5697A8FC3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D9B9227-700A-2076-F07A-6E8AC724049F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D3E8495-D2D2-DEC2-CC90-3B577A751AF8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11E3EEE-BDF9-D87C-3F50-5DCDE8A31B91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0F3FD4-35E1-9A4D-BDA4-CFD69ABE830E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3F6D096-3FBC-FF5B-34DC-AD7755DA4E6C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0F645E-412A-B4AE-16DA-B72B6890EC23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6F5B6F-2B29-EB28-013E-315B5F194D6D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14249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1222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2024-11-14T22:37:54Z</dcterms:modified>
</cp:coreProperties>
</file>