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C1C8C-5A27-4CDD-56B3-6610ED411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8C82D0-0039-41C1-8B7D-A4948FD3A4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BEEC18-A599-D882-7FB4-EFE2F390D823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3F1697-1563-BDC4-F863-81F3645B4EE4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6AC4BB-8B53-E902-2220-1760F38781FF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646FC0-668C-59A5-1E62-C259CC454927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0A3D8C-BD57-2E44-8729-B42D40E86974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3B232F-6CFE-34BD-8464-89C660B379E2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6F718D-6DCF-8954-3217-E2B4BFD440F8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98B50A-A1B2-1851-F540-A9954388F93E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A94675-5EB0-3066-2528-BCC6437EA933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712BC-C840-2F5E-8E11-2FFCE916BFEE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D2DC22-F981-C26A-6467-8F56FA692B2A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5EB15A-FAE9-2E86-7B05-0DEBC72F7D6D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DF608A-EE66-10B1-C980-3A21420BBF52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DBAAE8-7F0C-1944-48F3-698DC1CADA41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79DC98-36C1-8026-6738-5B63AA42DF96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49EF01-7C00-AA01-A286-300071309712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B318FB-825C-033D-98CF-5EE24F206A14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ED4C75-99DC-8B46-D76C-640E28D8C65E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451C48-2850-D97C-1714-BD1F478E38BD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16974A-57F6-2DD0-298C-7ACA8BA67589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DAF3874-3A7A-4A6E-AEC6-C4EF0BB84E46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99D9F55-CAF8-A634-0179-452637886A6E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9ABAAB6-DB59-7E5A-0D50-B0CB8A59FB7F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21CCE1-D72F-18A3-E97B-5183C443BB1B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66F59B-FB4E-7789-87D2-6EB6FC437EA7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D70D30-6FA8-3565-F684-84B2890E6D7F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BB2DB0-D03C-3DBC-3EBB-0DBBC2DC2074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F08738-429A-0BE7-37E3-377433DD41C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7DC18A-C310-7747-A5E3-445BC6325EC3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FC674C-B7B9-6718-DD79-1DAAA924CC88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7FCC2DF-BADD-85E1-BB3C-E6419B17F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D6B297-3F45-4597-A504-2B0CF8503B2F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1C8A9E-FBAB-C3C2-77D6-D96478997AD8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1B885-D56F-E30A-27A0-B93707E5CFE2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8D7652-C333-BDE9-0C50-74D5AC096F31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1AC840A-0E4F-D7F0-9A9A-B3CF3BF95BE8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99609E-329C-D51A-48DB-5257385BFE8D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B866D24-B7AC-485E-4BDE-70F1441989BA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D7921BF-E4D8-EA20-CD7D-7D5481B34FE0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9C8D413-1B30-51F3-FCD6-C1B81CC2ACB1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DE18AE-CFCF-E846-BDF3-BDB6598BC662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DD28F56-3101-35FD-CAC5-5EA64D11BFC3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18CD98E-40B8-A0A1-B6E1-18305CD7F180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2D6CD0-7D49-9CB2-3043-8CF3A9F65AA7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4E40369-030B-5E06-7543-8D58B90EE7A2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6853CF-96E5-B4F5-85BB-1C1C623AADDC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BFFAEBE-0731-9880-C870-E14133577F87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7DB81EA-053B-C8D6-5BF4-8577BA023332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8A7ED5D-7AA8-5D54-738E-D69CCCDA0A30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F0CB23-F299-B757-DC33-FD70B6ABAA56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F68E458-A488-86FF-0E29-13BA4812F94D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419C011-BE4C-E33B-3137-085E47EEAA6B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26C444-47FA-254C-CD79-D8DB252D74BA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FF444A3-DBE4-7816-B59C-0055D57145DA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C6DBED-99B0-CD07-688D-11FA21D504DA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C58EA26-8404-1D82-EA3C-33C73DD09C57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27432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2024-11-14T22:39:19Z</dcterms:modified>
</cp:coreProperties>
</file>