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6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655"/>
  </p:normalViewPr>
  <p:slideViewPr>
    <p:cSldViewPr snapToGrid="0">
      <p:cViewPr varScale="1">
        <p:scale>
          <a:sx n="83" d="100"/>
          <a:sy n="83" d="100"/>
        </p:scale>
        <p:origin x="20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786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20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546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1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82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82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0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37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46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89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53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448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276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99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5EE987-6976-2AC4-461D-B58F5F3E66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4B52A01-DB46-CDD4-2528-7CD78D38B4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0088485" cy="779564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5016FFD-103B-7674-9665-8DD1453EFF5A}"/>
              </a:ext>
            </a:extLst>
          </p:cNvPr>
          <p:cNvSpPr txBox="1"/>
          <p:nvPr/>
        </p:nvSpPr>
        <p:spPr>
          <a:xfrm>
            <a:off x="666427" y="178230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A8F408-CC8E-7271-A87E-D044BFE02FB6}"/>
              </a:ext>
            </a:extLst>
          </p:cNvPr>
          <p:cNvSpPr txBox="1"/>
          <p:nvPr/>
        </p:nvSpPr>
        <p:spPr>
          <a:xfrm>
            <a:off x="2526223" y="178230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715EF1-2040-6A81-5C42-12F5189D015E}"/>
              </a:ext>
            </a:extLst>
          </p:cNvPr>
          <p:cNvSpPr txBox="1"/>
          <p:nvPr/>
        </p:nvSpPr>
        <p:spPr>
          <a:xfrm>
            <a:off x="4386021" y="178230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1A67FE2-D2A4-1CF6-0D01-EED3C8FC69EC}"/>
              </a:ext>
            </a:extLst>
          </p:cNvPr>
          <p:cNvSpPr txBox="1"/>
          <p:nvPr/>
        </p:nvSpPr>
        <p:spPr>
          <a:xfrm>
            <a:off x="6243233" y="178230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F6DD8D0-DC34-A20C-018F-683E823839BD}"/>
              </a:ext>
            </a:extLst>
          </p:cNvPr>
          <p:cNvSpPr txBox="1"/>
          <p:nvPr/>
        </p:nvSpPr>
        <p:spPr>
          <a:xfrm>
            <a:off x="7997126" y="178230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2AC12AF-3637-727C-926D-3A6B3096E126}"/>
              </a:ext>
            </a:extLst>
          </p:cNvPr>
          <p:cNvSpPr txBox="1"/>
          <p:nvPr/>
        </p:nvSpPr>
        <p:spPr>
          <a:xfrm>
            <a:off x="666427" y="2614701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6AFC1DC-EF70-A8CB-2F68-253EAF2558D0}"/>
              </a:ext>
            </a:extLst>
          </p:cNvPr>
          <p:cNvSpPr txBox="1"/>
          <p:nvPr/>
        </p:nvSpPr>
        <p:spPr>
          <a:xfrm>
            <a:off x="2526223" y="2614701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D6CE7FC-4BCD-AE2D-9A92-194179593ABC}"/>
              </a:ext>
            </a:extLst>
          </p:cNvPr>
          <p:cNvSpPr txBox="1"/>
          <p:nvPr/>
        </p:nvSpPr>
        <p:spPr>
          <a:xfrm>
            <a:off x="4386021" y="2614701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49ACD0-0AEF-E246-EDC2-0E2C13A87D20}"/>
              </a:ext>
            </a:extLst>
          </p:cNvPr>
          <p:cNvSpPr txBox="1"/>
          <p:nvPr/>
        </p:nvSpPr>
        <p:spPr>
          <a:xfrm>
            <a:off x="6243233" y="2614701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B5B568C-C031-A88D-0778-02F7E6E5DA3D}"/>
              </a:ext>
            </a:extLst>
          </p:cNvPr>
          <p:cNvSpPr txBox="1"/>
          <p:nvPr/>
        </p:nvSpPr>
        <p:spPr>
          <a:xfrm>
            <a:off x="7997126" y="2614701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74B63AD-5F1A-A196-3BF2-C1756E09419B}"/>
              </a:ext>
            </a:extLst>
          </p:cNvPr>
          <p:cNvSpPr txBox="1"/>
          <p:nvPr/>
        </p:nvSpPr>
        <p:spPr>
          <a:xfrm>
            <a:off x="666427" y="3505853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099E9FB-D697-6950-6980-2864D3C251F2}"/>
              </a:ext>
            </a:extLst>
          </p:cNvPr>
          <p:cNvSpPr txBox="1"/>
          <p:nvPr/>
        </p:nvSpPr>
        <p:spPr>
          <a:xfrm>
            <a:off x="2526223" y="3505853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E5E6E16-1070-010D-EA67-B1BD728CC58B}"/>
              </a:ext>
            </a:extLst>
          </p:cNvPr>
          <p:cNvSpPr txBox="1"/>
          <p:nvPr/>
        </p:nvSpPr>
        <p:spPr>
          <a:xfrm>
            <a:off x="4386021" y="3505853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E6519A0-A1C9-2342-C305-4D9AE99FE876}"/>
              </a:ext>
            </a:extLst>
          </p:cNvPr>
          <p:cNvSpPr txBox="1"/>
          <p:nvPr/>
        </p:nvSpPr>
        <p:spPr>
          <a:xfrm>
            <a:off x="6243233" y="3505853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B5C23B5-6CFF-6B55-9CC3-26CC56C64A43}"/>
              </a:ext>
            </a:extLst>
          </p:cNvPr>
          <p:cNvSpPr txBox="1"/>
          <p:nvPr/>
        </p:nvSpPr>
        <p:spPr>
          <a:xfrm>
            <a:off x="7997126" y="3505853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2F0E944-91FC-CA24-96E9-251920180FA6}"/>
              </a:ext>
            </a:extLst>
          </p:cNvPr>
          <p:cNvSpPr txBox="1"/>
          <p:nvPr/>
        </p:nvSpPr>
        <p:spPr>
          <a:xfrm>
            <a:off x="666427" y="4426384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9C09CB3-D9F6-3636-6FB7-7FE3875239F9}"/>
              </a:ext>
            </a:extLst>
          </p:cNvPr>
          <p:cNvSpPr txBox="1"/>
          <p:nvPr/>
        </p:nvSpPr>
        <p:spPr>
          <a:xfrm>
            <a:off x="2526223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D92048C-00C7-C812-43E7-B03437F04F04}"/>
              </a:ext>
            </a:extLst>
          </p:cNvPr>
          <p:cNvSpPr txBox="1"/>
          <p:nvPr/>
        </p:nvSpPr>
        <p:spPr>
          <a:xfrm>
            <a:off x="4386021" y="4426384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0625BF3-D850-1E63-1D16-878F347851FF}"/>
              </a:ext>
            </a:extLst>
          </p:cNvPr>
          <p:cNvSpPr txBox="1"/>
          <p:nvPr/>
        </p:nvSpPr>
        <p:spPr>
          <a:xfrm>
            <a:off x="6243233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774D0BF-E829-4C48-9973-8268A5263B0A}"/>
              </a:ext>
            </a:extLst>
          </p:cNvPr>
          <p:cNvSpPr txBox="1"/>
          <p:nvPr/>
        </p:nvSpPr>
        <p:spPr>
          <a:xfrm>
            <a:off x="7997126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3469DEB-79EB-7388-F3EE-F983770DEE5F}"/>
              </a:ext>
            </a:extLst>
          </p:cNvPr>
          <p:cNvSpPr txBox="1"/>
          <p:nvPr/>
        </p:nvSpPr>
        <p:spPr>
          <a:xfrm>
            <a:off x="666427" y="534691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AD8555-75B4-6BEC-B5C3-B09731043C2E}"/>
              </a:ext>
            </a:extLst>
          </p:cNvPr>
          <p:cNvSpPr txBox="1"/>
          <p:nvPr/>
        </p:nvSpPr>
        <p:spPr>
          <a:xfrm>
            <a:off x="2526223" y="534691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EE796DE-135F-F502-824B-27EAAD83DCA1}"/>
              </a:ext>
            </a:extLst>
          </p:cNvPr>
          <p:cNvSpPr txBox="1"/>
          <p:nvPr/>
        </p:nvSpPr>
        <p:spPr>
          <a:xfrm>
            <a:off x="4386021" y="534691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F7A06F8-EDA6-355F-4451-B78A70D519F1}"/>
              </a:ext>
            </a:extLst>
          </p:cNvPr>
          <p:cNvSpPr txBox="1"/>
          <p:nvPr/>
        </p:nvSpPr>
        <p:spPr>
          <a:xfrm>
            <a:off x="6243233" y="534691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D535F19-E246-1CEC-A1D2-70EE824DBF40}"/>
              </a:ext>
            </a:extLst>
          </p:cNvPr>
          <p:cNvSpPr txBox="1"/>
          <p:nvPr/>
        </p:nvSpPr>
        <p:spPr>
          <a:xfrm>
            <a:off x="7997126" y="534691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B31EBCC-5BB1-316D-B8B0-1DC852428FE1}"/>
              </a:ext>
            </a:extLst>
          </p:cNvPr>
          <p:cNvSpPr txBox="1">
            <a:spLocks/>
          </p:cNvSpPr>
          <p:nvPr/>
        </p:nvSpPr>
        <p:spPr>
          <a:xfrm>
            <a:off x="258322" y="6356053"/>
            <a:ext cx="13131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287BD9F-A071-0E43-2253-63E5CDB21489}"/>
              </a:ext>
            </a:extLst>
          </p:cNvPr>
          <p:cNvSpPr txBox="1">
            <a:spLocks/>
          </p:cNvSpPr>
          <p:nvPr/>
        </p:nvSpPr>
        <p:spPr>
          <a:xfrm>
            <a:off x="1733490" y="6356053"/>
            <a:ext cx="26349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DDE1FA2-BF3A-667B-B938-93E2596BC797}"/>
              </a:ext>
            </a:extLst>
          </p:cNvPr>
          <p:cNvSpPr txBox="1">
            <a:spLocks/>
          </p:cNvSpPr>
          <p:nvPr/>
        </p:nvSpPr>
        <p:spPr>
          <a:xfrm>
            <a:off x="4551248" y="6356053"/>
            <a:ext cx="263495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427627F-7087-1209-B5D7-C31D941145A8}"/>
              </a:ext>
            </a:extLst>
          </p:cNvPr>
          <p:cNvSpPr txBox="1">
            <a:spLocks/>
          </p:cNvSpPr>
          <p:nvPr/>
        </p:nvSpPr>
        <p:spPr>
          <a:xfrm>
            <a:off x="7369006" y="6351946"/>
            <a:ext cx="13131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B0F46F8-883E-8B32-BAB4-B3FB9E8B74B3}"/>
              </a:ext>
            </a:extLst>
          </p:cNvPr>
          <p:cNvSpPr txBox="1"/>
          <p:nvPr/>
        </p:nvSpPr>
        <p:spPr>
          <a:xfrm>
            <a:off x="3909041" y="1045885"/>
            <a:ext cx="22365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F8425E5A-5505-CD1C-5612-5E1D28B0DD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461" y="239244"/>
            <a:ext cx="1615407" cy="60384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FDC047E-3733-DE0C-17DE-AA98C4A1698C}"/>
              </a:ext>
            </a:extLst>
          </p:cNvPr>
          <p:cNvSpPr txBox="1"/>
          <p:nvPr/>
        </p:nvSpPr>
        <p:spPr>
          <a:xfrm>
            <a:off x="1860731" y="161820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0F2368-60C6-FC34-DDC6-DA7A1E6833C7}"/>
              </a:ext>
            </a:extLst>
          </p:cNvPr>
          <p:cNvSpPr txBox="1"/>
          <p:nvPr/>
        </p:nvSpPr>
        <p:spPr>
          <a:xfrm>
            <a:off x="3735196" y="1597639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D1E7C8-6AFF-81D7-C1F4-AEF5BB0454C5}"/>
              </a:ext>
            </a:extLst>
          </p:cNvPr>
          <p:cNvSpPr txBox="1"/>
          <p:nvPr/>
        </p:nvSpPr>
        <p:spPr>
          <a:xfrm>
            <a:off x="5589759" y="161726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C7FD6BE-EB1E-ADC5-7EC0-82C7A199383F}"/>
              </a:ext>
            </a:extLst>
          </p:cNvPr>
          <p:cNvSpPr txBox="1"/>
          <p:nvPr/>
        </p:nvSpPr>
        <p:spPr>
          <a:xfrm>
            <a:off x="7444581" y="161820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588161F-069C-46DF-FBE5-003461B4B696}"/>
              </a:ext>
            </a:extLst>
          </p:cNvPr>
          <p:cNvSpPr txBox="1"/>
          <p:nvPr/>
        </p:nvSpPr>
        <p:spPr>
          <a:xfrm>
            <a:off x="9284090" y="1617262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7538CEA-D463-3CE2-7BCE-95F3BD55F3FF}"/>
              </a:ext>
            </a:extLst>
          </p:cNvPr>
          <p:cNvSpPr txBox="1"/>
          <p:nvPr/>
        </p:nvSpPr>
        <p:spPr>
          <a:xfrm>
            <a:off x="1859797" y="2517433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4C4B3CF-2EBB-2D5E-F658-02FA50C1348B}"/>
              </a:ext>
            </a:extLst>
          </p:cNvPr>
          <p:cNvSpPr txBox="1"/>
          <p:nvPr/>
        </p:nvSpPr>
        <p:spPr>
          <a:xfrm>
            <a:off x="3734262" y="2496867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72C9CE2-40E8-27B2-C27B-6E0D865B242E}"/>
              </a:ext>
            </a:extLst>
          </p:cNvPr>
          <p:cNvSpPr txBox="1"/>
          <p:nvPr/>
        </p:nvSpPr>
        <p:spPr>
          <a:xfrm>
            <a:off x="5588825" y="2516490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A0F7062-632B-714B-C0EA-9D8DCB9DD4FE}"/>
              </a:ext>
            </a:extLst>
          </p:cNvPr>
          <p:cNvSpPr txBox="1"/>
          <p:nvPr/>
        </p:nvSpPr>
        <p:spPr>
          <a:xfrm>
            <a:off x="7443647" y="2517433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F1E2BF6-2594-38C9-107E-0AB72E8CD270}"/>
              </a:ext>
            </a:extLst>
          </p:cNvPr>
          <p:cNvSpPr txBox="1"/>
          <p:nvPr/>
        </p:nvSpPr>
        <p:spPr>
          <a:xfrm>
            <a:off x="9283156" y="2516490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5244665-574B-B359-DDEE-51CEECF7BD83}"/>
              </a:ext>
            </a:extLst>
          </p:cNvPr>
          <p:cNvSpPr txBox="1"/>
          <p:nvPr/>
        </p:nvSpPr>
        <p:spPr>
          <a:xfrm>
            <a:off x="1841743" y="342926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6EB42CC-982D-A943-E2A9-63D3987BEF6A}"/>
              </a:ext>
            </a:extLst>
          </p:cNvPr>
          <p:cNvSpPr txBox="1"/>
          <p:nvPr/>
        </p:nvSpPr>
        <p:spPr>
          <a:xfrm>
            <a:off x="3716208" y="340870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9CD5BA0-56C8-3A63-7AD7-FF367F8D513E}"/>
              </a:ext>
            </a:extLst>
          </p:cNvPr>
          <p:cNvSpPr txBox="1"/>
          <p:nvPr/>
        </p:nvSpPr>
        <p:spPr>
          <a:xfrm>
            <a:off x="5570771" y="342832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CD6366A-681A-9FCA-4257-E40D8898DAD1}"/>
              </a:ext>
            </a:extLst>
          </p:cNvPr>
          <p:cNvSpPr txBox="1"/>
          <p:nvPr/>
        </p:nvSpPr>
        <p:spPr>
          <a:xfrm>
            <a:off x="7425593" y="342926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15CBFAA-FA8E-DAD8-2DB3-44245AA4EFEA}"/>
              </a:ext>
            </a:extLst>
          </p:cNvPr>
          <p:cNvSpPr txBox="1"/>
          <p:nvPr/>
        </p:nvSpPr>
        <p:spPr>
          <a:xfrm>
            <a:off x="9265102" y="342832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88245E1-8092-2049-EA5E-6299920AE631}"/>
              </a:ext>
            </a:extLst>
          </p:cNvPr>
          <p:cNvSpPr txBox="1"/>
          <p:nvPr/>
        </p:nvSpPr>
        <p:spPr>
          <a:xfrm>
            <a:off x="1841743" y="431082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BF9DD22-83CE-B76D-278F-613039BC81F8}"/>
              </a:ext>
            </a:extLst>
          </p:cNvPr>
          <p:cNvSpPr txBox="1"/>
          <p:nvPr/>
        </p:nvSpPr>
        <p:spPr>
          <a:xfrm>
            <a:off x="3716208" y="4290256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0A3336B-BB0D-311C-A54F-095BDA86269B}"/>
              </a:ext>
            </a:extLst>
          </p:cNvPr>
          <p:cNvSpPr txBox="1"/>
          <p:nvPr/>
        </p:nvSpPr>
        <p:spPr>
          <a:xfrm>
            <a:off x="5570771" y="4309879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B9AFF6E-59C2-5625-08A6-B934131DDBC9}"/>
              </a:ext>
            </a:extLst>
          </p:cNvPr>
          <p:cNvSpPr txBox="1"/>
          <p:nvPr/>
        </p:nvSpPr>
        <p:spPr>
          <a:xfrm>
            <a:off x="7425593" y="431082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9175EA6-4F12-CB2C-E0E1-E2CAB868702B}"/>
              </a:ext>
            </a:extLst>
          </p:cNvPr>
          <p:cNvSpPr txBox="1"/>
          <p:nvPr/>
        </p:nvSpPr>
        <p:spPr>
          <a:xfrm>
            <a:off x="9265102" y="4309879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1C041A2-CCD3-04FF-AEBD-6F6BD0D8213A}"/>
              </a:ext>
            </a:extLst>
          </p:cNvPr>
          <p:cNvSpPr txBox="1"/>
          <p:nvPr/>
        </p:nvSpPr>
        <p:spPr>
          <a:xfrm>
            <a:off x="1841743" y="522635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3FAA281-484E-F6BC-C6CD-A518BE7FBDA3}"/>
              </a:ext>
            </a:extLst>
          </p:cNvPr>
          <p:cNvSpPr txBox="1"/>
          <p:nvPr/>
        </p:nvSpPr>
        <p:spPr>
          <a:xfrm>
            <a:off x="3716208" y="520579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B1FF0D9-B79A-9E1D-F1FD-4BC3D1129846}"/>
              </a:ext>
            </a:extLst>
          </p:cNvPr>
          <p:cNvSpPr txBox="1"/>
          <p:nvPr/>
        </p:nvSpPr>
        <p:spPr>
          <a:xfrm>
            <a:off x="5570771" y="522541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D5F1FC7-4574-7F21-4603-4B1AAEE2C608}"/>
              </a:ext>
            </a:extLst>
          </p:cNvPr>
          <p:cNvSpPr txBox="1"/>
          <p:nvPr/>
        </p:nvSpPr>
        <p:spPr>
          <a:xfrm>
            <a:off x="7425593" y="522635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3D2C8BF-BC59-8961-2726-CA340E985BD7}"/>
              </a:ext>
            </a:extLst>
          </p:cNvPr>
          <p:cNvSpPr txBox="1"/>
          <p:nvPr/>
        </p:nvSpPr>
        <p:spPr>
          <a:xfrm>
            <a:off x="9265102" y="522541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1344119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1217</TotalTime>
  <Words>388</Words>
  <Application>Microsoft Macintosh PowerPoint</Application>
  <PresentationFormat>Custom</PresentationFormat>
  <Paragraphs>146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Cole Leslie</dc:creator>
  <cp:lastModifiedBy>Cole Leslie</cp:lastModifiedBy>
  <cp:revision>4</cp:revision>
  <dcterms:created xsi:type="dcterms:W3CDTF">2024-11-06T20:04:04Z</dcterms:created>
  <dcterms:modified xsi:type="dcterms:W3CDTF">2024-11-14T22:43:50Z</dcterms:modified>
</cp:coreProperties>
</file>