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5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5"/>
  </p:normalViewPr>
  <p:slideViewPr>
    <p:cSldViewPr snapToGrid="0">
      <p:cViewPr varScale="1">
        <p:scale>
          <a:sx n="83" d="100"/>
          <a:sy n="83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8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4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46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53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7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69979E-FA5E-A741-A94F-8586A62B4C92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129EA7-FDBD-1F47-92D8-EE1E96B2A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9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338761-D392-A03B-D2EB-6C5C104F0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7AC3A2-2BAD-4887-529A-098F6789F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0" y="0"/>
            <a:ext cx="10088485" cy="7795648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38ED69-D404-3F49-80B2-13772391EEC6}"/>
              </a:ext>
            </a:extLst>
          </p:cNvPr>
          <p:cNvSpPr txBox="1"/>
          <p:nvPr/>
        </p:nvSpPr>
        <p:spPr>
          <a:xfrm>
            <a:off x="666427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46F7A2-D8D4-D44D-FEC8-4542B8EAB5D0}"/>
              </a:ext>
            </a:extLst>
          </p:cNvPr>
          <p:cNvSpPr txBox="1"/>
          <p:nvPr/>
        </p:nvSpPr>
        <p:spPr>
          <a:xfrm>
            <a:off x="252622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6B1E7B-F154-60B8-02F7-5734B89CAEA1}"/>
              </a:ext>
            </a:extLst>
          </p:cNvPr>
          <p:cNvSpPr txBox="1"/>
          <p:nvPr/>
        </p:nvSpPr>
        <p:spPr>
          <a:xfrm>
            <a:off x="4386021" y="178230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09F626-9222-2C7C-4E77-68C37ABAFB1B}"/>
              </a:ext>
            </a:extLst>
          </p:cNvPr>
          <p:cNvSpPr txBox="1"/>
          <p:nvPr/>
        </p:nvSpPr>
        <p:spPr>
          <a:xfrm>
            <a:off x="6243233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E96017-6509-D897-C1EA-32EFC79F1898}"/>
              </a:ext>
            </a:extLst>
          </p:cNvPr>
          <p:cNvSpPr txBox="1"/>
          <p:nvPr/>
        </p:nvSpPr>
        <p:spPr>
          <a:xfrm>
            <a:off x="7997126" y="178230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2023E8-CB33-9A42-05C3-874D7A5A1FCE}"/>
              </a:ext>
            </a:extLst>
          </p:cNvPr>
          <p:cNvSpPr txBox="1"/>
          <p:nvPr/>
        </p:nvSpPr>
        <p:spPr>
          <a:xfrm>
            <a:off x="666427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63D101E-5EE6-92C2-A0CA-94D25A563C3E}"/>
              </a:ext>
            </a:extLst>
          </p:cNvPr>
          <p:cNvSpPr txBox="1"/>
          <p:nvPr/>
        </p:nvSpPr>
        <p:spPr>
          <a:xfrm>
            <a:off x="252622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9584DD-5761-39B1-C93A-871AF45EAEAB}"/>
              </a:ext>
            </a:extLst>
          </p:cNvPr>
          <p:cNvSpPr txBox="1"/>
          <p:nvPr/>
        </p:nvSpPr>
        <p:spPr>
          <a:xfrm>
            <a:off x="4386021" y="2614701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8B25BC-6312-50B8-17A1-28969E0C3154}"/>
              </a:ext>
            </a:extLst>
          </p:cNvPr>
          <p:cNvSpPr txBox="1"/>
          <p:nvPr/>
        </p:nvSpPr>
        <p:spPr>
          <a:xfrm>
            <a:off x="6243233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FB43D2-9C22-9462-84D8-E5478240F0BF}"/>
              </a:ext>
            </a:extLst>
          </p:cNvPr>
          <p:cNvSpPr txBox="1"/>
          <p:nvPr/>
        </p:nvSpPr>
        <p:spPr>
          <a:xfrm>
            <a:off x="7997126" y="2614701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5B7E9F-614B-187E-B165-A0B63305FF85}"/>
              </a:ext>
            </a:extLst>
          </p:cNvPr>
          <p:cNvSpPr txBox="1"/>
          <p:nvPr/>
        </p:nvSpPr>
        <p:spPr>
          <a:xfrm>
            <a:off x="666427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6EAF0E-2CA5-365C-435A-3FE405F4491C}"/>
              </a:ext>
            </a:extLst>
          </p:cNvPr>
          <p:cNvSpPr txBox="1"/>
          <p:nvPr/>
        </p:nvSpPr>
        <p:spPr>
          <a:xfrm>
            <a:off x="252622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822DDC-0008-FABA-59C8-58AED11F9E43}"/>
              </a:ext>
            </a:extLst>
          </p:cNvPr>
          <p:cNvSpPr txBox="1"/>
          <p:nvPr/>
        </p:nvSpPr>
        <p:spPr>
          <a:xfrm>
            <a:off x="4386021" y="3505853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7C91EF3-7B80-D1EF-2A0C-0DF8FEC3649C}"/>
              </a:ext>
            </a:extLst>
          </p:cNvPr>
          <p:cNvSpPr txBox="1"/>
          <p:nvPr/>
        </p:nvSpPr>
        <p:spPr>
          <a:xfrm>
            <a:off x="6243233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F533C46-62A2-0B1D-140A-D5B2CFAC5863}"/>
              </a:ext>
            </a:extLst>
          </p:cNvPr>
          <p:cNvSpPr txBox="1"/>
          <p:nvPr/>
        </p:nvSpPr>
        <p:spPr>
          <a:xfrm>
            <a:off x="7997126" y="3505853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48D805-5342-35E1-B539-F6AB0CAA404F}"/>
              </a:ext>
            </a:extLst>
          </p:cNvPr>
          <p:cNvSpPr txBox="1"/>
          <p:nvPr/>
        </p:nvSpPr>
        <p:spPr>
          <a:xfrm>
            <a:off x="666427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CED610-41B5-A595-EF9E-6FE52BD56A97}"/>
              </a:ext>
            </a:extLst>
          </p:cNvPr>
          <p:cNvSpPr txBox="1"/>
          <p:nvPr/>
        </p:nvSpPr>
        <p:spPr>
          <a:xfrm>
            <a:off x="252622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FE9B23-0D95-45D8-881D-BC9FC5252A2F}"/>
              </a:ext>
            </a:extLst>
          </p:cNvPr>
          <p:cNvSpPr txBox="1"/>
          <p:nvPr/>
        </p:nvSpPr>
        <p:spPr>
          <a:xfrm>
            <a:off x="4386021" y="4426384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0B93BC4-E527-1FBC-31C1-FFA9737A5D38}"/>
              </a:ext>
            </a:extLst>
          </p:cNvPr>
          <p:cNvSpPr txBox="1"/>
          <p:nvPr/>
        </p:nvSpPr>
        <p:spPr>
          <a:xfrm>
            <a:off x="6243233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53225E-0CCC-28B4-9B82-055DE0BB30DA}"/>
              </a:ext>
            </a:extLst>
          </p:cNvPr>
          <p:cNvSpPr txBox="1"/>
          <p:nvPr/>
        </p:nvSpPr>
        <p:spPr>
          <a:xfrm>
            <a:off x="7997126" y="4426384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A40693-1751-4518-DA09-CA153137F76A}"/>
              </a:ext>
            </a:extLst>
          </p:cNvPr>
          <p:cNvSpPr txBox="1"/>
          <p:nvPr/>
        </p:nvSpPr>
        <p:spPr>
          <a:xfrm>
            <a:off x="666427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D6ED72-D88E-8006-E161-5F772A820DDC}"/>
              </a:ext>
            </a:extLst>
          </p:cNvPr>
          <p:cNvSpPr txBox="1"/>
          <p:nvPr/>
        </p:nvSpPr>
        <p:spPr>
          <a:xfrm>
            <a:off x="252622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5E70E4B-DA99-6EA9-3269-41AE6820418B}"/>
              </a:ext>
            </a:extLst>
          </p:cNvPr>
          <p:cNvSpPr txBox="1"/>
          <p:nvPr/>
        </p:nvSpPr>
        <p:spPr>
          <a:xfrm>
            <a:off x="4386021" y="5346915"/>
            <a:ext cx="11933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EB194C-E194-B09D-3CF8-E7FAFE011565}"/>
              </a:ext>
            </a:extLst>
          </p:cNvPr>
          <p:cNvSpPr txBox="1"/>
          <p:nvPr/>
        </p:nvSpPr>
        <p:spPr>
          <a:xfrm>
            <a:off x="6243233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ACC805-BD1F-9028-C608-8026B7AE7477}"/>
              </a:ext>
            </a:extLst>
          </p:cNvPr>
          <p:cNvSpPr txBox="1"/>
          <p:nvPr/>
        </p:nvSpPr>
        <p:spPr>
          <a:xfrm>
            <a:off x="7997126" y="5346915"/>
            <a:ext cx="13948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r>
              <a:rPr lang="en-US" sz="1000" dirty="0"/>
              <a:t>Insert Text Here</a:t>
            </a:r>
          </a:p>
          <a:p>
            <a:endParaRPr lang="en-US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F9663C-44BC-8E8F-C5EB-B914B0AAD3E8}"/>
              </a:ext>
            </a:extLst>
          </p:cNvPr>
          <p:cNvSpPr txBox="1">
            <a:spLocks/>
          </p:cNvSpPr>
          <p:nvPr/>
        </p:nvSpPr>
        <p:spPr>
          <a:xfrm>
            <a:off x="258322" y="6356053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9481A1B-F717-9931-E41F-42E45C5A0680}"/>
              </a:ext>
            </a:extLst>
          </p:cNvPr>
          <p:cNvSpPr txBox="1">
            <a:spLocks/>
          </p:cNvSpPr>
          <p:nvPr/>
        </p:nvSpPr>
        <p:spPr>
          <a:xfrm>
            <a:off x="1733490" y="6356053"/>
            <a:ext cx="26349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E2C8E68-02B6-3D9B-F3E9-C107083F845E}"/>
              </a:ext>
            </a:extLst>
          </p:cNvPr>
          <p:cNvSpPr txBox="1">
            <a:spLocks/>
          </p:cNvSpPr>
          <p:nvPr/>
        </p:nvSpPr>
        <p:spPr>
          <a:xfrm>
            <a:off x="4551248" y="6356053"/>
            <a:ext cx="263495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B628B9-5F3E-B87B-9C87-D7E40EA5B23B}"/>
              </a:ext>
            </a:extLst>
          </p:cNvPr>
          <p:cNvSpPr txBox="1">
            <a:spLocks/>
          </p:cNvSpPr>
          <p:nvPr/>
        </p:nvSpPr>
        <p:spPr>
          <a:xfrm>
            <a:off x="7369006" y="6351946"/>
            <a:ext cx="13131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8F6267F-20EA-B8CF-E543-C6E13A839B84}"/>
              </a:ext>
            </a:extLst>
          </p:cNvPr>
          <p:cNvSpPr txBox="1"/>
          <p:nvPr/>
        </p:nvSpPr>
        <p:spPr>
          <a:xfrm>
            <a:off x="3909041" y="1045885"/>
            <a:ext cx="2236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Insert text here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59390089-1067-E25A-B9C1-660628CBBE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461" y="239244"/>
            <a:ext cx="1615407" cy="6038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287994-71DB-313E-D15D-66563F500FA3}"/>
              </a:ext>
            </a:extLst>
          </p:cNvPr>
          <p:cNvSpPr txBox="1"/>
          <p:nvPr/>
        </p:nvSpPr>
        <p:spPr>
          <a:xfrm>
            <a:off x="186073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789EB0-7141-AD74-3E12-8F84FBCEEF5C}"/>
              </a:ext>
            </a:extLst>
          </p:cNvPr>
          <p:cNvSpPr txBox="1"/>
          <p:nvPr/>
        </p:nvSpPr>
        <p:spPr>
          <a:xfrm>
            <a:off x="3735196" y="159763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964BFF-78B3-FAF3-3DFF-A8B38EB70F09}"/>
              </a:ext>
            </a:extLst>
          </p:cNvPr>
          <p:cNvSpPr txBox="1"/>
          <p:nvPr/>
        </p:nvSpPr>
        <p:spPr>
          <a:xfrm>
            <a:off x="5589759" y="161726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9A9FC08-7E57-20BE-738C-6D6A6F02C8B2}"/>
              </a:ext>
            </a:extLst>
          </p:cNvPr>
          <p:cNvSpPr txBox="1"/>
          <p:nvPr/>
        </p:nvSpPr>
        <p:spPr>
          <a:xfrm>
            <a:off x="7444581" y="161820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115B67C-0422-8360-1FCE-D7A48AFAEBF3}"/>
              </a:ext>
            </a:extLst>
          </p:cNvPr>
          <p:cNvSpPr txBox="1"/>
          <p:nvPr/>
        </p:nvSpPr>
        <p:spPr>
          <a:xfrm>
            <a:off x="9284090" y="1617262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498122-8E08-C39A-73DA-2518C531BCBA}"/>
              </a:ext>
            </a:extLst>
          </p:cNvPr>
          <p:cNvSpPr txBox="1"/>
          <p:nvPr/>
        </p:nvSpPr>
        <p:spPr>
          <a:xfrm>
            <a:off x="185979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CE3369C-A9FE-3DAF-3654-C280BA9BEF21}"/>
              </a:ext>
            </a:extLst>
          </p:cNvPr>
          <p:cNvSpPr txBox="1"/>
          <p:nvPr/>
        </p:nvSpPr>
        <p:spPr>
          <a:xfrm>
            <a:off x="3734262" y="2496867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08B6460-C979-12DB-2148-F1C207EEE852}"/>
              </a:ext>
            </a:extLst>
          </p:cNvPr>
          <p:cNvSpPr txBox="1"/>
          <p:nvPr/>
        </p:nvSpPr>
        <p:spPr>
          <a:xfrm>
            <a:off x="5588825" y="2516490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C1F0EA-0253-0982-7896-AA7ABFB7245F}"/>
              </a:ext>
            </a:extLst>
          </p:cNvPr>
          <p:cNvSpPr txBox="1"/>
          <p:nvPr/>
        </p:nvSpPr>
        <p:spPr>
          <a:xfrm>
            <a:off x="7443647" y="2517433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A082CA-97FA-428C-348F-7CE4CB8315F0}"/>
              </a:ext>
            </a:extLst>
          </p:cNvPr>
          <p:cNvSpPr txBox="1"/>
          <p:nvPr/>
        </p:nvSpPr>
        <p:spPr>
          <a:xfrm>
            <a:off x="9283156" y="2516490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55CBC72-D3EB-FC85-3A9E-5FD64B1E574F}"/>
              </a:ext>
            </a:extLst>
          </p:cNvPr>
          <p:cNvSpPr txBox="1"/>
          <p:nvPr/>
        </p:nvSpPr>
        <p:spPr>
          <a:xfrm>
            <a:off x="184174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EA4DE2-46E0-8C39-39E8-ED123BFD730C}"/>
              </a:ext>
            </a:extLst>
          </p:cNvPr>
          <p:cNvSpPr txBox="1"/>
          <p:nvPr/>
        </p:nvSpPr>
        <p:spPr>
          <a:xfrm>
            <a:off x="3716208" y="340870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D7EB6E9-FFC1-BA7D-4BE3-7095E728E4E0}"/>
              </a:ext>
            </a:extLst>
          </p:cNvPr>
          <p:cNvSpPr txBox="1"/>
          <p:nvPr/>
        </p:nvSpPr>
        <p:spPr>
          <a:xfrm>
            <a:off x="5570771" y="342832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65627A0-51A5-6A84-EF0D-CBB2B4EEE19A}"/>
              </a:ext>
            </a:extLst>
          </p:cNvPr>
          <p:cNvSpPr txBox="1"/>
          <p:nvPr/>
        </p:nvSpPr>
        <p:spPr>
          <a:xfrm>
            <a:off x="7425593" y="342926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CF97B2E-4185-CDFA-4769-5641B9B7ECA1}"/>
              </a:ext>
            </a:extLst>
          </p:cNvPr>
          <p:cNvSpPr txBox="1"/>
          <p:nvPr/>
        </p:nvSpPr>
        <p:spPr>
          <a:xfrm>
            <a:off x="9265102" y="342832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E5E68C1-490D-23FC-1E46-4375D088438F}"/>
              </a:ext>
            </a:extLst>
          </p:cNvPr>
          <p:cNvSpPr txBox="1"/>
          <p:nvPr/>
        </p:nvSpPr>
        <p:spPr>
          <a:xfrm>
            <a:off x="184174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25D0336-4861-4B1C-5B5C-210950141ED8}"/>
              </a:ext>
            </a:extLst>
          </p:cNvPr>
          <p:cNvSpPr txBox="1"/>
          <p:nvPr/>
        </p:nvSpPr>
        <p:spPr>
          <a:xfrm>
            <a:off x="3716208" y="4290256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44DE748-934C-52E1-24DC-B3260DF42E1B}"/>
              </a:ext>
            </a:extLst>
          </p:cNvPr>
          <p:cNvSpPr txBox="1"/>
          <p:nvPr/>
        </p:nvSpPr>
        <p:spPr>
          <a:xfrm>
            <a:off x="5570771" y="4309879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6C78E43-42A6-0BAB-1BF0-B9E4899E7FF6}"/>
              </a:ext>
            </a:extLst>
          </p:cNvPr>
          <p:cNvSpPr txBox="1"/>
          <p:nvPr/>
        </p:nvSpPr>
        <p:spPr>
          <a:xfrm>
            <a:off x="7425593" y="431082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526D34E-ECAE-7B1B-5F85-55D3427CC9F2}"/>
              </a:ext>
            </a:extLst>
          </p:cNvPr>
          <p:cNvSpPr txBox="1"/>
          <p:nvPr/>
        </p:nvSpPr>
        <p:spPr>
          <a:xfrm>
            <a:off x="9265102" y="4309879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E896D22-9B3E-CD0F-64CF-801D41ED04EA}"/>
              </a:ext>
            </a:extLst>
          </p:cNvPr>
          <p:cNvSpPr txBox="1"/>
          <p:nvPr/>
        </p:nvSpPr>
        <p:spPr>
          <a:xfrm>
            <a:off x="184174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7C2716B-3880-72AD-C84C-2A36F1E22723}"/>
              </a:ext>
            </a:extLst>
          </p:cNvPr>
          <p:cNvSpPr txBox="1"/>
          <p:nvPr/>
        </p:nvSpPr>
        <p:spPr>
          <a:xfrm>
            <a:off x="3716208" y="5205792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37DFF57-115E-90F6-0F5F-CC373C7B71C3}"/>
              </a:ext>
            </a:extLst>
          </p:cNvPr>
          <p:cNvSpPr txBox="1"/>
          <p:nvPr/>
        </p:nvSpPr>
        <p:spPr>
          <a:xfrm>
            <a:off x="5570771" y="5225415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551BABB-606C-3D1D-10F3-EE41486CCCAE}"/>
              </a:ext>
            </a:extLst>
          </p:cNvPr>
          <p:cNvSpPr txBox="1"/>
          <p:nvPr/>
        </p:nvSpPr>
        <p:spPr>
          <a:xfrm>
            <a:off x="7425593" y="5226358"/>
            <a:ext cx="43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75D7A6D-83A6-8A5C-0DE1-2D7209C6438A}"/>
              </a:ext>
            </a:extLst>
          </p:cNvPr>
          <p:cNvSpPr txBox="1"/>
          <p:nvPr/>
        </p:nvSpPr>
        <p:spPr>
          <a:xfrm>
            <a:off x="9265102" y="5225415"/>
            <a:ext cx="431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078952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1218</TotalTime>
  <Words>388</Words>
  <Application>Microsoft Macintosh PowerPoint</Application>
  <PresentationFormat>Custom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Cole Leslie</dc:creator>
  <cp:lastModifiedBy>Cole Leslie</cp:lastModifiedBy>
  <cp:revision>4</cp:revision>
  <dcterms:created xsi:type="dcterms:W3CDTF">2024-11-06T20:04:04Z</dcterms:created>
  <dcterms:modified xsi:type="dcterms:W3CDTF">2024-11-14T22:43:10Z</dcterms:modified>
</cp:coreProperties>
</file>