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5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38761-D392-A03B-D2EB-6C5C104F0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7AC3A2-2BAD-4887-529A-098F6789F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38ED69-D404-3F49-80B2-13772391EEC6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46F7A2-D8D4-D44D-FEC8-4542B8EAB5D0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6B1E7B-F154-60B8-02F7-5734B89CAEA1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9F626-9222-2C7C-4E77-68C37ABAFB1B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E96017-6509-D897-C1EA-32EFC79F1898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2023E8-CB33-9A42-05C3-874D7A5A1FCE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101E-5EE6-92C2-A0CA-94D25A563C3E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9584DD-5761-39B1-C93A-871AF45EAEAB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8B25BC-6312-50B8-17A1-28969E0C3154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FB43D2-9C22-9462-84D8-E5478240F0BF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5B7E9F-614B-187E-B165-A0B63305FF85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EAF0E-2CA5-365C-435A-3FE405F4491C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22DDC-0008-FABA-59C8-58AED11F9E43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C91EF3-7B80-D1EF-2A0C-0DF8FEC3649C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533C46-62A2-0B1D-140A-D5B2CFAC5863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48D805-5342-35E1-B539-F6AB0CAA404F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CED610-41B5-A595-EF9E-6FE52BD56A97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FE9B23-0D95-45D8-881D-BC9FC5252A2F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B93BC4-E527-1FBC-31C1-FFA9737A5D38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53225E-0CCC-28B4-9B82-055DE0BB30DA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A40693-1751-4518-DA09-CA153137F76A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D6ED72-D88E-8006-E161-5F772A820DDC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E70E4B-DA99-6EA9-3269-41AE6820418B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EB194C-E194-B09D-3CF8-E7FAFE011565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ACC805-BD1F-9028-C608-8026B7AE7477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F9663C-44BC-8E8F-C5EB-B914B0AAD3E8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481A1B-F717-9931-E41F-42E45C5A0680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2C8E68-02B6-3D9B-F3E9-C107083F845E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B628B9-5F3E-B87B-9C87-D7E40EA5B23B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F6267F-20EA-B8CF-E543-C6E13A839B84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9390089-1067-E25A-B9C1-660628CBB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287994-71DB-313E-D15D-66563F500FA3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89EB0-7141-AD74-3E12-8F84FBCEEF5C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64BFF-78B3-FAF3-3DFF-A8B38EB70F09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A9FC08-7E57-20BE-738C-6D6A6F02C8B2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15B67C-0422-8360-1FCE-D7A48AFAEBF3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498122-8E08-C39A-73DA-2518C531BCBA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E3369C-A9FE-3DAF-3654-C280BA9BEF21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8B6460-C979-12DB-2148-F1C207EEE852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C1F0EA-0253-0982-7896-AA7ABFB7245F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A082CA-97FA-428C-348F-7CE4CB8315F0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5CBC72-D3EB-FC85-3A9E-5FD64B1E574F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EA4DE2-46E0-8C39-39E8-ED123BFD730C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7EB6E9-FFC1-BA7D-4BE3-7095E728E4E0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5627A0-51A5-6A84-EF0D-CBB2B4EEE19A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CF97B2E-4185-CDFA-4769-5641B9B7ECA1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5E68C1-490D-23FC-1E46-4375D088438F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5D0336-4861-4B1C-5B5C-210950141ED8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4DE748-934C-52E1-24DC-B3260DF42E1B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C78E43-42A6-0BAB-1BF0-B9E4899E7FF6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26D34E-ECAE-7B1B-5F85-55D3427CC9F2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896D22-9B3E-CD0F-64CF-801D41ED04EA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C2716B-3880-72AD-C84C-2A36F1E22723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7DFF57-115E-90F6-0F5F-CC373C7B71C3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551BABB-606C-3D1D-10F3-EE41486CCCAE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5D7A6D-83A6-8A5C-0DE1-2D7209C6438A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7895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2024-11-14T22:43:10Z</dcterms:modified>
</cp:coreProperties>
</file>