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7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655"/>
  </p:normalViewPr>
  <p:slideViewPr>
    <p:cSldViewPr snapToGrid="0">
      <p:cViewPr varScale="1">
        <p:scale>
          <a:sx n="83" d="100"/>
          <a:sy n="83" d="100"/>
        </p:scale>
        <p:origin x="20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786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20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546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1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82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82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0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37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46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89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53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448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276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99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8BDA3F-BA83-30F5-BF99-9FE747C084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2F8C720-D533-776A-4377-77E6431355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0088485" cy="779564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43CE638-A5A0-0514-E645-A3227C0867F4}"/>
              </a:ext>
            </a:extLst>
          </p:cNvPr>
          <p:cNvSpPr txBox="1"/>
          <p:nvPr/>
        </p:nvSpPr>
        <p:spPr>
          <a:xfrm>
            <a:off x="666427" y="178230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86CBFD-3C73-3CE5-8089-979696F36C78}"/>
              </a:ext>
            </a:extLst>
          </p:cNvPr>
          <p:cNvSpPr txBox="1"/>
          <p:nvPr/>
        </p:nvSpPr>
        <p:spPr>
          <a:xfrm>
            <a:off x="2526223" y="178230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67D7E6-CD5E-4764-4C75-1C466CBC963D}"/>
              </a:ext>
            </a:extLst>
          </p:cNvPr>
          <p:cNvSpPr txBox="1"/>
          <p:nvPr/>
        </p:nvSpPr>
        <p:spPr>
          <a:xfrm>
            <a:off x="4386021" y="178230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F4CF6B-AC30-E3BF-F33B-7782FB988028}"/>
              </a:ext>
            </a:extLst>
          </p:cNvPr>
          <p:cNvSpPr txBox="1"/>
          <p:nvPr/>
        </p:nvSpPr>
        <p:spPr>
          <a:xfrm>
            <a:off x="6243233" y="178230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D00C6BE-C17C-F3D3-D1AB-F365EB713FBD}"/>
              </a:ext>
            </a:extLst>
          </p:cNvPr>
          <p:cNvSpPr txBox="1"/>
          <p:nvPr/>
        </p:nvSpPr>
        <p:spPr>
          <a:xfrm>
            <a:off x="7997126" y="178230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CA52B8-FA5F-479B-A354-6923BE1E9D5E}"/>
              </a:ext>
            </a:extLst>
          </p:cNvPr>
          <p:cNvSpPr txBox="1"/>
          <p:nvPr/>
        </p:nvSpPr>
        <p:spPr>
          <a:xfrm>
            <a:off x="666427" y="2614701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4CA6E56-89C9-FCF8-02B8-4888D7A198C6}"/>
              </a:ext>
            </a:extLst>
          </p:cNvPr>
          <p:cNvSpPr txBox="1"/>
          <p:nvPr/>
        </p:nvSpPr>
        <p:spPr>
          <a:xfrm>
            <a:off x="2526223" y="2614701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622DE5-18CD-2CC2-B420-5EFC633DEC20}"/>
              </a:ext>
            </a:extLst>
          </p:cNvPr>
          <p:cNvSpPr txBox="1"/>
          <p:nvPr/>
        </p:nvSpPr>
        <p:spPr>
          <a:xfrm>
            <a:off x="4386021" y="2614701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1C636A-8C10-E217-C967-FFC0F9D95D95}"/>
              </a:ext>
            </a:extLst>
          </p:cNvPr>
          <p:cNvSpPr txBox="1"/>
          <p:nvPr/>
        </p:nvSpPr>
        <p:spPr>
          <a:xfrm>
            <a:off x="6243233" y="2614701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4111538-2C63-EE5F-0B05-2D3F4E2015C8}"/>
              </a:ext>
            </a:extLst>
          </p:cNvPr>
          <p:cNvSpPr txBox="1"/>
          <p:nvPr/>
        </p:nvSpPr>
        <p:spPr>
          <a:xfrm>
            <a:off x="7997126" y="2614701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B120BC9-9617-2E4B-2D62-EC3C927FA696}"/>
              </a:ext>
            </a:extLst>
          </p:cNvPr>
          <p:cNvSpPr txBox="1"/>
          <p:nvPr/>
        </p:nvSpPr>
        <p:spPr>
          <a:xfrm>
            <a:off x="666427" y="3505853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80531B2-138D-8B0B-9EFF-8A4CB1040B84}"/>
              </a:ext>
            </a:extLst>
          </p:cNvPr>
          <p:cNvSpPr txBox="1"/>
          <p:nvPr/>
        </p:nvSpPr>
        <p:spPr>
          <a:xfrm>
            <a:off x="2526223" y="3505853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3F4F5C-6D6C-091E-F8DF-6851B9FD9403}"/>
              </a:ext>
            </a:extLst>
          </p:cNvPr>
          <p:cNvSpPr txBox="1"/>
          <p:nvPr/>
        </p:nvSpPr>
        <p:spPr>
          <a:xfrm>
            <a:off x="4386021" y="3505853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687F8B1-41B0-B897-1C0E-20FF123C8ADE}"/>
              </a:ext>
            </a:extLst>
          </p:cNvPr>
          <p:cNvSpPr txBox="1"/>
          <p:nvPr/>
        </p:nvSpPr>
        <p:spPr>
          <a:xfrm>
            <a:off x="6243233" y="3505853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4C2116C-BBC3-48DD-265E-6D04B7EEB1C1}"/>
              </a:ext>
            </a:extLst>
          </p:cNvPr>
          <p:cNvSpPr txBox="1"/>
          <p:nvPr/>
        </p:nvSpPr>
        <p:spPr>
          <a:xfrm>
            <a:off x="7997126" y="3505853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AC0B82D-4D40-356B-0BFA-A9BB0E78C0E5}"/>
              </a:ext>
            </a:extLst>
          </p:cNvPr>
          <p:cNvSpPr txBox="1"/>
          <p:nvPr/>
        </p:nvSpPr>
        <p:spPr>
          <a:xfrm>
            <a:off x="666427" y="4426384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9E3F870-9A01-15F5-0089-6072FA909F76}"/>
              </a:ext>
            </a:extLst>
          </p:cNvPr>
          <p:cNvSpPr txBox="1"/>
          <p:nvPr/>
        </p:nvSpPr>
        <p:spPr>
          <a:xfrm>
            <a:off x="2526223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79987E8-F2B9-9D41-CFBA-5108163BBAB3}"/>
              </a:ext>
            </a:extLst>
          </p:cNvPr>
          <p:cNvSpPr txBox="1"/>
          <p:nvPr/>
        </p:nvSpPr>
        <p:spPr>
          <a:xfrm>
            <a:off x="4386021" y="4426384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A445559-9254-84A3-C848-B84AE3D7D97B}"/>
              </a:ext>
            </a:extLst>
          </p:cNvPr>
          <p:cNvSpPr txBox="1"/>
          <p:nvPr/>
        </p:nvSpPr>
        <p:spPr>
          <a:xfrm>
            <a:off x="6243233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E997ED3-9BC1-F2E9-22EC-603942A9ECF7}"/>
              </a:ext>
            </a:extLst>
          </p:cNvPr>
          <p:cNvSpPr txBox="1"/>
          <p:nvPr/>
        </p:nvSpPr>
        <p:spPr>
          <a:xfrm>
            <a:off x="7997126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F1BBD3E-A29D-7C51-DB7D-76327A00358A}"/>
              </a:ext>
            </a:extLst>
          </p:cNvPr>
          <p:cNvSpPr txBox="1"/>
          <p:nvPr/>
        </p:nvSpPr>
        <p:spPr>
          <a:xfrm>
            <a:off x="666427" y="534691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314A966-CCC7-D848-D279-FFCA1A24C030}"/>
              </a:ext>
            </a:extLst>
          </p:cNvPr>
          <p:cNvSpPr txBox="1"/>
          <p:nvPr/>
        </p:nvSpPr>
        <p:spPr>
          <a:xfrm>
            <a:off x="2526223" y="534691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D4D043C-FF29-82D4-130D-6BA2DA8673B2}"/>
              </a:ext>
            </a:extLst>
          </p:cNvPr>
          <p:cNvSpPr txBox="1"/>
          <p:nvPr/>
        </p:nvSpPr>
        <p:spPr>
          <a:xfrm>
            <a:off x="4386021" y="534691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B220EB7-3091-DA5C-B8AB-4C9B4257CA29}"/>
              </a:ext>
            </a:extLst>
          </p:cNvPr>
          <p:cNvSpPr txBox="1"/>
          <p:nvPr/>
        </p:nvSpPr>
        <p:spPr>
          <a:xfrm>
            <a:off x="6243233" y="534691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A5C67E4-7859-B03B-376C-C93DC9706338}"/>
              </a:ext>
            </a:extLst>
          </p:cNvPr>
          <p:cNvSpPr txBox="1"/>
          <p:nvPr/>
        </p:nvSpPr>
        <p:spPr>
          <a:xfrm>
            <a:off x="7997126" y="534691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4C5E6C5-683E-4902-69A0-C0D3F3F53DF9}"/>
              </a:ext>
            </a:extLst>
          </p:cNvPr>
          <p:cNvSpPr txBox="1">
            <a:spLocks/>
          </p:cNvSpPr>
          <p:nvPr/>
        </p:nvSpPr>
        <p:spPr>
          <a:xfrm>
            <a:off x="258322" y="6356053"/>
            <a:ext cx="13131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4111C5A-9822-E292-CA27-2E7897D3C66A}"/>
              </a:ext>
            </a:extLst>
          </p:cNvPr>
          <p:cNvSpPr txBox="1">
            <a:spLocks/>
          </p:cNvSpPr>
          <p:nvPr/>
        </p:nvSpPr>
        <p:spPr>
          <a:xfrm>
            <a:off x="1733490" y="6356053"/>
            <a:ext cx="26349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098A2B5-6F28-6DB0-2146-DA8D780C7884}"/>
              </a:ext>
            </a:extLst>
          </p:cNvPr>
          <p:cNvSpPr txBox="1">
            <a:spLocks/>
          </p:cNvSpPr>
          <p:nvPr/>
        </p:nvSpPr>
        <p:spPr>
          <a:xfrm>
            <a:off x="4551248" y="6356053"/>
            <a:ext cx="263495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6161581-8713-3C92-AC8D-B3E6FFA09D07}"/>
              </a:ext>
            </a:extLst>
          </p:cNvPr>
          <p:cNvSpPr txBox="1">
            <a:spLocks/>
          </p:cNvSpPr>
          <p:nvPr/>
        </p:nvSpPr>
        <p:spPr>
          <a:xfrm>
            <a:off x="7369006" y="6351946"/>
            <a:ext cx="13131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BBDAC7F-FC46-8DD7-359C-E02E316E65B7}"/>
              </a:ext>
            </a:extLst>
          </p:cNvPr>
          <p:cNvSpPr txBox="1"/>
          <p:nvPr/>
        </p:nvSpPr>
        <p:spPr>
          <a:xfrm>
            <a:off x="3909041" y="1045885"/>
            <a:ext cx="22365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CBEDA4A5-A349-69A6-CA6A-7CC24BB8AA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461" y="239244"/>
            <a:ext cx="1615407" cy="60384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771D75B-A1F7-D897-93AC-751F7C3E7DA5}"/>
              </a:ext>
            </a:extLst>
          </p:cNvPr>
          <p:cNvSpPr txBox="1"/>
          <p:nvPr/>
        </p:nvSpPr>
        <p:spPr>
          <a:xfrm>
            <a:off x="1860731" y="161820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28B68F-A154-34B3-1575-74AC5EC2E878}"/>
              </a:ext>
            </a:extLst>
          </p:cNvPr>
          <p:cNvSpPr txBox="1"/>
          <p:nvPr/>
        </p:nvSpPr>
        <p:spPr>
          <a:xfrm>
            <a:off x="3735196" y="1597639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FFEB34-60EB-6C49-DA56-CD5C3271748F}"/>
              </a:ext>
            </a:extLst>
          </p:cNvPr>
          <p:cNvSpPr txBox="1"/>
          <p:nvPr/>
        </p:nvSpPr>
        <p:spPr>
          <a:xfrm>
            <a:off x="5589759" y="161726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8D0CB24-1ED2-6F05-089B-9BC500ABCD1A}"/>
              </a:ext>
            </a:extLst>
          </p:cNvPr>
          <p:cNvSpPr txBox="1"/>
          <p:nvPr/>
        </p:nvSpPr>
        <p:spPr>
          <a:xfrm>
            <a:off x="7444581" y="161820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50D38E2-BB3F-3D1E-DAB5-314410E7B1D5}"/>
              </a:ext>
            </a:extLst>
          </p:cNvPr>
          <p:cNvSpPr txBox="1"/>
          <p:nvPr/>
        </p:nvSpPr>
        <p:spPr>
          <a:xfrm>
            <a:off x="9284090" y="1617262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8979C83-B988-9D95-5E65-2E1FE1DCB2E3}"/>
              </a:ext>
            </a:extLst>
          </p:cNvPr>
          <p:cNvSpPr txBox="1"/>
          <p:nvPr/>
        </p:nvSpPr>
        <p:spPr>
          <a:xfrm>
            <a:off x="1859797" y="2517433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788F7CA-9D1F-9426-1553-B185B519F22A}"/>
              </a:ext>
            </a:extLst>
          </p:cNvPr>
          <p:cNvSpPr txBox="1"/>
          <p:nvPr/>
        </p:nvSpPr>
        <p:spPr>
          <a:xfrm>
            <a:off x="3734262" y="2496867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7D514B6-5E44-766A-4920-48F79ED6305D}"/>
              </a:ext>
            </a:extLst>
          </p:cNvPr>
          <p:cNvSpPr txBox="1"/>
          <p:nvPr/>
        </p:nvSpPr>
        <p:spPr>
          <a:xfrm>
            <a:off x="5588825" y="2516490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43FB663-EF99-2E52-D8DD-2F20657F68FE}"/>
              </a:ext>
            </a:extLst>
          </p:cNvPr>
          <p:cNvSpPr txBox="1"/>
          <p:nvPr/>
        </p:nvSpPr>
        <p:spPr>
          <a:xfrm>
            <a:off x="7443647" y="2517433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74AB9A1-2CBD-0352-5F0E-FB74B555186F}"/>
              </a:ext>
            </a:extLst>
          </p:cNvPr>
          <p:cNvSpPr txBox="1"/>
          <p:nvPr/>
        </p:nvSpPr>
        <p:spPr>
          <a:xfrm>
            <a:off x="9283156" y="2516490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7755295-E153-1139-11C1-B06DD6B36CAD}"/>
              </a:ext>
            </a:extLst>
          </p:cNvPr>
          <p:cNvSpPr txBox="1"/>
          <p:nvPr/>
        </p:nvSpPr>
        <p:spPr>
          <a:xfrm>
            <a:off x="1841743" y="342926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0B9B1A5-9B6E-DCE2-297F-C5541732D834}"/>
              </a:ext>
            </a:extLst>
          </p:cNvPr>
          <p:cNvSpPr txBox="1"/>
          <p:nvPr/>
        </p:nvSpPr>
        <p:spPr>
          <a:xfrm>
            <a:off x="3716208" y="340870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32214B8-EDBF-A4D1-39E1-F96F8165028A}"/>
              </a:ext>
            </a:extLst>
          </p:cNvPr>
          <p:cNvSpPr txBox="1"/>
          <p:nvPr/>
        </p:nvSpPr>
        <p:spPr>
          <a:xfrm>
            <a:off x="5570771" y="342832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A145C62-4CF4-C223-CD06-6EE81F6BCA7A}"/>
              </a:ext>
            </a:extLst>
          </p:cNvPr>
          <p:cNvSpPr txBox="1"/>
          <p:nvPr/>
        </p:nvSpPr>
        <p:spPr>
          <a:xfrm>
            <a:off x="7425593" y="342926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006C0AA-EAFB-BEC6-5262-D5F5F633BDAE}"/>
              </a:ext>
            </a:extLst>
          </p:cNvPr>
          <p:cNvSpPr txBox="1"/>
          <p:nvPr/>
        </p:nvSpPr>
        <p:spPr>
          <a:xfrm>
            <a:off x="9265102" y="342832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B2229F4-F65B-F9A8-9390-0D5D97A8997D}"/>
              </a:ext>
            </a:extLst>
          </p:cNvPr>
          <p:cNvSpPr txBox="1"/>
          <p:nvPr/>
        </p:nvSpPr>
        <p:spPr>
          <a:xfrm>
            <a:off x="1841743" y="431082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35B6160-47CD-E7C7-ED26-02A069A3ACFA}"/>
              </a:ext>
            </a:extLst>
          </p:cNvPr>
          <p:cNvSpPr txBox="1"/>
          <p:nvPr/>
        </p:nvSpPr>
        <p:spPr>
          <a:xfrm>
            <a:off x="3716208" y="4290256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92829FA-12C4-E2A4-4641-30E34B5ED594}"/>
              </a:ext>
            </a:extLst>
          </p:cNvPr>
          <p:cNvSpPr txBox="1"/>
          <p:nvPr/>
        </p:nvSpPr>
        <p:spPr>
          <a:xfrm>
            <a:off x="5570771" y="4309879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FC860A4-CBE7-9160-22E7-A03AF5D27C20}"/>
              </a:ext>
            </a:extLst>
          </p:cNvPr>
          <p:cNvSpPr txBox="1"/>
          <p:nvPr/>
        </p:nvSpPr>
        <p:spPr>
          <a:xfrm>
            <a:off x="7425593" y="431082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873F633-1595-7FFC-2A3F-1F2267DB06A2}"/>
              </a:ext>
            </a:extLst>
          </p:cNvPr>
          <p:cNvSpPr txBox="1"/>
          <p:nvPr/>
        </p:nvSpPr>
        <p:spPr>
          <a:xfrm>
            <a:off x="9265102" y="4309879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A59E1D2-1631-03DD-B912-E15E64EB51B4}"/>
              </a:ext>
            </a:extLst>
          </p:cNvPr>
          <p:cNvSpPr txBox="1"/>
          <p:nvPr/>
        </p:nvSpPr>
        <p:spPr>
          <a:xfrm>
            <a:off x="1841743" y="522635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F86A0A1-B5D2-687A-79A2-C33E93E2B613}"/>
              </a:ext>
            </a:extLst>
          </p:cNvPr>
          <p:cNvSpPr txBox="1"/>
          <p:nvPr/>
        </p:nvSpPr>
        <p:spPr>
          <a:xfrm>
            <a:off x="3716208" y="520579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6B2B4DB-8B8F-4FF9-BFBB-3642F5FF09F2}"/>
              </a:ext>
            </a:extLst>
          </p:cNvPr>
          <p:cNvSpPr txBox="1"/>
          <p:nvPr/>
        </p:nvSpPr>
        <p:spPr>
          <a:xfrm>
            <a:off x="5570771" y="522541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4EF4F84-8699-4680-974F-2B0D33AE1045}"/>
              </a:ext>
            </a:extLst>
          </p:cNvPr>
          <p:cNvSpPr txBox="1"/>
          <p:nvPr/>
        </p:nvSpPr>
        <p:spPr>
          <a:xfrm>
            <a:off x="7425593" y="522635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6F27280-091D-9D74-D2E2-4388AC13A64D}"/>
              </a:ext>
            </a:extLst>
          </p:cNvPr>
          <p:cNvSpPr txBox="1"/>
          <p:nvPr/>
        </p:nvSpPr>
        <p:spPr>
          <a:xfrm>
            <a:off x="9265102" y="522541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3302324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1216</TotalTime>
  <Words>388</Words>
  <Application>Microsoft Macintosh PowerPoint</Application>
  <PresentationFormat>Custom</PresentationFormat>
  <Paragraphs>146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Cole Leslie</dc:creator>
  <cp:lastModifiedBy>Cole Leslie</cp:lastModifiedBy>
  <cp:revision>4</cp:revision>
  <dcterms:created xsi:type="dcterms:W3CDTF">2024-11-06T20:04:04Z</dcterms:created>
  <dcterms:modified xsi:type="dcterms:W3CDTF">2024-11-14T22:45:14Z</dcterms:modified>
</cp:coreProperties>
</file>