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8" r:id="rId4"/>
    <p:sldMasterId id="2147483709" r:id="rId5"/>
    <p:sldMasterId id="214748371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Dosis"/>
      <p:regular r:id="rId27"/>
      <p:bold r:id="rId28"/>
    </p:embeddedFont>
    <p:embeddedFont>
      <p:font typeface="Raleway"/>
      <p:regular r:id="rId29"/>
      <p:bold r:id="rId30"/>
      <p:italic r:id="rId31"/>
      <p:boldItalic r:id="rId32"/>
    </p:embeddedFont>
    <p:embeddedFont>
      <p:font typeface="Montserrat"/>
      <p:regular r:id="rId33"/>
      <p:bold r:id="rId34"/>
      <p:italic r:id="rId35"/>
      <p:boldItalic r:id="rId36"/>
    </p:embeddedFont>
    <p:embeddedFont>
      <p:font typeface="Open Sans"/>
      <p:regular r:id="rId37"/>
      <p:bold r:id="rId38"/>
      <p:italic r:id="rId39"/>
      <p:boldItalic r:id="rId40"/>
    </p:embeddedFont>
    <p:embeddedFont>
      <p:font typeface="Questrial"/>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36206B-D911-4ECA-BBA9-E9E80F19F8D9}">
  <a:tblStyle styleId="{BA36206B-D911-4ECA-BBA9-E9E80F19F8D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OpenSans-boldItalic.fntdata"/><Relationship Id="rId20" Type="http://schemas.openxmlformats.org/officeDocument/2006/relationships/slide" Target="slides/slide13.xml"/><Relationship Id="rId41" Type="http://schemas.openxmlformats.org/officeDocument/2006/relationships/font" Target="fonts/Questrial-regular.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Dosis-bold.fntdata"/><Relationship Id="rId27" Type="http://schemas.openxmlformats.org/officeDocument/2006/relationships/font" Target="fonts/Dosis-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Raleway-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aleway-italic.fntdata"/><Relationship Id="rId30" Type="http://schemas.openxmlformats.org/officeDocument/2006/relationships/font" Target="fonts/Raleway-bold.fntdata"/><Relationship Id="rId11" Type="http://schemas.openxmlformats.org/officeDocument/2006/relationships/slide" Target="slides/slide4.xml"/><Relationship Id="rId33" Type="http://schemas.openxmlformats.org/officeDocument/2006/relationships/font" Target="fonts/Montserrat-regular.fntdata"/><Relationship Id="rId10" Type="http://schemas.openxmlformats.org/officeDocument/2006/relationships/slide" Target="slides/slide3.xml"/><Relationship Id="rId32" Type="http://schemas.openxmlformats.org/officeDocument/2006/relationships/font" Target="fonts/Raleway-boldItalic.fntdata"/><Relationship Id="rId13" Type="http://schemas.openxmlformats.org/officeDocument/2006/relationships/slide" Target="slides/slide6.xml"/><Relationship Id="rId35" Type="http://schemas.openxmlformats.org/officeDocument/2006/relationships/font" Target="fonts/Montserrat-italic.fntdata"/><Relationship Id="rId12" Type="http://schemas.openxmlformats.org/officeDocument/2006/relationships/slide" Target="slides/slide5.xml"/><Relationship Id="rId34" Type="http://schemas.openxmlformats.org/officeDocument/2006/relationships/font" Target="fonts/Montserrat-bold.fntdata"/><Relationship Id="rId15" Type="http://schemas.openxmlformats.org/officeDocument/2006/relationships/slide" Target="slides/slide8.xml"/><Relationship Id="rId37" Type="http://schemas.openxmlformats.org/officeDocument/2006/relationships/font" Target="fonts/OpenSans-regular.fntdata"/><Relationship Id="rId14" Type="http://schemas.openxmlformats.org/officeDocument/2006/relationships/slide" Target="slides/slide7.xml"/><Relationship Id="rId36" Type="http://schemas.openxmlformats.org/officeDocument/2006/relationships/font" Target="fonts/Montserrat-boldItalic.fntdata"/><Relationship Id="rId17" Type="http://schemas.openxmlformats.org/officeDocument/2006/relationships/slide" Target="slides/slide10.xml"/><Relationship Id="rId39" Type="http://schemas.openxmlformats.org/officeDocument/2006/relationships/font" Target="fonts/OpenSans-italic.fntdata"/><Relationship Id="rId16" Type="http://schemas.openxmlformats.org/officeDocument/2006/relationships/slide" Target="slides/slide9.xml"/><Relationship Id="rId38" Type="http://schemas.openxmlformats.org/officeDocument/2006/relationships/font" Target="fonts/OpenSans-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rightlocal.com/learn/local-consumer-review-survey-2016/"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endasta-1.wistia.com/medias/anh7b0lejg" TargetMode="External"/><Relationship Id="rId3" Type="http://schemas.openxmlformats.org/officeDocument/2006/relationships/hyperlink" Target="https://support.vendasta.com/hc/en-us/articles/360034289693?flash_digest=9793bec980e358e94e8072a2b0e0fe31929249cc" TargetMode="External"/><Relationship Id="rId4" Type="http://schemas.openxmlformats.org/officeDocument/2006/relationships/hyperlink" Target="https://vendasta-1.wistia.com/medias/rokkonv5vd"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rightlocal.com/learn/local-consumer-review-survey-2016/"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54518495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54518495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Customer Voice is a powerful tool to get your clients more customer reviews and boost their star rating! We all know how important it is nowadays to collect customer reviews, in order to establish trust with potential customers. Customer Voice makes it easy to collect customer reviews after they’ve visited the business and when they’re most likely to leave a review..</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76f5bf1a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76f5bf1a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Customer Voice is a powerful tool to get your clients more customer reviews and boost their star rating! We all know how important it is nowadays to collect customer reviews, in order to establish trust with potential customers. Customer Voice makes it easy to collect customer reviews after they’ve visited the business and when they’re most likely to leave a review..</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76f5bf1a3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76f5bf1a3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914400" rtl="0" algn="l">
              <a:spcBef>
                <a:spcPts val="0"/>
              </a:spcBef>
              <a:spcAft>
                <a:spcPts val="0"/>
              </a:spcAft>
              <a:buNone/>
            </a:pPr>
            <a:r>
              <a:rPr lang="en" sz="1200">
                <a:solidFill>
                  <a:schemeClr val="dk1"/>
                </a:solidFill>
                <a:latin typeface="Open Sans"/>
                <a:ea typeface="Open Sans"/>
                <a:cs typeface="Open Sans"/>
                <a:sym typeface="Open Sans"/>
              </a:rPr>
              <a:t>In the </a:t>
            </a:r>
            <a:r>
              <a:rPr b="1" lang="en" sz="1200">
                <a:solidFill>
                  <a:schemeClr val="dk1"/>
                </a:solidFill>
                <a:latin typeface="Open Sans"/>
                <a:ea typeface="Open Sans"/>
                <a:cs typeface="Open Sans"/>
                <a:sym typeface="Open Sans"/>
              </a:rPr>
              <a:t>Customers</a:t>
            </a:r>
            <a:r>
              <a:rPr lang="en" sz="1200">
                <a:solidFill>
                  <a:schemeClr val="dk1"/>
                </a:solidFill>
                <a:latin typeface="Open Sans"/>
                <a:ea typeface="Open Sans"/>
                <a:cs typeface="Open Sans"/>
                <a:sym typeface="Open Sans"/>
              </a:rPr>
              <a:t> tab, import customer information one at a time or in bulk. You must include a phone number or an email address so that the request can be sent. From this page, you can also see at a glance the status of your most recent sent requests, so you know who to target next!</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76f5bf1a3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76f5bf1a3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With Customer Voice your clients have the power to generate more reviews and increase their review ratings. With a couple clicks, your clients can reach their customers via email or </a:t>
            </a:r>
            <a:r>
              <a:rPr lang="en" sz="1200">
                <a:solidFill>
                  <a:srgbClr val="434343"/>
                </a:solidFill>
                <a:latin typeface="Open Sans"/>
                <a:ea typeface="Open Sans"/>
                <a:cs typeface="Open Sans"/>
                <a:sym typeface="Open Sans"/>
              </a:rPr>
              <a:t>text </a:t>
            </a:r>
            <a:r>
              <a:rPr lang="en" sz="1200">
                <a:solidFill>
                  <a:schemeClr val="dk1"/>
                </a:solidFill>
                <a:latin typeface="Open Sans"/>
                <a:ea typeface="Open Sans"/>
                <a:cs typeface="Open Sans"/>
                <a:sym typeface="Open Sans"/>
              </a:rPr>
              <a:t>and collect reviews on the sites that are most important to their business. These SMS and email templates are customizable, so you can alter them to fit whatever branding you need.</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76f5bf1a3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76f5bf1a3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Customer Voice allows your clients to choose between collecting first party reviews on their My Listing page, or third party reviews on sites like Google and Facebook.</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Customer Voice also gives your clients the ability to manage negative feedback in a timely way—so they can address the situation before it harms their online reputation.</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Plus, with the customizable Review Generation widget installed on your client’s website, harvesting the positive reviews your clients need is easier than ever!</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76f5bf1a31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76f5bf1a3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Today, online reviews are </a:t>
            </a:r>
            <a:r>
              <a:rPr i="1" lang="en" sz="1200">
                <a:solidFill>
                  <a:schemeClr val="dk1"/>
                </a:solidFill>
                <a:latin typeface="Open Sans"/>
                <a:ea typeface="Open Sans"/>
                <a:cs typeface="Open Sans"/>
                <a:sym typeface="Open Sans"/>
              </a:rPr>
              <a:t>crucial</a:t>
            </a:r>
            <a:r>
              <a:rPr lang="en" sz="1200">
                <a:solidFill>
                  <a:schemeClr val="dk1"/>
                </a:solidFill>
                <a:latin typeface="Open Sans"/>
                <a:ea typeface="Open Sans"/>
                <a:cs typeface="Open Sans"/>
                <a:sym typeface="Open Sans"/>
              </a:rPr>
              <a:t> to the success and revenue of a local business. In fact,</a:t>
            </a:r>
            <a:r>
              <a:rPr b="1" lang="en" sz="1200">
                <a:solidFill>
                  <a:schemeClr val="dk1"/>
                </a:solidFill>
                <a:latin typeface="Open Sans"/>
                <a:ea typeface="Open Sans"/>
                <a:cs typeface="Open Sans"/>
                <a:sym typeface="Open Sans"/>
              </a:rPr>
              <a:t> 87%</a:t>
            </a:r>
            <a:r>
              <a:rPr lang="en" sz="1200">
                <a:solidFill>
                  <a:schemeClr val="dk1"/>
                </a:solidFill>
                <a:latin typeface="Open Sans"/>
                <a:ea typeface="Open Sans"/>
                <a:cs typeface="Open Sans"/>
                <a:sym typeface="Open Sans"/>
              </a:rPr>
              <a:t> of consumers say they will only consider using a business if they have an average rating of 3-5 stars.</a:t>
            </a:r>
            <a:r>
              <a:rPr baseline="30000" lang="en" sz="1200" u="sng">
                <a:solidFill>
                  <a:schemeClr val="accent5"/>
                </a:solidFill>
                <a:latin typeface="Open Sans"/>
                <a:ea typeface="Open Sans"/>
                <a:cs typeface="Open Sans"/>
                <a:sym typeface="Open Sans"/>
                <a:hlinkClick r:id="rId2"/>
              </a:rPr>
              <a:t>1</a:t>
            </a:r>
            <a:endParaRPr baseline="30000"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If you search online for a dentist, and two in your neighbourhood show up: one with 5 stars, and one with 2, which are you more likely to choose?</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Your clients know building their online star rating is important, but they need your help doing it.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a:solidFill>
                <a:schemeClr val="dk1"/>
              </a:solidFill>
            </a:endParaRPr>
          </a:p>
          <a:p>
            <a:pPr indent="0" lvl="0" marL="0" marR="91440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76f5bf1a31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76f5bf1a3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On the Customer Voice dashboard your clients can see immediate ROI. It allows them to keep track of their review requests; see info like how many requests have been sent, click through rates, and request status, all in realtime.</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76f5bf1a3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76f5bf1a3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But sending email or SMS reviews isn’t where Customer Voice’s capabilities stop! Your clients can also collect reviews conveniently on their website as well. Customize the widget to suit the website and quickly embed—it’s that simple to get even more reviews.</a:t>
            </a:r>
            <a:endParaRPr sz="1200">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74f84a879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74f84a879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Customer Voice is a powerful tool to get your clients more customer reviews and boost their star rating! We all know how important it is nowadays to collect customer reviews, in order to establish trust with potential customers. Customer Voice makes it easy to collect customer reviews after they’ve visited the business and when they’re most likely to leave a review..</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74f84a87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74f84a87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5f52caf26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5f52caf26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Customer Voice Pro:</a:t>
            </a:r>
            <a:endParaRPr/>
          </a:p>
          <a:p>
            <a:pPr indent="-298450" lvl="0" marL="457200" rtl="0" algn="l">
              <a:spcBef>
                <a:spcPts val="0"/>
              </a:spcBef>
              <a:spcAft>
                <a:spcPts val="0"/>
              </a:spcAft>
              <a:buSzPts val="1100"/>
              <a:buChar char="●"/>
            </a:pPr>
            <a:r>
              <a:rPr lang="en" u="sng">
                <a:solidFill>
                  <a:schemeClr val="hlink"/>
                </a:solidFill>
                <a:hlinkClick r:id="rId2"/>
              </a:rPr>
              <a:t>https://vendasta-1.wistia.com/medias/anh7b0lejg</a:t>
            </a:r>
            <a:endParaRPr/>
          </a:p>
          <a:p>
            <a:pPr indent="-298450" lvl="0" marL="457200" rtl="0" algn="l">
              <a:spcBef>
                <a:spcPts val="0"/>
              </a:spcBef>
              <a:spcAft>
                <a:spcPts val="0"/>
              </a:spcAft>
              <a:buSzPts val="1100"/>
              <a:buChar char="●"/>
            </a:pPr>
            <a:r>
              <a:rPr lang="en" u="sng">
                <a:solidFill>
                  <a:schemeClr val="hlink"/>
                </a:solidFill>
                <a:hlinkClick r:id="rId3"/>
              </a:rPr>
              <a:t>https://support.vendasta.com/hc/en-us/articles/360034289693?flash_digest=9793bec980e358e94e8072a2b0e0fe31929249cc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Customer Voice Express</a:t>
            </a:r>
            <a:endParaRPr/>
          </a:p>
          <a:p>
            <a:pPr indent="-298450" lvl="0" marL="457200" rtl="0" algn="l">
              <a:spcBef>
                <a:spcPts val="0"/>
              </a:spcBef>
              <a:spcAft>
                <a:spcPts val="0"/>
              </a:spcAft>
              <a:buSzPts val="1100"/>
              <a:buChar char="●"/>
            </a:pPr>
            <a:r>
              <a:rPr lang="en" u="sng">
                <a:solidFill>
                  <a:schemeClr val="hlink"/>
                </a:solidFill>
                <a:hlinkClick r:id="rId4"/>
              </a:rPr>
              <a:t>https://vendasta-1.wistia.com/medias/rokkonv5vd</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545184958f_0_1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545184958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We believe that businesses should have the ability to request feedback from their customers, participate in online conversations, and ask for reviews online, while addressing negative feedback offline.  </a:t>
            </a:r>
            <a:endParaRPr sz="1200">
              <a:solidFill>
                <a:schemeClr val="dk1"/>
              </a:solidFill>
              <a:latin typeface="Open Sans"/>
              <a:ea typeface="Open Sans"/>
              <a:cs typeface="Open Sans"/>
              <a:sym typeface="Open Sans"/>
            </a:endParaRPr>
          </a:p>
          <a:p>
            <a:pPr indent="0" lvl="0" marL="0" marR="914400" rtl="0" algn="l">
              <a:lnSpc>
                <a:spcPct val="100000"/>
              </a:lnSpc>
              <a:spcBef>
                <a:spcPts val="0"/>
              </a:spcBef>
              <a:spcAft>
                <a:spcPts val="0"/>
              </a:spcAft>
              <a:buClr>
                <a:schemeClr val="dk1"/>
              </a:buClr>
              <a:buSzPts val="1100"/>
              <a:buFont typeface="Arial"/>
              <a:buNone/>
            </a:pPr>
            <a:r>
              <a:t/>
            </a:r>
            <a:endParaRPr b="1" sz="1200">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0d1c6c4f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0d1c6c4f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The workflow for achieving feedback is simple! Consider this customer’s journey at your client’s business.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rPr lang="en" sz="1200">
                <a:solidFill>
                  <a:schemeClr val="dk1"/>
                </a:solidFill>
                <a:latin typeface="Open Sans"/>
                <a:ea typeface="Open Sans"/>
                <a:cs typeface="Open Sans"/>
                <a:sym typeface="Open Sans"/>
              </a:rPr>
              <a:t>First, the customer visits the business and a phone number or email address is collected from the business.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rPr lang="en" sz="1200">
                <a:solidFill>
                  <a:schemeClr val="dk1"/>
                </a:solidFill>
                <a:latin typeface="Open Sans"/>
                <a:ea typeface="Open Sans"/>
                <a:cs typeface="Open Sans"/>
                <a:sym typeface="Open Sans"/>
              </a:rPr>
              <a:t>Within Customer Voice, simply upload that customer information and quickly and conveniently send an email or SMS message to that customer asking for a review.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rPr lang="en" sz="1200">
                <a:solidFill>
                  <a:schemeClr val="dk1"/>
                </a:solidFill>
                <a:latin typeface="Open Sans"/>
                <a:ea typeface="Open Sans"/>
                <a:cs typeface="Open Sans"/>
                <a:sym typeface="Open Sans"/>
              </a:rPr>
              <a:t>The customer then leaves their review on the business’s chosen review site! As a result, the business shines in local search, resulting in even more customers through the door to start the workflow all over again.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545184958f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545184958f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914400" rtl="0" algn="l">
              <a:spcBef>
                <a:spcPts val="0"/>
              </a:spcBef>
              <a:spcAft>
                <a:spcPts val="0"/>
              </a:spcAft>
              <a:buNone/>
            </a:pPr>
            <a:r>
              <a:rPr lang="en" sz="1200">
                <a:solidFill>
                  <a:schemeClr val="dk1"/>
                </a:solidFill>
                <a:latin typeface="Open Sans"/>
                <a:ea typeface="Open Sans"/>
                <a:cs typeface="Open Sans"/>
                <a:sym typeface="Open Sans"/>
              </a:rPr>
              <a:t>In the </a:t>
            </a:r>
            <a:r>
              <a:rPr b="1" lang="en" sz="1200">
                <a:solidFill>
                  <a:schemeClr val="dk1"/>
                </a:solidFill>
                <a:latin typeface="Open Sans"/>
                <a:ea typeface="Open Sans"/>
                <a:cs typeface="Open Sans"/>
                <a:sym typeface="Open Sans"/>
              </a:rPr>
              <a:t>Customers</a:t>
            </a:r>
            <a:r>
              <a:rPr lang="en" sz="1200">
                <a:solidFill>
                  <a:schemeClr val="dk1"/>
                </a:solidFill>
                <a:latin typeface="Open Sans"/>
                <a:ea typeface="Open Sans"/>
                <a:cs typeface="Open Sans"/>
                <a:sym typeface="Open Sans"/>
              </a:rPr>
              <a:t> tab, import customer information one at a time or in bulk. You must include a phone number or an email address so that the request can be sent. From this page, you can also see at a glance the status of your most recent sent requests, so you know who to target next!</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5f52caf26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5f52caf26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With Customer Voice your clients have the power to generate more reviews and increase their review ratings. With a couple clicks, your clients can reach their customers via email or </a:t>
            </a:r>
            <a:r>
              <a:rPr lang="en" sz="1200">
                <a:solidFill>
                  <a:srgbClr val="434343"/>
                </a:solidFill>
                <a:latin typeface="Open Sans"/>
                <a:ea typeface="Open Sans"/>
                <a:cs typeface="Open Sans"/>
                <a:sym typeface="Open Sans"/>
              </a:rPr>
              <a:t>text </a:t>
            </a:r>
            <a:r>
              <a:rPr lang="en" sz="1200">
                <a:solidFill>
                  <a:schemeClr val="dk1"/>
                </a:solidFill>
                <a:latin typeface="Open Sans"/>
                <a:ea typeface="Open Sans"/>
                <a:cs typeface="Open Sans"/>
                <a:sym typeface="Open Sans"/>
              </a:rPr>
              <a:t>and collect reviews on the sites that are most important to their business. These SMS and email templates are customizable, so you can alter them to fit whatever branding you need.</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545184958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545184958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Customer Voice allows your clients to choose between collecting first party reviews on their My Listing page, or third party reviews on sites like Google and Facebook.</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Customer Voice also gives your clients the ability to manage negative feedback in a timely way—so they can address the situation before it harms their online reputation.</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Plus, with the customizable Review Generation widget installed on your client’s website, harvesting the positive reviews your clients need is easier than ever!</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545184958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545184958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Today, online reviews are </a:t>
            </a:r>
            <a:r>
              <a:rPr i="1" lang="en" sz="1200">
                <a:solidFill>
                  <a:schemeClr val="dk1"/>
                </a:solidFill>
                <a:latin typeface="Open Sans"/>
                <a:ea typeface="Open Sans"/>
                <a:cs typeface="Open Sans"/>
                <a:sym typeface="Open Sans"/>
              </a:rPr>
              <a:t>crucial</a:t>
            </a:r>
            <a:r>
              <a:rPr lang="en" sz="1200">
                <a:solidFill>
                  <a:schemeClr val="dk1"/>
                </a:solidFill>
                <a:latin typeface="Open Sans"/>
                <a:ea typeface="Open Sans"/>
                <a:cs typeface="Open Sans"/>
                <a:sym typeface="Open Sans"/>
              </a:rPr>
              <a:t> to the success and revenue of a local business. In fact,</a:t>
            </a:r>
            <a:r>
              <a:rPr b="1" lang="en" sz="1200">
                <a:solidFill>
                  <a:schemeClr val="dk1"/>
                </a:solidFill>
                <a:latin typeface="Open Sans"/>
                <a:ea typeface="Open Sans"/>
                <a:cs typeface="Open Sans"/>
                <a:sym typeface="Open Sans"/>
              </a:rPr>
              <a:t> 87%</a:t>
            </a:r>
            <a:r>
              <a:rPr lang="en" sz="1200">
                <a:solidFill>
                  <a:schemeClr val="dk1"/>
                </a:solidFill>
                <a:latin typeface="Open Sans"/>
                <a:ea typeface="Open Sans"/>
                <a:cs typeface="Open Sans"/>
                <a:sym typeface="Open Sans"/>
              </a:rPr>
              <a:t> of consumers say they will only consider using a business if they have an average rating of 3-5 stars.</a:t>
            </a:r>
            <a:r>
              <a:rPr baseline="30000" lang="en" sz="1200" u="sng">
                <a:solidFill>
                  <a:schemeClr val="accent5"/>
                </a:solidFill>
                <a:latin typeface="Open Sans"/>
                <a:ea typeface="Open Sans"/>
                <a:cs typeface="Open Sans"/>
                <a:sym typeface="Open Sans"/>
                <a:hlinkClick r:id="rId2"/>
              </a:rPr>
              <a:t>1</a:t>
            </a:r>
            <a:endParaRPr baseline="30000"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If you search online for a dentist, and two in your neighbourhood show up: one with 5 stars, and one with 2, which are you more likely to choose?</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Your clients know building their online star rating is important, but they need your help doing it.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a:solidFill>
                <a:schemeClr val="dk1"/>
              </a:solidFill>
            </a:endParaRPr>
          </a:p>
          <a:p>
            <a:pPr indent="0" lvl="0" marL="0" marR="91440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545184958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545184958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On the Customer Voice dashboard your clients can see immediate ROI. It allows them to keep track of their review requests; see info like how many requests have been sent, click through rates, and request status, all in realtime.</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33b5ddbff_1_1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33b5ddbff_1_1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But sending email or SMS reviews isn’t where Customer Voice’s capabilities stop! Your clients can also collect reviews conveniently on their website as well. Customize the widget to suit the website and quickly embed—it’s that simple to get even more reviews.</a:t>
            </a:r>
            <a:endParaRPr sz="1200">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 Id="rId3"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 Id="rId3"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center">
  <p:cSld name="CUSTOM_1">
    <p:spTree>
      <p:nvGrpSpPr>
        <p:cNvPr id="50" name="Shape 50"/>
        <p:cNvGrpSpPr/>
        <p:nvPr/>
      </p:nvGrpSpPr>
      <p:grpSpPr>
        <a:xfrm>
          <a:off x="0" y="0"/>
          <a:ext cx="0" cy="0"/>
          <a:chOff x="0" y="0"/>
          <a:chExt cx="0" cy="0"/>
        </a:xfrm>
      </p:grpSpPr>
      <p:sp>
        <p:nvSpPr>
          <p:cNvPr id="51" name="Google Shape;51;p13"/>
          <p:cNvSpPr/>
          <p:nvPr/>
        </p:nvSpPr>
        <p:spPr>
          <a:xfrm>
            <a:off x="-17675" y="-35375"/>
            <a:ext cx="9161700" cy="457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txBox="1"/>
          <p:nvPr>
            <p:ph type="title"/>
          </p:nvPr>
        </p:nvSpPr>
        <p:spPr>
          <a:xfrm>
            <a:off x="457200" y="922500"/>
            <a:ext cx="8229600" cy="3298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4800">
                <a:solidFill>
                  <a:srgbClr val="3F9B63"/>
                </a:solidFill>
              </a:defRPr>
            </a:lvl1pPr>
            <a:lvl2pPr lvl="1" rtl="0" algn="ctr">
              <a:spcBef>
                <a:spcPts val="0"/>
              </a:spcBef>
              <a:spcAft>
                <a:spcPts val="0"/>
              </a:spcAft>
              <a:buNone/>
              <a:defRPr sz="4800">
                <a:solidFill>
                  <a:srgbClr val="3F9B63"/>
                </a:solidFill>
              </a:defRPr>
            </a:lvl2pPr>
            <a:lvl3pPr lvl="2" rtl="0" algn="ctr">
              <a:spcBef>
                <a:spcPts val="0"/>
              </a:spcBef>
              <a:spcAft>
                <a:spcPts val="0"/>
              </a:spcAft>
              <a:buNone/>
              <a:defRPr sz="4800">
                <a:solidFill>
                  <a:srgbClr val="3F9B63"/>
                </a:solidFill>
              </a:defRPr>
            </a:lvl3pPr>
            <a:lvl4pPr lvl="3" rtl="0" algn="ctr">
              <a:spcBef>
                <a:spcPts val="0"/>
              </a:spcBef>
              <a:spcAft>
                <a:spcPts val="0"/>
              </a:spcAft>
              <a:buNone/>
              <a:defRPr sz="4800">
                <a:solidFill>
                  <a:srgbClr val="3F9B63"/>
                </a:solidFill>
              </a:defRPr>
            </a:lvl4pPr>
            <a:lvl5pPr lvl="4" rtl="0" algn="ctr">
              <a:spcBef>
                <a:spcPts val="0"/>
              </a:spcBef>
              <a:spcAft>
                <a:spcPts val="0"/>
              </a:spcAft>
              <a:buNone/>
              <a:defRPr sz="4800">
                <a:solidFill>
                  <a:srgbClr val="3F9B63"/>
                </a:solidFill>
              </a:defRPr>
            </a:lvl5pPr>
            <a:lvl6pPr lvl="5" rtl="0" algn="ctr">
              <a:spcBef>
                <a:spcPts val="0"/>
              </a:spcBef>
              <a:spcAft>
                <a:spcPts val="0"/>
              </a:spcAft>
              <a:buNone/>
              <a:defRPr sz="4800">
                <a:solidFill>
                  <a:srgbClr val="3F9B63"/>
                </a:solidFill>
              </a:defRPr>
            </a:lvl6pPr>
            <a:lvl7pPr lvl="6" rtl="0" algn="ctr">
              <a:spcBef>
                <a:spcPts val="0"/>
              </a:spcBef>
              <a:spcAft>
                <a:spcPts val="0"/>
              </a:spcAft>
              <a:buNone/>
              <a:defRPr sz="4800">
                <a:solidFill>
                  <a:srgbClr val="3F9B63"/>
                </a:solidFill>
              </a:defRPr>
            </a:lvl7pPr>
            <a:lvl8pPr lvl="7" rtl="0" algn="ctr">
              <a:spcBef>
                <a:spcPts val="0"/>
              </a:spcBef>
              <a:spcAft>
                <a:spcPts val="0"/>
              </a:spcAft>
              <a:buNone/>
              <a:defRPr sz="4800">
                <a:solidFill>
                  <a:srgbClr val="3F9B63"/>
                </a:solidFill>
              </a:defRPr>
            </a:lvl8pPr>
            <a:lvl9pPr lvl="8" rtl="0" algn="ctr">
              <a:spcBef>
                <a:spcPts val="0"/>
              </a:spcBef>
              <a:spcAft>
                <a:spcPts val="0"/>
              </a:spcAft>
              <a:buNone/>
              <a:defRPr sz="4800">
                <a:solidFill>
                  <a:srgbClr val="3F9B63"/>
                </a:solidFill>
              </a:defRPr>
            </a:lvl9pPr>
          </a:lstStyle>
          <a:p/>
        </p:txBody>
      </p:sp>
      <p:sp>
        <p:nvSpPr>
          <p:cNvPr id="53" name="Google Shape;53;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dasta - Board">
  <p:cSld name="TITLE_1">
    <p:spTree>
      <p:nvGrpSpPr>
        <p:cNvPr id="54" name="Shape 54"/>
        <p:cNvGrpSpPr/>
        <p:nvPr/>
      </p:nvGrpSpPr>
      <p:grpSpPr>
        <a:xfrm>
          <a:off x="0" y="0"/>
          <a:ext cx="0" cy="0"/>
          <a:chOff x="0" y="0"/>
          <a:chExt cx="0" cy="0"/>
        </a:xfrm>
      </p:grpSpPr>
      <p:sp>
        <p:nvSpPr>
          <p:cNvPr id="55" name="Google Shape;55;p14"/>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spTree>
      <p:nvGrpSpPr>
        <p:cNvPr id="56" name="Shape 56"/>
        <p:cNvGrpSpPr/>
        <p:nvPr/>
      </p:nvGrpSpPr>
      <p:grpSpPr>
        <a:xfrm>
          <a:off x="0" y="0"/>
          <a:ext cx="0" cy="0"/>
          <a:chOff x="0" y="0"/>
          <a:chExt cx="0" cy="0"/>
        </a:xfrm>
      </p:grpSpPr>
      <p:sp>
        <p:nvSpPr>
          <p:cNvPr id="57" name="Google Shape;57;p15"/>
          <p:cNvSpPr/>
          <p:nvPr/>
        </p:nvSpPr>
        <p:spPr>
          <a:xfrm>
            <a:off x="0" y="3954066"/>
            <a:ext cx="9144000" cy="1189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pic>
        <p:nvPicPr>
          <p:cNvPr id="58" name="Google Shape;58;p15"/>
          <p:cNvPicPr preferRelativeResize="0"/>
          <p:nvPr/>
        </p:nvPicPr>
        <p:blipFill rotWithShape="1">
          <a:blip r:embed="rId2">
            <a:alphaModFix/>
          </a:blip>
          <a:srcRect b="0" l="0" r="0" t="0"/>
          <a:stretch/>
        </p:blipFill>
        <p:spPr>
          <a:xfrm>
            <a:off x="911" y="1194025"/>
            <a:ext cx="9142200" cy="2770800"/>
          </a:xfrm>
          <a:prstGeom prst="rect">
            <a:avLst/>
          </a:prstGeom>
          <a:noFill/>
          <a:ln>
            <a:noFill/>
          </a:ln>
        </p:spPr>
      </p:pic>
      <p:sp>
        <p:nvSpPr>
          <p:cNvPr id="59" name="Google Shape;59;p15"/>
          <p:cNvSpPr txBox="1"/>
          <p:nvPr>
            <p:ph type="title"/>
          </p:nvPr>
        </p:nvSpPr>
        <p:spPr>
          <a:xfrm>
            <a:off x="346166" y="1548555"/>
            <a:ext cx="8451600" cy="994200"/>
          </a:xfrm>
          <a:prstGeom prst="rect">
            <a:avLst/>
          </a:prstGeom>
          <a:noFill/>
          <a:ln>
            <a:noFill/>
          </a:ln>
        </p:spPr>
        <p:txBody>
          <a:bodyPr anchorCtr="0" anchor="b" bIns="68575" lIns="68575" spcFirstLastPara="1" rIns="68575" wrap="square" tIns="68575">
            <a:noAutofit/>
          </a:bodyPr>
          <a:lstStyle>
            <a:lvl1pPr lvl="0" rtl="0" algn="ctr">
              <a:spcBef>
                <a:spcPts val="0"/>
              </a:spcBef>
              <a:spcAft>
                <a:spcPts val="0"/>
              </a:spcAft>
              <a:buSzPts val="1100"/>
              <a:buNone/>
              <a:defRPr sz="3000">
                <a:solidFill>
                  <a:schemeClr val="l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60" name="Google Shape;60;p15"/>
          <p:cNvSpPr txBox="1"/>
          <p:nvPr>
            <p:ph idx="1" type="body"/>
          </p:nvPr>
        </p:nvSpPr>
        <p:spPr>
          <a:xfrm>
            <a:off x="347040" y="2608531"/>
            <a:ext cx="8449800" cy="364200"/>
          </a:xfrm>
          <a:prstGeom prst="rect">
            <a:avLst/>
          </a:prstGeom>
          <a:noFill/>
          <a:ln>
            <a:noFill/>
          </a:ln>
        </p:spPr>
        <p:txBody>
          <a:bodyPr anchorCtr="0" anchor="t" bIns="68575" lIns="68575" spcFirstLastPara="1" rIns="68575" wrap="square" tIns="68575">
            <a:noAutofit/>
          </a:bodyPr>
          <a:lstStyle>
            <a:lvl1pPr indent="-228600" lvl="0" marL="457200" rtl="0" algn="ctr">
              <a:spcBef>
                <a:spcPts val="0"/>
              </a:spcBef>
              <a:spcAft>
                <a:spcPts val="0"/>
              </a:spcAft>
              <a:buClr>
                <a:schemeClr val="lt1"/>
              </a:buClr>
              <a:buSzPts val="1100"/>
              <a:buFont typeface="Open Sans"/>
              <a:buNone/>
              <a:defRPr sz="1100">
                <a:solidFill>
                  <a:schemeClr val="lt1"/>
                </a:solidFill>
                <a:latin typeface="Open Sans"/>
                <a:ea typeface="Open Sans"/>
                <a:cs typeface="Open Sans"/>
                <a:sym typeface="Open Sans"/>
              </a:defRPr>
            </a:lvl1pPr>
            <a:lvl2pPr indent="-228600" lvl="1" marL="914400" rtl="0">
              <a:spcBef>
                <a:spcPts val="1600"/>
              </a:spcBef>
              <a:spcAft>
                <a:spcPts val="0"/>
              </a:spcAft>
              <a:buSzPts val="1100"/>
              <a:buFont typeface="Open Sans"/>
              <a:buNone/>
              <a:defRPr sz="1100">
                <a:latin typeface="Open Sans"/>
                <a:ea typeface="Open Sans"/>
                <a:cs typeface="Open Sans"/>
                <a:sym typeface="Open Sans"/>
              </a:defRPr>
            </a:lvl2pPr>
            <a:lvl3pPr indent="-228600" lvl="2" marL="1371600" rtl="0">
              <a:spcBef>
                <a:spcPts val="1600"/>
              </a:spcBef>
              <a:spcAft>
                <a:spcPts val="0"/>
              </a:spcAft>
              <a:buSzPts val="1100"/>
              <a:buFont typeface="Open Sans"/>
              <a:buNone/>
              <a:defRPr sz="1100">
                <a:latin typeface="Open Sans"/>
                <a:ea typeface="Open Sans"/>
                <a:cs typeface="Open Sans"/>
                <a:sym typeface="Open Sans"/>
              </a:defRPr>
            </a:lvl3pPr>
            <a:lvl4pPr indent="-228600" lvl="3" marL="1828800" rtl="0">
              <a:spcBef>
                <a:spcPts val="1600"/>
              </a:spcBef>
              <a:spcAft>
                <a:spcPts val="0"/>
              </a:spcAft>
              <a:buSzPts val="1100"/>
              <a:buFont typeface="Open Sans"/>
              <a:buNone/>
              <a:defRPr sz="1100">
                <a:latin typeface="Open Sans"/>
                <a:ea typeface="Open Sans"/>
                <a:cs typeface="Open Sans"/>
                <a:sym typeface="Open Sans"/>
              </a:defRPr>
            </a:lvl4pPr>
            <a:lvl5pPr indent="-228600" lvl="4" marL="2286000" rtl="0">
              <a:spcBef>
                <a:spcPts val="1600"/>
              </a:spcBef>
              <a:spcAft>
                <a:spcPts val="0"/>
              </a:spcAft>
              <a:buSzPts val="1100"/>
              <a:buFont typeface="Open Sans"/>
              <a:buNone/>
              <a:defRPr sz="1100">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1" name="Google Shape;61;p15"/>
          <p:cNvSpPr txBox="1"/>
          <p:nvPr>
            <p:ph idx="2" type="body"/>
          </p:nvPr>
        </p:nvSpPr>
        <p:spPr>
          <a:xfrm>
            <a:off x="3502959" y="4424922"/>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2" name="Google Shape;62;p15"/>
          <p:cNvSpPr txBox="1"/>
          <p:nvPr>
            <p:ph idx="3" type="body"/>
          </p:nvPr>
        </p:nvSpPr>
        <p:spPr>
          <a:xfrm>
            <a:off x="3493295" y="3394879"/>
            <a:ext cx="2157300" cy="278100"/>
          </a:xfrm>
          <a:prstGeom prst="rect">
            <a:avLst/>
          </a:prstGeom>
          <a:noFill/>
          <a:ln>
            <a:noFill/>
          </a:ln>
        </p:spPr>
        <p:txBody>
          <a:bodyPr anchorCtr="0" anchor="t" bIns="68575" lIns="68575" spcFirstLastPara="1" rIns="68575" wrap="square" tIns="68575">
            <a:noAutofit/>
          </a:bodyPr>
          <a:lstStyle>
            <a:lvl1pPr indent="-228600" lvl="0" marL="457200" rtl="0" algn="ctr">
              <a:spcBef>
                <a:spcPts val="0"/>
              </a:spcBef>
              <a:spcAft>
                <a:spcPts val="0"/>
              </a:spcAft>
              <a:buClr>
                <a:schemeClr val="lt1"/>
              </a:buClr>
              <a:buSzPts val="1100"/>
              <a:buFont typeface="Open Sans"/>
              <a:buNone/>
              <a:defRPr b="0" sz="1500">
                <a:solidFill>
                  <a:schemeClr val="lt1"/>
                </a:solidFill>
                <a:latin typeface="Open Sans"/>
                <a:ea typeface="Open Sans"/>
                <a:cs typeface="Open Sans"/>
                <a:sym typeface="Open Sans"/>
              </a:defRPr>
            </a:lvl1pPr>
            <a:lvl2pPr indent="-228600" lvl="1" marL="914400" rtl="0">
              <a:spcBef>
                <a:spcPts val="1600"/>
              </a:spcBef>
              <a:spcAft>
                <a:spcPts val="0"/>
              </a:spcAft>
              <a:buSzPts val="1100"/>
              <a:buFont typeface="Open Sans"/>
              <a:buNone/>
              <a:defRPr sz="1400"/>
            </a:lvl2pPr>
            <a:lvl3pPr indent="-228600" lvl="2" marL="1371600" rtl="0">
              <a:spcBef>
                <a:spcPts val="1600"/>
              </a:spcBef>
              <a:spcAft>
                <a:spcPts val="0"/>
              </a:spcAft>
              <a:buSzPts val="1100"/>
              <a:buFont typeface="Open Sans"/>
              <a:buNone/>
              <a:defRPr sz="12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3" name="Google Shape;63;p15"/>
          <p:cNvSpPr txBox="1"/>
          <p:nvPr>
            <p:ph idx="4" type="body"/>
          </p:nvPr>
        </p:nvSpPr>
        <p:spPr>
          <a:xfrm>
            <a:off x="6589060" y="4420196"/>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4" name="Google Shape;64;p15"/>
          <p:cNvSpPr txBox="1"/>
          <p:nvPr>
            <p:ph idx="5" type="body"/>
          </p:nvPr>
        </p:nvSpPr>
        <p:spPr>
          <a:xfrm>
            <a:off x="437029" y="4420196"/>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5" name="Google Shape;65;p15"/>
          <p:cNvSpPr/>
          <p:nvPr/>
        </p:nvSpPr>
        <p:spPr>
          <a:xfrm>
            <a:off x="0" y="3886538"/>
            <a:ext cx="9141600" cy="39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5"/>
              </a:solidFill>
              <a:latin typeface="Open Sans"/>
              <a:ea typeface="Open Sans"/>
              <a:cs typeface="Open Sans"/>
              <a:sym typeface="Open Sans"/>
            </a:endParaRPr>
          </a:p>
        </p:txBody>
      </p:sp>
      <p:sp>
        <p:nvSpPr>
          <p:cNvPr id="66" name="Google Shape;66;p15"/>
          <p:cNvSpPr/>
          <p:nvPr/>
        </p:nvSpPr>
        <p:spPr>
          <a:xfrm>
            <a:off x="0" y="1240828"/>
            <a:ext cx="9141600" cy="39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67" name="Google Shape;67;p15"/>
          <p:cNvSpPr/>
          <p:nvPr/>
        </p:nvSpPr>
        <p:spPr>
          <a:xfrm>
            <a:off x="4364072" y="3180666"/>
            <a:ext cx="415800" cy="39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cxnSp>
        <p:nvCxnSpPr>
          <p:cNvPr id="68" name="Google Shape;68;p15"/>
          <p:cNvCxnSpPr/>
          <p:nvPr/>
        </p:nvCxnSpPr>
        <p:spPr>
          <a:xfrm>
            <a:off x="3039035" y="4087907"/>
            <a:ext cx="0" cy="941400"/>
          </a:xfrm>
          <a:prstGeom prst="straightConnector1">
            <a:avLst/>
          </a:prstGeom>
          <a:noFill/>
          <a:ln cap="flat" cmpd="sng" w="9525">
            <a:solidFill>
              <a:schemeClr val="lt1"/>
            </a:solidFill>
            <a:prstDash val="solid"/>
            <a:miter lim="8000"/>
            <a:headEnd len="sm" w="sm" type="none"/>
            <a:tailEnd len="sm" w="sm" type="none"/>
          </a:ln>
        </p:spPr>
      </p:cxnSp>
      <p:cxnSp>
        <p:nvCxnSpPr>
          <p:cNvPr id="69" name="Google Shape;69;p15"/>
          <p:cNvCxnSpPr/>
          <p:nvPr/>
        </p:nvCxnSpPr>
        <p:spPr>
          <a:xfrm>
            <a:off x="6135221" y="4087907"/>
            <a:ext cx="0" cy="941400"/>
          </a:xfrm>
          <a:prstGeom prst="straightConnector1">
            <a:avLst/>
          </a:prstGeom>
          <a:noFill/>
          <a:ln cap="flat" cmpd="sng" w="9525">
            <a:solidFill>
              <a:schemeClr val="lt1"/>
            </a:solidFill>
            <a:prstDash val="solid"/>
            <a:miter lim="8000"/>
            <a:headEnd len="sm" w="sm" type="none"/>
            <a:tailEnd len="sm" w="sm" type="none"/>
          </a:ln>
        </p:spPr>
      </p:cxnSp>
      <p:pic>
        <p:nvPicPr>
          <p:cNvPr id="70" name="Google Shape;70;p15"/>
          <p:cNvPicPr preferRelativeResize="0"/>
          <p:nvPr/>
        </p:nvPicPr>
        <p:blipFill rotWithShape="1">
          <a:blip r:embed="rId3">
            <a:alphaModFix/>
          </a:blip>
          <a:srcRect b="0" l="0" r="0" t="0"/>
          <a:stretch/>
        </p:blipFill>
        <p:spPr>
          <a:xfrm>
            <a:off x="112006" y="114299"/>
            <a:ext cx="1455000" cy="1014900"/>
          </a:xfrm>
          <a:prstGeom prst="rect">
            <a:avLst/>
          </a:prstGeom>
          <a:noFill/>
          <a:ln>
            <a:noFill/>
          </a:ln>
        </p:spPr>
      </p:pic>
      <p:pic>
        <p:nvPicPr>
          <p:cNvPr id="71" name="Google Shape;71;p15"/>
          <p:cNvPicPr preferRelativeResize="0"/>
          <p:nvPr/>
        </p:nvPicPr>
        <p:blipFill rotWithShape="1">
          <a:blip r:embed="rId4">
            <a:alphaModFix/>
          </a:blip>
          <a:srcRect b="0" l="0" r="0" t="0"/>
          <a:stretch/>
        </p:blipFill>
        <p:spPr>
          <a:xfrm>
            <a:off x="5899897" y="208508"/>
            <a:ext cx="3063000" cy="587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p:tgtEl>
                                          <p:spTgt spid="57"/>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500"/>
                                        <p:tgtEl>
                                          <p:spTgt spid="5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500"/>
                                        <p:tgtEl>
                                          <p:spTgt spid="66"/>
                                        </p:tgtEl>
                                      </p:cBhvr>
                                    </p:animEffect>
                                  </p:childTnLst>
                                </p:cTn>
                              </p:par>
                              <p:par>
                                <p:cTn fill="hold" nodeType="with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500"/>
                                        <p:tgtEl>
                                          <p:spTgt spid="6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9"/>
                                        </p:tgtEl>
                                        <p:attrNameLst>
                                          <p:attrName>style.visibility</p:attrName>
                                        </p:attrNameLst>
                                      </p:cBhvr>
                                      <p:to>
                                        <p:strVal val="visible"/>
                                      </p:to>
                                    </p:set>
                                    <p:animEffect filter="fade" transition="in">
                                      <p:cBhvr>
                                        <p:cTn dur="500"/>
                                        <p:tgtEl>
                                          <p:spTgt spid="5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0">
                                            <p:txEl>
                                              <p:pRg end="0" st="0"/>
                                            </p:txEl>
                                          </p:spTgt>
                                        </p:tgtEl>
                                        <p:attrNameLst>
                                          <p:attrName>style.visibility</p:attrName>
                                        </p:attrNameLst>
                                      </p:cBhvr>
                                      <p:to>
                                        <p:strVal val="visible"/>
                                      </p:to>
                                    </p:set>
                                    <p:animEffect filter="fade" transition="in">
                                      <p:cBhvr>
                                        <p:cTn dur="500"/>
                                        <p:tgtEl>
                                          <p:spTgt spid="60">
                                            <p:txEl>
                                              <p:pRg end="0" st="0"/>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60">
                                            <p:txEl>
                                              <p:pRg end="1" st="1"/>
                                            </p:txEl>
                                          </p:spTgt>
                                        </p:tgtEl>
                                        <p:attrNameLst>
                                          <p:attrName>style.visibility</p:attrName>
                                        </p:attrNameLst>
                                      </p:cBhvr>
                                      <p:to>
                                        <p:strVal val="visible"/>
                                      </p:to>
                                    </p:set>
                                    <p:animEffect filter="fade" transition="in">
                                      <p:cBhvr>
                                        <p:cTn dur="500"/>
                                        <p:tgtEl>
                                          <p:spTgt spid="60">
                                            <p:txEl>
                                              <p:pRg end="1" st="1"/>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0">
                                            <p:txEl>
                                              <p:pRg end="2" st="2"/>
                                            </p:txEl>
                                          </p:spTgt>
                                        </p:tgtEl>
                                        <p:attrNameLst>
                                          <p:attrName>style.visibility</p:attrName>
                                        </p:attrNameLst>
                                      </p:cBhvr>
                                      <p:to>
                                        <p:strVal val="visible"/>
                                      </p:to>
                                    </p:set>
                                    <p:animEffect filter="fade" transition="in">
                                      <p:cBhvr>
                                        <p:cTn dur="500"/>
                                        <p:tgtEl>
                                          <p:spTgt spid="60">
                                            <p:txEl>
                                              <p:pRg end="2" st="2"/>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60">
                                            <p:txEl>
                                              <p:pRg end="3" st="3"/>
                                            </p:txEl>
                                          </p:spTgt>
                                        </p:tgtEl>
                                        <p:attrNameLst>
                                          <p:attrName>style.visibility</p:attrName>
                                        </p:attrNameLst>
                                      </p:cBhvr>
                                      <p:to>
                                        <p:strVal val="visible"/>
                                      </p:to>
                                    </p:set>
                                    <p:animEffect filter="fade" transition="in">
                                      <p:cBhvr>
                                        <p:cTn dur="500"/>
                                        <p:tgtEl>
                                          <p:spTgt spid="60">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60">
                                            <p:txEl>
                                              <p:pRg end="4" st="4"/>
                                            </p:txEl>
                                          </p:spTgt>
                                        </p:tgtEl>
                                        <p:attrNameLst>
                                          <p:attrName>style.visibility</p:attrName>
                                        </p:attrNameLst>
                                      </p:cBhvr>
                                      <p:to>
                                        <p:strVal val="visible"/>
                                      </p:to>
                                    </p:set>
                                    <p:animEffect filter="fade" transition="in">
                                      <p:cBhvr>
                                        <p:cTn dur="500"/>
                                        <p:tgtEl>
                                          <p:spTgt spid="60">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60">
                                            <p:txEl>
                                              <p:pRg end="5" st="5"/>
                                            </p:txEl>
                                          </p:spTgt>
                                        </p:tgtEl>
                                        <p:attrNameLst>
                                          <p:attrName>style.visibility</p:attrName>
                                        </p:attrNameLst>
                                      </p:cBhvr>
                                      <p:to>
                                        <p:strVal val="visible"/>
                                      </p:to>
                                    </p:set>
                                    <p:animEffect filter="fade" transition="in">
                                      <p:cBhvr>
                                        <p:cTn dur="500"/>
                                        <p:tgtEl>
                                          <p:spTgt spid="60">
                                            <p:txEl>
                                              <p:pRg end="5" st="5"/>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60">
                                            <p:txEl>
                                              <p:pRg end="6" st="6"/>
                                            </p:txEl>
                                          </p:spTgt>
                                        </p:tgtEl>
                                        <p:attrNameLst>
                                          <p:attrName>style.visibility</p:attrName>
                                        </p:attrNameLst>
                                      </p:cBhvr>
                                      <p:to>
                                        <p:strVal val="visible"/>
                                      </p:to>
                                    </p:set>
                                    <p:animEffect filter="fade" transition="in">
                                      <p:cBhvr>
                                        <p:cTn dur="500"/>
                                        <p:tgtEl>
                                          <p:spTgt spid="60">
                                            <p:txEl>
                                              <p:pRg end="6" st="6"/>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60">
                                            <p:txEl>
                                              <p:pRg end="7" st="7"/>
                                            </p:txEl>
                                          </p:spTgt>
                                        </p:tgtEl>
                                        <p:attrNameLst>
                                          <p:attrName>style.visibility</p:attrName>
                                        </p:attrNameLst>
                                      </p:cBhvr>
                                      <p:to>
                                        <p:strVal val="visible"/>
                                      </p:to>
                                    </p:set>
                                    <p:animEffect filter="fade" transition="in">
                                      <p:cBhvr>
                                        <p:cTn dur="500"/>
                                        <p:tgtEl>
                                          <p:spTgt spid="60">
                                            <p:txEl>
                                              <p:pRg end="7" st="7"/>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60">
                                            <p:txEl>
                                              <p:pRg end="8" st="8"/>
                                            </p:txEl>
                                          </p:spTgt>
                                        </p:tgtEl>
                                        <p:attrNameLst>
                                          <p:attrName>style.visibility</p:attrName>
                                        </p:attrNameLst>
                                      </p:cBhvr>
                                      <p:to>
                                        <p:strVal val="visible"/>
                                      </p:to>
                                    </p:set>
                                    <p:animEffect filter="fade" transition="in">
                                      <p:cBhvr>
                                        <p:cTn dur="500"/>
                                        <p:tgtEl>
                                          <p:spTgt spid="60">
                                            <p:txEl>
                                              <p:pRg end="8" st="8"/>
                                            </p:txEl>
                                          </p:spTgt>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500"/>
                                        <p:tgtEl>
                                          <p:spTgt spid="67"/>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62">
                                            <p:txEl>
                                              <p:pRg end="0" st="0"/>
                                            </p:txEl>
                                          </p:spTgt>
                                        </p:tgtEl>
                                        <p:attrNameLst>
                                          <p:attrName>style.visibility</p:attrName>
                                        </p:attrNameLst>
                                      </p:cBhvr>
                                      <p:to>
                                        <p:strVal val="visible"/>
                                      </p:to>
                                    </p:set>
                                    <p:animEffect filter="fade" transition="in">
                                      <p:cBhvr>
                                        <p:cTn dur="500"/>
                                        <p:tgtEl>
                                          <p:spTgt spid="62">
                                            <p:txEl>
                                              <p:pRg end="0" st="0"/>
                                            </p:txEl>
                                          </p:spTgt>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62">
                                            <p:txEl>
                                              <p:pRg end="1" st="1"/>
                                            </p:txEl>
                                          </p:spTgt>
                                        </p:tgtEl>
                                        <p:attrNameLst>
                                          <p:attrName>style.visibility</p:attrName>
                                        </p:attrNameLst>
                                      </p:cBhvr>
                                      <p:to>
                                        <p:strVal val="visible"/>
                                      </p:to>
                                    </p:set>
                                    <p:animEffect filter="fade" transition="in">
                                      <p:cBhvr>
                                        <p:cTn dur="500"/>
                                        <p:tgtEl>
                                          <p:spTgt spid="62">
                                            <p:txEl>
                                              <p:pRg end="1" st="1"/>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62">
                                            <p:txEl>
                                              <p:pRg end="2" st="2"/>
                                            </p:txEl>
                                          </p:spTgt>
                                        </p:tgtEl>
                                        <p:attrNameLst>
                                          <p:attrName>style.visibility</p:attrName>
                                        </p:attrNameLst>
                                      </p:cBhvr>
                                      <p:to>
                                        <p:strVal val="visible"/>
                                      </p:to>
                                    </p:set>
                                    <p:animEffect filter="fade" transition="in">
                                      <p:cBhvr>
                                        <p:cTn dur="500"/>
                                        <p:tgtEl>
                                          <p:spTgt spid="62">
                                            <p:txEl>
                                              <p:pRg end="2" st="2"/>
                                            </p:txEl>
                                          </p:spTgt>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62">
                                            <p:txEl>
                                              <p:pRg end="3" st="3"/>
                                            </p:txEl>
                                          </p:spTgt>
                                        </p:tgtEl>
                                        <p:attrNameLst>
                                          <p:attrName>style.visibility</p:attrName>
                                        </p:attrNameLst>
                                      </p:cBhvr>
                                      <p:to>
                                        <p:strVal val="visible"/>
                                      </p:to>
                                    </p:set>
                                    <p:animEffect filter="fade" transition="in">
                                      <p:cBhvr>
                                        <p:cTn dur="500"/>
                                        <p:tgtEl>
                                          <p:spTgt spid="62">
                                            <p:txEl>
                                              <p:pRg end="3" st="3"/>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62">
                                            <p:txEl>
                                              <p:pRg end="4" st="4"/>
                                            </p:txEl>
                                          </p:spTgt>
                                        </p:tgtEl>
                                        <p:attrNameLst>
                                          <p:attrName>style.visibility</p:attrName>
                                        </p:attrNameLst>
                                      </p:cBhvr>
                                      <p:to>
                                        <p:strVal val="visible"/>
                                      </p:to>
                                    </p:set>
                                    <p:animEffect filter="fade" transition="in">
                                      <p:cBhvr>
                                        <p:cTn dur="500"/>
                                        <p:tgtEl>
                                          <p:spTgt spid="62">
                                            <p:txEl>
                                              <p:pRg end="4" st="4"/>
                                            </p:txEl>
                                          </p:spTgt>
                                        </p:tgtEl>
                                      </p:cBhvr>
                                    </p:animEffect>
                                  </p:childTnLst>
                                </p:cTn>
                              </p:par>
                            </p:childTnLst>
                          </p:cTn>
                        </p:par>
                        <p:par>
                          <p:cTn fill="hold">
                            <p:stCondLst>
                              <p:cond delay="9500"/>
                            </p:stCondLst>
                            <p:childTnLst>
                              <p:par>
                                <p:cTn fill="hold" nodeType="afterEffect" presetClass="entr" presetID="10" presetSubtype="0">
                                  <p:stCondLst>
                                    <p:cond delay="0"/>
                                  </p:stCondLst>
                                  <p:childTnLst>
                                    <p:set>
                                      <p:cBhvr>
                                        <p:cTn dur="1" fill="hold">
                                          <p:stCondLst>
                                            <p:cond delay="0"/>
                                          </p:stCondLst>
                                        </p:cTn>
                                        <p:tgtEl>
                                          <p:spTgt spid="62">
                                            <p:txEl>
                                              <p:pRg end="5" st="5"/>
                                            </p:txEl>
                                          </p:spTgt>
                                        </p:tgtEl>
                                        <p:attrNameLst>
                                          <p:attrName>style.visibility</p:attrName>
                                        </p:attrNameLst>
                                      </p:cBhvr>
                                      <p:to>
                                        <p:strVal val="visible"/>
                                      </p:to>
                                    </p:set>
                                    <p:animEffect filter="fade" transition="in">
                                      <p:cBhvr>
                                        <p:cTn dur="500"/>
                                        <p:tgtEl>
                                          <p:spTgt spid="62">
                                            <p:txEl>
                                              <p:pRg end="5" st="5"/>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62">
                                            <p:txEl>
                                              <p:pRg end="6" st="6"/>
                                            </p:txEl>
                                          </p:spTgt>
                                        </p:tgtEl>
                                        <p:attrNameLst>
                                          <p:attrName>style.visibility</p:attrName>
                                        </p:attrNameLst>
                                      </p:cBhvr>
                                      <p:to>
                                        <p:strVal val="visible"/>
                                      </p:to>
                                    </p:set>
                                    <p:animEffect filter="fade" transition="in">
                                      <p:cBhvr>
                                        <p:cTn dur="500"/>
                                        <p:tgtEl>
                                          <p:spTgt spid="62">
                                            <p:txEl>
                                              <p:pRg end="6" st="6"/>
                                            </p:txEl>
                                          </p:spTgt>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62">
                                            <p:txEl>
                                              <p:pRg end="7" st="7"/>
                                            </p:txEl>
                                          </p:spTgt>
                                        </p:tgtEl>
                                        <p:attrNameLst>
                                          <p:attrName>style.visibility</p:attrName>
                                        </p:attrNameLst>
                                      </p:cBhvr>
                                      <p:to>
                                        <p:strVal val="visible"/>
                                      </p:to>
                                    </p:set>
                                    <p:animEffect filter="fade" transition="in">
                                      <p:cBhvr>
                                        <p:cTn dur="500"/>
                                        <p:tgtEl>
                                          <p:spTgt spid="62">
                                            <p:txEl>
                                              <p:pRg end="7" st="7"/>
                                            </p:txEl>
                                          </p:spTgt>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62">
                                            <p:txEl>
                                              <p:pRg end="8" st="8"/>
                                            </p:txEl>
                                          </p:spTgt>
                                        </p:tgtEl>
                                        <p:attrNameLst>
                                          <p:attrName>style.visibility</p:attrName>
                                        </p:attrNameLst>
                                      </p:cBhvr>
                                      <p:to>
                                        <p:strVal val="visible"/>
                                      </p:to>
                                    </p:set>
                                    <p:animEffect filter="fade" transition="in">
                                      <p:cBhvr>
                                        <p:cTn dur="500"/>
                                        <p:tgtEl>
                                          <p:spTgt spid="62">
                                            <p:txEl>
                                              <p:pRg end="8" st="8"/>
                                            </p:txEl>
                                          </p:spTgt>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64">
                                            <p:txEl>
                                              <p:pRg end="0" st="0"/>
                                            </p:txEl>
                                          </p:spTgt>
                                        </p:tgtEl>
                                        <p:attrNameLst>
                                          <p:attrName>style.visibility</p:attrName>
                                        </p:attrNameLst>
                                      </p:cBhvr>
                                      <p:to>
                                        <p:strVal val="visible"/>
                                      </p:to>
                                    </p:set>
                                    <p:animEffect filter="fade" transition="in">
                                      <p:cBhvr>
                                        <p:cTn dur="500"/>
                                        <p:tgtEl>
                                          <p:spTgt spid="64">
                                            <p:txEl>
                                              <p:pRg end="0" st="0"/>
                                            </p:txEl>
                                          </p:spTgt>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64">
                                            <p:txEl>
                                              <p:pRg end="1" st="1"/>
                                            </p:txEl>
                                          </p:spTgt>
                                        </p:tgtEl>
                                        <p:attrNameLst>
                                          <p:attrName>style.visibility</p:attrName>
                                        </p:attrNameLst>
                                      </p:cBhvr>
                                      <p:to>
                                        <p:strVal val="visible"/>
                                      </p:to>
                                    </p:set>
                                    <p:animEffect filter="fade" transition="in">
                                      <p:cBhvr>
                                        <p:cTn dur="500"/>
                                        <p:tgtEl>
                                          <p:spTgt spid="64">
                                            <p:txEl>
                                              <p:pRg end="1" st="1"/>
                                            </p:txEl>
                                          </p:spTgt>
                                        </p:tgtEl>
                                      </p:cBhvr>
                                    </p:animEffec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64">
                                            <p:txEl>
                                              <p:pRg end="2" st="2"/>
                                            </p:txEl>
                                          </p:spTgt>
                                        </p:tgtEl>
                                        <p:attrNameLst>
                                          <p:attrName>style.visibility</p:attrName>
                                        </p:attrNameLst>
                                      </p:cBhvr>
                                      <p:to>
                                        <p:strVal val="visible"/>
                                      </p:to>
                                    </p:set>
                                    <p:animEffect filter="fade" transition="in">
                                      <p:cBhvr>
                                        <p:cTn dur="500"/>
                                        <p:tgtEl>
                                          <p:spTgt spid="64">
                                            <p:txEl>
                                              <p:pRg end="2" st="2"/>
                                            </p:txEl>
                                          </p:spTgt>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64">
                                            <p:txEl>
                                              <p:pRg end="3" st="3"/>
                                            </p:txEl>
                                          </p:spTgt>
                                        </p:tgtEl>
                                        <p:attrNameLst>
                                          <p:attrName>style.visibility</p:attrName>
                                        </p:attrNameLst>
                                      </p:cBhvr>
                                      <p:to>
                                        <p:strVal val="visible"/>
                                      </p:to>
                                    </p:set>
                                    <p:animEffect filter="fade" transition="in">
                                      <p:cBhvr>
                                        <p:cTn dur="500"/>
                                        <p:tgtEl>
                                          <p:spTgt spid="64">
                                            <p:txEl>
                                              <p:pRg end="3" st="3"/>
                                            </p:txEl>
                                          </p:spTgt>
                                        </p:tgtEl>
                                      </p:cBhvr>
                                    </p:animEffect>
                                  </p:childTnLst>
                                </p:cTn>
                              </p:par>
                            </p:childTnLst>
                          </p:cTn>
                        </p:par>
                        <p:par>
                          <p:cTn fill="hold">
                            <p:stCondLst>
                              <p:cond delay="13500"/>
                            </p:stCondLst>
                            <p:childTnLst>
                              <p:par>
                                <p:cTn fill="hold" nodeType="afterEffect" presetClass="entr" presetID="10" presetSubtype="0">
                                  <p:stCondLst>
                                    <p:cond delay="0"/>
                                  </p:stCondLst>
                                  <p:childTnLst>
                                    <p:set>
                                      <p:cBhvr>
                                        <p:cTn dur="1" fill="hold">
                                          <p:stCondLst>
                                            <p:cond delay="0"/>
                                          </p:stCondLst>
                                        </p:cTn>
                                        <p:tgtEl>
                                          <p:spTgt spid="64">
                                            <p:txEl>
                                              <p:pRg end="4" st="4"/>
                                            </p:txEl>
                                          </p:spTgt>
                                        </p:tgtEl>
                                        <p:attrNameLst>
                                          <p:attrName>style.visibility</p:attrName>
                                        </p:attrNameLst>
                                      </p:cBhvr>
                                      <p:to>
                                        <p:strVal val="visible"/>
                                      </p:to>
                                    </p:set>
                                    <p:animEffect filter="fade" transition="in">
                                      <p:cBhvr>
                                        <p:cTn dur="500"/>
                                        <p:tgtEl>
                                          <p:spTgt spid="64">
                                            <p:txEl>
                                              <p:pRg end="4" st="4"/>
                                            </p:txEl>
                                          </p:spTgt>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64">
                                            <p:txEl>
                                              <p:pRg end="5" st="5"/>
                                            </p:txEl>
                                          </p:spTgt>
                                        </p:tgtEl>
                                        <p:attrNameLst>
                                          <p:attrName>style.visibility</p:attrName>
                                        </p:attrNameLst>
                                      </p:cBhvr>
                                      <p:to>
                                        <p:strVal val="visible"/>
                                      </p:to>
                                    </p:set>
                                    <p:animEffect filter="fade" transition="in">
                                      <p:cBhvr>
                                        <p:cTn dur="500"/>
                                        <p:tgtEl>
                                          <p:spTgt spid="64">
                                            <p:txEl>
                                              <p:pRg end="5" st="5"/>
                                            </p:txEl>
                                          </p:spTgt>
                                        </p:tgtEl>
                                      </p:cBhvr>
                                    </p:animEffect>
                                  </p:childTnLst>
                                </p:cTn>
                              </p:par>
                            </p:childTnLst>
                          </p:cTn>
                        </p:par>
                        <p:par>
                          <p:cTn fill="hold">
                            <p:stCondLst>
                              <p:cond delay="14500"/>
                            </p:stCondLst>
                            <p:childTnLst>
                              <p:par>
                                <p:cTn fill="hold" nodeType="afterEffect" presetClass="entr" presetID="10" presetSubtype="0">
                                  <p:stCondLst>
                                    <p:cond delay="0"/>
                                  </p:stCondLst>
                                  <p:childTnLst>
                                    <p:set>
                                      <p:cBhvr>
                                        <p:cTn dur="1" fill="hold">
                                          <p:stCondLst>
                                            <p:cond delay="0"/>
                                          </p:stCondLst>
                                        </p:cTn>
                                        <p:tgtEl>
                                          <p:spTgt spid="64">
                                            <p:txEl>
                                              <p:pRg end="6" st="6"/>
                                            </p:txEl>
                                          </p:spTgt>
                                        </p:tgtEl>
                                        <p:attrNameLst>
                                          <p:attrName>style.visibility</p:attrName>
                                        </p:attrNameLst>
                                      </p:cBhvr>
                                      <p:to>
                                        <p:strVal val="visible"/>
                                      </p:to>
                                    </p:set>
                                    <p:animEffect filter="fade" transition="in">
                                      <p:cBhvr>
                                        <p:cTn dur="500"/>
                                        <p:tgtEl>
                                          <p:spTgt spid="64">
                                            <p:txEl>
                                              <p:pRg end="6" st="6"/>
                                            </p:txEl>
                                          </p:spTgt>
                                        </p:tgtEl>
                                      </p:cBhvr>
                                    </p:animEffect>
                                  </p:childTnLst>
                                </p:cTn>
                              </p:par>
                            </p:childTnLst>
                          </p:cTn>
                        </p:par>
                        <p:par>
                          <p:cTn fill="hold">
                            <p:stCondLst>
                              <p:cond delay="15000"/>
                            </p:stCondLst>
                            <p:childTnLst>
                              <p:par>
                                <p:cTn fill="hold" nodeType="afterEffect" presetClass="entr" presetID="10" presetSubtype="0">
                                  <p:stCondLst>
                                    <p:cond delay="0"/>
                                  </p:stCondLst>
                                  <p:childTnLst>
                                    <p:set>
                                      <p:cBhvr>
                                        <p:cTn dur="1" fill="hold">
                                          <p:stCondLst>
                                            <p:cond delay="0"/>
                                          </p:stCondLst>
                                        </p:cTn>
                                        <p:tgtEl>
                                          <p:spTgt spid="64">
                                            <p:txEl>
                                              <p:pRg end="7" st="7"/>
                                            </p:txEl>
                                          </p:spTgt>
                                        </p:tgtEl>
                                        <p:attrNameLst>
                                          <p:attrName>style.visibility</p:attrName>
                                        </p:attrNameLst>
                                      </p:cBhvr>
                                      <p:to>
                                        <p:strVal val="visible"/>
                                      </p:to>
                                    </p:set>
                                    <p:animEffect filter="fade" transition="in">
                                      <p:cBhvr>
                                        <p:cTn dur="500"/>
                                        <p:tgtEl>
                                          <p:spTgt spid="64">
                                            <p:txEl>
                                              <p:pRg end="7" st="7"/>
                                            </p:txEl>
                                          </p:spTgt>
                                        </p:tgtEl>
                                      </p:cBhvr>
                                    </p:animEffect>
                                  </p:childTnLst>
                                </p:cTn>
                              </p:par>
                            </p:childTnLst>
                          </p:cTn>
                        </p:par>
                        <p:par>
                          <p:cTn fill="hold">
                            <p:stCondLst>
                              <p:cond delay="15500"/>
                            </p:stCondLst>
                            <p:childTnLst>
                              <p:par>
                                <p:cTn fill="hold" nodeType="afterEffect" presetClass="entr" presetID="10" presetSubtype="0">
                                  <p:stCondLst>
                                    <p:cond delay="0"/>
                                  </p:stCondLst>
                                  <p:childTnLst>
                                    <p:set>
                                      <p:cBhvr>
                                        <p:cTn dur="1" fill="hold">
                                          <p:stCondLst>
                                            <p:cond delay="0"/>
                                          </p:stCondLst>
                                        </p:cTn>
                                        <p:tgtEl>
                                          <p:spTgt spid="64">
                                            <p:txEl>
                                              <p:pRg end="8" st="8"/>
                                            </p:txEl>
                                          </p:spTgt>
                                        </p:tgtEl>
                                        <p:attrNameLst>
                                          <p:attrName>style.visibility</p:attrName>
                                        </p:attrNameLst>
                                      </p:cBhvr>
                                      <p:to>
                                        <p:strVal val="visible"/>
                                      </p:to>
                                    </p:set>
                                    <p:animEffect filter="fade" transition="in">
                                      <p:cBhvr>
                                        <p:cTn dur="500"/>
                                        <p:tgtEl>
                                          <p:spTgt spid="64">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500"/>
                                        <p:tgtEl>
                                          <p:spTgt spid="68"/>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61">
                                            <p:txEl>
                                              <p:pRg end="0" st="0"/>
                                            </p:txEl>
                                          </p:spTgt>
                                        </p:tgtEl>
                                        <p:attrNameLst>
                                          <p:attrName>style.visibility</p:attrName>
                                        </p:attrNameLst>
                                      </p:cBhvr>
                                      <p:to>
                                        <p:strVal val="visible"/>
                                      </p:to>
                                    </p:set>
                                    <p:animEffect filter="fade" transition="in">
                                      <p:cBhvr>
                                        <p:cTn dur="500"/>
                                        <p:tgtEl>
                                          <p:spTgt spid="61">
                                            <p:txEl>
                                              <p:pRg end="0" st="0"/>
                                            </p:txEl>
                                          </p:spTgt>
                                        </p:tgtEl>
                                      </p:cBhvr>
                                    </p:animEffect>
                                  </p:childTnLst>
                                </p:cTn>
                              </p:par>
                            </p:childTnLst>
                          </p:cTn>
                        </p:par>
                        <p:par>
                          <p:cTn fill="hold">
                            <p:stCondLst>
                              <p:cond delay="16500"/>
                            </p:stCondLst>
                            <p:childTnLst>
                              <p:par>
                                <p:cTn fill="hold" nodeType="afterEffect" presetClass="entr" presetID="10" presetSubtype="0">
                                  <p:stCondLst>
                                    <p:cond delay="0"/>
                                  </p:stCondLst>
                                  <p:childTnLst>
                                    <p:set>
                                      <p:cBhvr>
                                        <p:cTn dur="1" fill="hold">
                                          <p:stCondLst>
                                            <p:cond delay="0"/>
                                          </p:stCondLst>
                                        </p:cTn>
                                        <p:tgtEl>
                                          <p:spTgt spid="61">
                                            <p:txEl>
                                              <p:pRg end="1" st="1"/>
                                            </p:txEl>
                                          </p:spTgt>
                                        </p:tgtEl>
                                        <p:attrNameLst>
                                          <p:attrName>style.visibility</p:attrName>
                                        </p:attrNameLst>
                                      </p:cBhvr>
                                      <p:to>
                                        <p:strVal val="visible"/>
                                      </p:to>
                                    </p:set>
                                    <p:animEffect filter="fade" transition="in">
                                      <p:cBhvr>
                                        <p:cTn dur="500"/>
                                        <p:tgtEl>
                                          <p:spTgt spid="61">
                                            <p:txEl>
                                              <p:pRg end="1" st="1"/>
                                            </p:txEl>
                                          </p:spTgt>
                                        </p:tgtEl>
                                      </p:cBhvr>
                                    </p:animEffect>
                                  </p:childTnLst>
                                </p:cTn>
                              </p:par>
                            </p:childTnLst>
                          </p:cTn>
                        </p:par>
                        <p:par>
                          <p:cTn fill="hold">
                            <p:stCondLst>
                              <p:cond delay="17000"/>
                            </p:stCondLst>
                            <p:childTnLst>
                              <p:par>
                                <p:cTn fill="hold" nodeType="afterEffect" presetClass="entr" presetID="10" presetSubtype="0">
                                  <p:stCondLst>
                                    <p:cond delay="0"/>
                                  </p:stCondLst>
                                  <p:childTnLst>
                                    <p:set>
                                      <p:cBhvr>
                                        <p:cTn dur="1" fill="hold">
                                          <p:stCondLst>
                                            <p:cond delay="0"/>
                                          </p:stCondLst>
                                        </p:cTn>
                                        <p:tgtEl>
                                          <p:spTgt spid="61">
                                            <p:txEl>
                                              <p:pRg end="2" st="2"/>
                                            </p:txEl>
                                          </p:spTgt>
                                        </p:tgtEl>
                                        <p:attrNameLst>
                                          <p:attrName>style.visibility</p:attrName>
                                        </p:attrNameLst>
                                      </p:cBhvr>
                                      <p:to>
                                        <p:strVal val="visible"/>
                                      </p:to>
                                    </p:set>
                                    <p:animEffect filter="fade" transition="in">
                                      <p:cBhvr>
                                        <p:cTn dur="500"/>
                                        <p:tgtEl>
                                          <p:spTgt spid="61">
                                            <p:txEl>
                                              <p:pRg end="2" st="2"/>
                                            </p:txEl>
                                          </p:spTgt>
                                        </p:tgtEl>
                                      </p:cBhvr>
                                    </p:animEffect>
                                  </p:childTnLst>
                                </p:cTn>
                              </p:par>
                            </p:childTnLst>
                          </p:cTn>
                        </p:par>
                        <p:par>
                          <p:cTn fill="hold">
                            <p:stCondLst>
                              <p:cond delay="17500"/>
                            </p:stCondLst>
                            <p:childTnLst>
                              <p:par>
                                <p:cTn fill="hold" nodeType="afterEffect" presetClass="entr" presetID="10" presetSubtype="0">
                                  <p:stCondLst>
                                    <p:cond delay="0"/>
                                  </p:stCondLst>
                                  <p:childTnLst>
                                    <p:set>
                                      <p:cBhvr>
                                        <p:cTn dur="1" fill="hold">
                                          <p:stCondLst>
                                            <p:cond delay="0"/>
                                          </p:stCondLst>
                                        </p:cTn>
                                        <p:tgtEl>
                                          <p:spTgt spid="61">
                                            <p:txEl>
                                              <p:pRg end="3" st="3"/>
                                            </p:txEl>
                                          </p:spTgt>
                                        </p:tgtEl>
                                        <p:attrNameLst>
                                          <p:attrName>style.visibility</p:attrName>
                                        </p:attrNameLst>
                                      </p:cBhvr>
                                      <p:to>
                                        <p:strVal val="visible"/>
                                      </p:to>
                                    </p:set>
                                    <p:animEffect filter="fade" transition="in">
                                      <p:cBhvr>
                                        <p:cTn dur="500"/>
                                        <p:tgtEl>
                                          <p:spTgt spid="61">
                                            <p:txEl>
                                              <p:pRg end="3" st="3"/>
                                            </p:txEl>
                                          </p:spTgt>
                                        </p:tgtEl>
                                      </p:cBhvr>
                                    </p:animEffect>
                                  </p:childTnLst>
                                </p:cTn>
                              </p:par>
                            </p:childTnLst>
                          </p:cTn>
                        </p:par>
                        <p:par>
                          <p:cTn fill="hold">
                            <p:stCondLst>
                              <p:cond delay="18000"/>
                            </p:stCondLst>
                            <p:childTnLst>
                              <p:par>
                                <p:cTn fill="hold" nodeType="afterEffect" presetClass="entr" presetID="10" presetSubtype="0">
                                  <p:stCondLst>
                                    <p:cond delay="0"/>
                                  </p:stCondLst>
                                  <p:childTnLst>
                                    <p:set>
                                      <p:cBhvr>
                                        <p:cTn dur="1" fill="hold">
                                          <p:stCondLst>
                                            <p:cond delay="0"/>
                                          </p:stCondLst>
                                        </p:cTn>
                                        <p:tgtEl>
                                          <p:spTgt spid="61">
                                            <p:txEl>
                                              <p:pRg end="4" st="4"/>
                                            </p:txEl>
                                          </p:spTgt>
                                        </p:tgtEl>
                                        <p:attrNameLst>
                                          <p:attrName>style.visibility</p:attrName>
                                        </p:attrNameLst>
                                      </p:cBhvr>
                                      <p:to>
                                        <p:strVal val="visible"/>
                                      </p:to>
                                    </p:set>
                                    <p:animEffect filter="fade" transition="in">
                                      <p:cBhvr>
                                        <p:cTn dur="500"/>
                                        <p:tgtEl>
                                          <p:spTgt spid="61">
                                            <p:txEl>
                                              <p:pRg end="4" st="4"/>
                                            </p:txEl>
                                          </p:spTgt>
                                        </p:tgtEl>
                                      </p:cBhvr>
                                    </p:animEffect>
                                  </p:childTnLst>
                                </p:cTn>
                              </p:par>
                            </p:childTnLst>
                          </p:cTn>
                        </p:par>
                        <p:par>
                          <p:cTn fill="hold">
                            <p:stCondLst>
                              <p:cond delay="18500"/>
                            </p:stCondLst>
                            <p:childTnLst>
                              <p:par>
                                <p:cTn fill="hold" nodeType="afterEffect" presetClass="entr" presetID="10" presetSubtype="0">
                                  <p:stCondLst>
                                    <p:cond delay="0"/>
                                  </p:stCondLst>
                                  <p:childTnLst>
                                    <p:set>
                                      <p:cBhvr>
                                        <p:cTn dur="1" fill="hold">
                                          <p:stCondLst>
                                            <p:cond delay="0"/>
                                          </p:stCondLst>
                                        </p:cTn>
                                        <p:tgtEl>
                                          <p:spTgt spid="61">
                                            <p:txEl>
                                              <p:pRg end="5" st="5"/>
                                            </p:txEl>
                                          </p:spTgt>
                                        </p:tgtEl>
                                        <p:attrNameLst>
                                          <p:attrName>style.visibility</p:attrName>
                                        </p:attrNameLst>
                                      </p:cBhvr>
                                      <p:to>
                                        <p:strVal val="visible"/>
                                      </p:to>
                                    </p:set>
                                    <p:animEffect filter="fade" transition="in">
                                      <p:cBhvr>
                                        <p:cTn dur="500"/>
                                        <p:tgtEl>
                                          <p:spTgt spid="61">
                                            <p:txEl>
                                              <p:pRg end="5" st="5"/>
                                            </p:txEl>
                                          </p:spTgt>
                                        </p:tgtEl>
                                      </p:cBhvr>
                                    </p:animEffect>
                                  </p:childTnLst>
                                </p:cTn>
                              </p:par>
                            </p:childTnLst>
                          </p:cTn>
                        </p:par>
                        <p:par>
                          <p:cTn fill="hold">
                            <p:stCondLst>
                              <p:cond delay="19000"/>
                            </p:stCondLst>
                            <p:childTnLst>
                              <p:par>
                                <p:cTn fill="hold" nodeType="afterEffect" presetClass="entr" presetID="10" presetSubtype="0">
                                  <p:stCondLst>
                                    <p:cond delay="0"/>
                                  </p:stCondLst>
                                  <p:childTnLst>
                                    <p:set>
                                      <p:cBhvr>
                                        <p:cTn dur="1" fill="hold">
                                          <p:stCondLst>
                                            <p:cond delay="0"/>
                                          </p:stCondLst>
                                        </p:cTn>
                                        <p:tgtEl>
                                          <p:spTgt spid="61">
                                            <p:txEl>
                                              <p:pRg end="6" st="6"/>
                                            </p:txEl>
                                          </p:spTgt>
                                        </p:tgtEl>
                                        <p:attrNameLst>
                                          <p:attrName>style.visibility</p:attrName>
                                        </p:attrNameLst>
                                      </p:cBhvr>
                                      <p:to>
                                        <p:strVal val="visible"/>
                                      </p:to>
                                    </p:set>
                                    <p:animEffect filter="fade" transition="in">
                                      <p:cBhvr>
                                        <p:cTn dur="500"/>
                                        <p:tgtEl>
                                          <p:spTgt spid="61">
                                            <p:txEl>
                                              <p:pRg end="6" st="6"/>
                                            </p:txEl>
                                          </p:spTgt>
                                        </p:tgtEl>
                                      </p:cBhvr>
                                    </p:animEffect>
                                  </p:childTnLst>
                                </p:cTn>
                              </p:par>
                            </p:childTnLst>
                          </p:cTn>
                        </p:par>
                        <p:par>
                          <p:cTn fill="hold">
                            <p:stCondLst>
                              <p:cond delay="19500"/>
                            </p:stCondLst>
                            <p:childTnLst>
                              <p:par>
                                <p:cTn fill="hold" nodeType="afterEffect" presetClass="entr" presetID="10" presetSubtype="0">
                                  <p:stCondLst>
                                    <p:cond delay="0"/>
                                  </p:stCondLst>
                                  <p:childTnLst>
                                    <p:set>
                                      <p:cBhvr>
                                        <p:cTn dur="1" fill="hold">
                                          <p:stCondLst>
                                            <p:cond delay="0"/>
                                          </p:stCondLst>
                                        </p:cTn>
                                        <p:tgtEl>
                                          <p:spTgt spid="61">
                                            <p:txEl>
                                              <p:pRg end="7" st="7"/>
                                            </p:txEl>
                                          </p:spTgt>
                                        </p:tgtEl>
                                        <p:attrNameLst>
                                          <p:attrName>style.visibility</p:attrName>
                                        </p:attrNameLst>
                                      </p:cBhvr>
                                      <p:to>
                                        <p:strVal val="visible"/>
                                      </p:to>
                                    </p:set>
                                    <p:animEffect filter="fade" transition="in">
                                      <p:cBhvr>
                                        <p:cTn dur="500"/>
                                        <p:tgtEl>
                                          <p:spTgt spid="61">
                                            <p:txEl>
                                              <p:pRg end="7" st="7"/>
                                            </p:txEl>
                                          </p:spTgt>
                                        </p:tgtEl>
                                      </p:cBhvr>
                                    </p:animEffect>
                                  </p:childTnLst>
                                </p:cTn>
                              </p:par>
                            </p:childTnLst>
                          </p:cTn>
                        </p:par>
                        <p:par>
                          <p:cTn fill="hold">
                            <p:stCondLst>
                              <p:cond delay="20000"/>
                            </p:stCondLst>
                            <p:childTnLst>
                              <p:par>
                                <p:cTn fill="hold" nodeType="afterEffect" presetClass="entr" presetID="10" presetSubtype="0">
                                  <p:stCondLst>
                                    <p:cond delay="0"/>
                                  </p:stCondLst>
                                  <p:childTnLst>
                                    <p:set>
                                      <p:cBhvr>
                                        <p:cTn dur="1" fill="hold">
                                          <p:stCondLst>
                                            <p:cond delay="0"/>
                                          </p:stCondLst>
                                        </p:cTn>
                                        <p:tgtEl>
                                          <p:spTgt spid="61">
                                            <p:txEl>
                                              <p:pRg end="8" st="8"/>
                                            </p:txEl>
                                          </p:spTgt>
                                        </p:tgtEl>
                                        <p:attrNameLst>
                                          <p:attrName>style.visibility</p:attrName>
                                        </p:attrNameLst>
                                      </p:cBhvr>
                                      <p:to>
                                        <p:strVal val="visible"/>
                                      </p:to>
                                    </p:set>
                                    <p:animEffect filter="fade" transition="in">
                                      <p:cBhvr>
                                        <p:cTn dur="500"/>
                                        <p:tgtEl>
                                          <p:spTgt spid="61">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500"/>
                                        <p:tgtEl>
                                          <p:spTgt spid="69"/>
                                        </p:tgtEl>
                                      </p:cBhvr>
                                    </p:animEffect>
                                  </p:childTnLst>
                                </p:cTn>
                              </p:par>
                            </p:childTnLst>
                          </p:cTn>
                        </p:par>
                        <p:par>
                          <p:cTn fill="hold">
                            <p:stCondLst>
                              <p:cond delay="20500"/>
                            </p:stCondLst>
                            <p:childTnLst>
                              <p:par>
                                <p:cTn fill="hold" nodeType="afterEffect" presetClass="entr" presetID="10" presetSubtype="0">
                                  <p:stCondLst>
                                    <p:cond delay="0"/>
                                  </p:stCondLst>
                                  <p:childTnLst>
                                    <p:set>
                                      <p:cBhvr>
                                        <p:cTn dur="1" fill="hold">
                                          <p:stCondLst>
                                            <p:cond delay="0"/>
                                          </p:stCondLst>
                                        </p:cTn>
                                        <p:tgtEl>
                                          <p:spTgt spid="63">
                                            <p:txEl>
                                              <p:pRg end="0" st="0"/>
                                            </p:txEl>
                                          </p:spTgt>
                                        </p:tgtEl>
                                        <p:attrNameLst>
                                          <p:attrName>style.visibility</p:attrName>
                                        </p:attrNameLst>
                                      </p:cBhvr>
                                      <p:to>
                                        <p:strVal val="visible"/>
                                      </p:to>
                                    </p:set>
                                    <p:animEffect filter="fade" transition="in">
                                      <p:cBhvr>
                                        <p:cTn dur="500"/>
                                        <p:tgtEl>
                                          <p:spTgt spid="63">
                                            <p:txEl>
                                              <p:pRg end="0" st="0"/>
                                            </p:txEl>
                                          </p:spTgt>
                                        </p:tgtEl>
                                      </p:cBhvr>
                                    </p:animEffect>
                                  </p:childTnLst>
                                </p:cTn>
                              </p:par>
                            </p:childTnLst>
                          </p:cTn>
                        </p:par>
                        <p:par>
                          <p:cTn fill="hold">
                            <p:stCondLst>
                              <p:cond delay="21000"/>
                            </p:stCondLst>
                            <p:childTnLst>
                              <p:par>
                                <p:cTn fill="hold" nodeType="afterEffect" presetClass="entr" presetID="10" presetSubtype="0">
                                  <p:stCondLst>
                                    <p:cond delay="0"/>
                                  </p:stCondLst>
                                  <p:childTnLst>
                                    <p:set>
                                      <p:cBhvr>
                                        <p:cTn dur="1" fill="hold">
                                          <p:stCondLst>
                                            <p:cond delay="0"/>
                                          </p:stCondLst>
                                        </p:cTn>
                                        <p:tgtEl>
                                          <p:spTgt spid="63">
                                            <p:txEl>
                                              <p:pRg end="1" st="1"/>
                                            </p:txEl>
                                          </p:spTgt>
                                        </p:tgtEl>
                                        <p:attrNameLst>
                                          <p:attrName>style.visibility</p:attrName>
                                        </p:attrNameLst>
                                      </p:cBhvr>
                                      <p:to>
                                        <p:strVal val="visible"/>
                                      </p:to>
                                    </p:set>
                                    <p:animEffect filter="fade" transition="in">
                                      <p:cBhvr>
                                        <p:cTn dur="500"/>
                                        <p:tgtEl>
                                          <p:spTgt spid="63">
                                            <p:txEl>
                                              <p:pRg end="1" st="1"/>
                                            </p:txEl>
                                          </p:spTgt>
                                        </p:tgtEl>
                                      </p:cBhvr>
                                    </p:animEffect>
                                  </p:childTnLst>
                                </p:cTn>
                              </p:par>
                            </p:childTnLst>
                          </p:cTn>
                        </p:par>
                        <p:par>
                          <p:cTn fill="hold">
                            <p:stCondLst>
                              <p:cond delay="21500"/>
                            </p:stCondLst>
                            <p:childTnLst>
                              <p:par>
                                <p:cTn fill="hold" nodeType="afterEffect" presetClass="entr" presetID="10" presetSubtype="0">
                                  <p:stCondLst>
                                    <p:cond delay="0"/>
                                  </p:stCondLst>
                                  <p:childTnLst>
                                    <p:set>
                                      <p:cBhvr>
                                        <p:cTn dur="1" fill="hold">
                                          <p:stCondLst>
                                            <p:cond delay="0"/>
                                          </p:stCondLst>
                                        </p:cTn>
                                        <p:tgtEl>
                                          <p:spTgt spid="63">
                                            <p:txEl>
                                              <p:pRg end="2" st="2"/>
                                            </p:txEl>
                                          </p:spTgt>
                                        </p:tgtEl>
                                        <p:attrNameLst>
                                          <p:attrName>style.visibility</p:attrName>
                                        </p:attrNameLst>
                                      </p:cBhvr>
                                      <p:to>
                                        <p:strVal val="visible"/>
                                      </p:to>
                                    </p:set>
                                    <p:animEffect filter="fade" transition="in">
                                      <p:cBhvr>
                                        <p:cTn dur="500"/>
                                        <p:tgtEl>
                                          <p:spTgt spid="63">
                                            <p:txEl>
                                              <p:pRg end="2" st="2"/>
                                            </p:txEl>
                                          </p:spTgt>
                                        </p:tgtEl>
                                      </p:cBhvr>
                                    </p:animEffect>
                                  </p:childTnLst>
                                </p:cTn>
                              </p:par>
                            </p:childTnLst>
                          </p:cTn>
                        </p:par>
                        <p:par>
                          <p:cTn fill="hold">
                            <p:stCondLst>
                              <p:cond delay="22000"/>
                            </p:stCondLst>
                            <p:childTnLst>
                              <p:par>
                                <p:cTn fill="hold" nodeType="afterEffect" presetClass="entr" presetID="10" presetSubtype="0">
                                  <p:stCondLst>
                                    <p:cond delay="0"/>
                                  </p:stCondLst>
                                  <p:childTnLst>
                                    <p:set>
                                      <p:cBhvr>
                                        <p:cTn dur="1" fill="hold">
                                          <p:stCondLst>
                                            <p:cond delay="0"/>
                                          </p:stCondLst>
                                        </p:cTn>
                                        <p:tgtEl>
                                          <p:spTgt spid="63">
                                            <p:txEl>
                                              <p:pRg end="3" st="3"/>
                                            </p:txEl>
                                          </p:spTgt>
                                        </p:tgtEl>
                                        <p:attrNameLst>
                                          <p:attrName>style.visibility</p:attrName>
                                        </p:attrNameLst>
                                      </p:cBhvr>
                                      <p:to>
                                        <p:strVal val="visible"/>
                                      </p:to>
                                    </p:set>
                                    <p:animEffect filter="fade" transition="in">
                                      <p:cBhvr>
                                        <p:cTn dur="500"/>
                                        <p:tgtEl>
                                          <p:spTgt spid="63">
                                            <p:txEl>
                                              <p:pRg end="3" st="3"/>
                                            </p:txEl>
                                          </p:spTgt>
                                        </p:tgtEl>
                                      </p:cBhvr>
                                    </p:animEffect>
                                  </p:childTnLst>
                                </p:cTn>
                              </p:par>
                            </p:childTnLst>
                          </p:cTn>
                        </p:par>
                        <p:par>
                          <p:cTn fill="hold">
                            <p:stCondLst>
                              <p:cond delay="22500"/>
                            </p:stCondLst>
                            <p:childTnLst>
                              <p:par>
                                <p:cTn fill="hold" nodeType="afterEffect" presetClass="entr" presetID="10" presetSubtype="0">
                                  <p:stCondLst>
                                    <p:cond delay="0"/>
                                  </p:stCondLst>
                                  <p:childTnLst>
                                    <p:set>
                                      <p:cBhvr>
                                        <p:cTn dur="1" fill="hold">
                                          <p:stCondLst>
                                            <p:cond delay="0"/>
                                          </p:stCondLst>
                                        </p:cTn>
                                        <p:tgtEl>
                                          <p:spTgt spid="63">
                                            <p:txEl>
                                              <p:pRg end="4" st="4"/>
                                            </p:txEl>
                                          </p:spTgt>
                                        </p:tgtEl>
                                        <p:attrNameLst>
                                          <p:attrName>style.visibility</p:attrName>
                                        </p:attrNameLst>
                                      </p:cBhvr>
                                      <p:to>
                                        <p:strVal val="visible"/>
                                      </p:to>
                                    </p:set>
                                    <p:animEffect filter="fade" transition="in">
                                      <p:cBhvr>
                                        <p:cTn dur="500"/>
                                        <p:tgtEl>
                                          <p:spTgt spid="63">
                                            <p:txEl>
                                              <p:pRg end="4" st="4"/>
                                            </p:txEl>
                                          </p:spTgt>
                                        </p:tgtEl>
                                      </p:cBhvr>
                                    </p:animEffect>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63">
                                            <p:txEl>
                                              <p:pRg end="5" st="5"/>
                                            </p:txEl>
                                          </p:spTgt>
                                        </p:tgtEl>
                                        <p:attrNameLst>
                                          <p:attrName>style.visibility</p:attrName>
                                        </p:attrNameLst>
                                      </p:cBhvr>
                                      <p:to>
                                        <p:strVal val="visible"/>
                                      </p:to>
                                    </p:set>
                                    <p:animEffect filter="fade" transition="in">
                                      <p:cBhvr>
                                        <p:cTn dur="500"/>
                                        <p:tgtEl>
                                          <p:spTgt spid="63">
                                            <p:txEl>
                                              <p:pRg end="5" st="5"/>
                                            </p:txEl>
                                          </p:spTgt>
                                        </p:tgtEl>
                                      </p:cBhvr>
                                    </p:animEffect>
                                  </p:childTnLst>
                                </p:cTn>
                              </p:par>
                            </p:childTnLst>
                          </p:cTn>
                        </p:par>
                        <p:par>
                          <p:cTn fill="hold">
                            <p:stCondLst>
                              <p:cond delay="23500"/>
                            </p:stCondLst>
                            <p:childTnLst>
                              <p:par>
                                <p:cTn fill="hold" nodeType="afterEffect" presetClass="entr" presetID="10" presetSubtype="0">
                                  <p:stCondLst>
                                    <p:cond delay="0"/>
                                  </p:stCondLst>
                                  <p:childTnLst>
                                    <p:set>
                                      <p:cBhvr>
                                        <p:cTn dur="1" fill="hold">
                                          <p:stCondLst>
                                            <p:cond delay="0"/>
                                          </p:stCondLst>
                                        </p:cTn>
                                        <p:tgtEl>
                                          <p:spTgt spid="63">
                                            <p:txEl>
                                              <p:pRg end="6" st="6"/>
                                            </p:txEl>
                                          </p:spTgt>
                                        </p:tgtEl>
                                        <p:attrNameLst>
                                          <p:attrName>style.visibility</p:attrName>
                                        </p:attrNameLst>
                                      </p:cBhvr>
                                      <p:to>
                                        <p:strVal val="visible"/>
                                      </p:to>
                                    </p:set>
                                    <p:animEffect filter="fade" transition="in">
                                      <p:cBhvr>
                                        <p:cTn dur="500"/>
                                        <p:tgtEl>
                                          <p:spTgt spid="63">
                                            <p:txEl>
                                              <p:pRg end="6" st="6"/>
                                            </p:txEl>
                                          </p:spTgt>
                                        </p:tgtEl>
                                      </p:cBhvr>
                                    </p:animEffect>
                                  </p:childTnLst>
                                </p:cTn>
                              </p:par>
                            </p:childTnLst>
                          </p:cTn>
                        </p:par>
                        <p:par>
                          <p:cTn fill="hold">
                            <p:stCondLst>
                              <p:cond delay="24000"/>
                            </p:stCondLst>
                            <p:childTnLst>
                              <p:par>
                                <p:cTn fill="hold" nodeType="afterEffect" presetClass="entr" presetID="10" presetSubtype="0">
                                  <p:stCondLst>
                                    <p:cond delay="0"/>
                                  </p:stCondLst>
                                  <p:childTnLst>
                                    <p:set>
                                      <p:cBhvr>
                                        <p:cTn dur="1" fill="hold">
                                          <p:stCondLst>
                                            <p:cond delay="0"/>
                                          </p:stCondLst>
                                        </p:cTn>
                                        <p:tgtEl>
                                          <p:spTgt spid="63">
                                            <p:txEl>
                                              <p:pRg end="7" st="7"/>
                                            </p:txEl>
                                          </p:spTgt>
                                        </p:tgtEl>
                                        <p:attrNameLst>
                                          <p:attrName>style.visibility</p:attrName>
                                        </p:attrNameLst>
                                      </p:cBhvr>
                                      <p:to>
                                        <p:strVal val="visible"/>
                                      </p:to>
                                    </p:set>
                                    <p:animEffect filter="fade" transition="in">
                                      <p:cBhvr>
                                        <p:cTn dur="500"/>
                                        <p:tgtEl>
                                          <p:spTgt spid="63">
                                            <p:txEl>
                                              <p:pRg end="7" st="7"/>
                                            </p:txEl>
                                          </p:spTgt>
                                        </p:tgtEl>
                                      </p:cBhvr>
                                    </p:animEffect>
                                  </p:childTnLst>
                                </p:cTn>
                              </p:par>
                            </p:childTnLst>
                          </p:cTn>
                        </p:par>
                        <p:par>
                          <p:cTn fill="hold">
                            <p:stCondLst>
                              <p:cond delay="24500"/>
                            </p:stCondLst>
                            <p:childTnLst>
                              <p:par>
                                <p:cTn fill="hold" nodeType="afterEffect" presetClass="entr" presetID="10" presetSubtype="0">
                                  <p:stCondLst>
                                    <p:cond delay="0"/>
                                  </p:stCondLst>
                                  <p:childTnLst>
                                    <p:set>
                                      <p:cBhvr>
                                        <p:cTn dur="1" fill="hold">
                                          <p:stCondLst>
                                            <p:cond delay="0"/>
                                          </p:stCondLst>
                                        </p:cTn>
                                        <p:tgtEl>
                                          <p:spTgt spid="63">
                                            <p:txEl>
                                              <p:pRg end="8" st="8"/>
                                            </p:txEl>
                                          </p:spTgt>
                                        </p:tgtEl>
                                        <p:attrNameLst>
                                          <p:attrName>style.visibility</p:attrName>
                                        </p:attrNameLst>
                                      </p:cBhvr>
                                      <p:to>
                                        <p:strVal val="visible"/>
                                      </p:to>
                                    </p:set>
                                    <p:animEffect filter="fade" transition="in">
                                      <p:cBhvr>
                                        <p:cTn dur="500"/>
                                        <p:tgtEl>
                                          <p:spTgt spid="6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72" name="Shape 72"/>
        <p:cNvGrpSpPr/>
        <p:nvPr/>
      </p:nvGrpSpPr>
      <p:grpSpPr>
        <a:xfrm>
          <a:off x="0" y="0"/>
          <a:ext cx="0" cy="0"/>
          <a:chOff x="0" y="0"/>
          <a:chExt cx="0" cy="0"/>
        </a:xfrm>
      </p:grpSpPr>
      <p:sp>
        <p:nvSpPr>
          <p:cNvPr id="73" name="Google Shape;73;p16"/>
          <p:cNvSpPr txBox="1"/>
          <p:nvPr>
            <p:ph type="title"/>
          </p:nvPr>
        </p:nvSpPr>
        <p:spPr>
          <a:xfrm>
            <a:off x="114301" y="317274"/>
            <a:ext cx="8921700" cy="373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2400">
                <a:solidFill>
                  <a:schemeClr val="dk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74" name="Google Shape;74;p16"/>
          <p:cNvSpPr txBox="1"/>
          <p:nvPr>
            <p:ph idx="1" type="body"/>
          </p:nvPr>
        </p:nvSpPr>
        <p:spPr>
          <a:xfrm>
            <a:off x="114302" y="802489"/>
            <a:ext cx="8915400" cy="3072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indent="-298450" lvl="1" marL="914400" rtl="0">
              <a:spcBef>
                <a:spcPts val="1600"/>
              </a:spcBef>
              <a:spcAft>
                <a:spcPts val="0"/>
              </a:spcAft>
              <a:buSzPts val="1100"/>
              <a:buChar char="○"/>
              <a:defRPr sz="1800">
                <a:solidFill>
                  <a:schemeClr val="dk1"/>
                </a:solidFill>
                <a:latin typeface="Open Sans"/>
                <a:ea typeface="Open Sans"/>
                <a:cs typeface="Open Sans"/>
                <a:sym typeface="Open Sans"/>
              </a:defRPr>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75" name="Google Shape;75;p16"/>
          <p:cNvSpPr txBox="1"/>
          <p:nvPr>
            <p:ph idx="2" type="body"/>
          </p:nvPr>
        </p:nvSpPr>
        <p:spPr>
          <a:xfrm>
            <a:off x="114302" y="1214051"/>
            <a:ext cx="8915400" cy="3227400"/>
          </a:xfrm>
          <a:prstGeom prst="rect">
            <a:avLst/>
          </a:prstGeom>
          <a:noFill/>
          <a:ln>
            <a:noFill/>
          </a:ln>
        </p:spPr>
        <p:txBody>
          <a:bodyPr anchorCtr="0" anchor="t" bIns="68575" lIns="68575" spcFirstLastPara="1" rIns="68575" wrap="square" tIns="68575">
            <a:noAutofit/>
          </a:bodyPr>
          <a:lstStyle>
            <a:lvl1pPr indent="-298450" lvl="0" marL="457200" rtl="0">
              <a:spcBef>
                <a:spcPts val="0"/>
              </a:spcBef>
              <a:spcAft>
                <a:spcPts val="0"/>
              </a:spcAft>
              <a:buClr>
                <a:schemeClr val="accent1"/>
              </a:buClr>
              <a:buSzPts val="1100"/>
              <a:buFont typeface="Noto Sans Symbols"/>
              <a:buChar char="▪"/>
              <a:defRPr sz="1200">
                <a:solidFill>
                  <a:schemeClr val="dk2"/>
                </a:solidFill>
              </a:defRPr>
            </a:lvl1pPr>
            <a:lvl2pPr indent="-298450" lvl="1" marL="914400" rtl="0">
              <a:spcBef>
                <a:spcPts val="900"/>
              </a:spcBef>
              <a:spcAft>
                <a:spcPts val="0"/>
              </a:spcAft>
              <a:buSzPts val="1100"/>
              <a:buChar char="○"/>
              <a:defRPr sz="12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900"/>
            </a:lvl4pPr>
            <a:lvl5pPr indent="-298450" lvl="4" marL="2286000" rtl="0">
              <a:spcBef>
                <a:spcPts val="1600"/>
              </a:spcBef>
              <a:spcAft>
                <a:spcPts val="0"/>
              </a:spcAft>
              <a:buSzPts val="1100"/>
              <a:buChar char="○"/>
              <a:defRPr sz="9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76" name="Google Shape;76;p16"/>
          <p:cNvSpPr txBox="1"/>
          <p:nvPr>
            <p:ph idx="3" type="body"/>
          </p:nvPr>
        </p:nvSpPr>
        <p:spPr>
          <a:xfrm>
            <a:off x="114301" y="4514852"/>
            <a:ext cx="8915400" cy="2928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100000"/>
              </a:lnSpc>
              <a:spcBef>
                <a:spcPts val="0"/>
              </a:spcBef>
              <a:spcAft>
                <a:spcPts val="0"/>
              </a:spcAft>
              <a:buSzPts val="1100"/>
              <a:buFont typeface="Arial"/>
              <a:buNone/>
              <a:defRPr sz="600"/>
            </a:lvl1pPr>
            <a:lvl2pPr indent="-228600" lvl="1" marL="914400" rtl="0">
              <a:spcBef>
                <a:spcPts val="0"/>
              </a:spcBef>
              <a:spcAft>
                <a:spcPts val="0"/>
              </a:spcAft>
              <a:buSzPts val="1100"/>
              <a:buFont typeface="Open Sans"/>
              <a:buNone/>
              <a:defRPr sz="800"/>
            </a:lvl2pPr>
            <a:lvl3pPr indent="-228600" lvl="2" marL="1371600" rtl="0">
              <a:spcBef>
                <a:spcPts val="1600"/>
              </a:spcBef>
              <a:spcAft>
                <a:spcPts val="0"/>
              </a:spcAft>
              <a:buSzPts val="1100"/>
              <a:buFont typeface="Open Sans"/>
              <a:buNone/>
              <a:defRPr sz="800"/>
            </a:lvl3pPr>
            <a:lvl4pPr indent="-228600" lvl="3" marL="1828800" rtl="0">
              <a:spcBef>
                <a:spcPts val="1600"/>
              </a:spcBef>
              <a:spcAft>
                <a:spcPts val="0"/>
              </a:spcAft>
              <a:buSzPts val="1100"/>
              <a:buFont typeface="Open Sans"/>
              <a:buNone/>
              <a:defRPr sz="800"/>
            </a:lvl4pPr>
            <a:lvl5pPr indent="-228600" lvl="4" marL="2286000" rtl="0">
              <a:spcBef>
                <a:spcPts val="1600"/>
              </a:spcBef>
              <a:spcAft>
                <a:spcPts val="0"/>
              </a:spcAft>
              <a:buSzPts val="1100"/>
              <a:buFont typeface="Open Sans"/>
              <a:buNone/>
              <a:defRPr sz="8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
                                            <p:txEl>
                                              <p:pRg end="0" st="0"/>
                                            </p:txEl>
                                          </p:spTgt>
                                        </p:tgtEl>
                                        <p:attrNameLst>
                                          <p:attrName>style.visibility</p:attrName>
                                        </p:attrNameLst>
                                      </p:cBhvr>
                                      <p:to>
                                        <p:strVal val="visible"/>
                                      </p:to>
                                    </p:set>
                                    <p:animEffect filter="fade" transition="in">
                                      <p:cBhvr>
                                        <p:cTn dur="500"/>
                                        <p:tgtEl>
                                          <p:spTgt spid="75">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1" st="1"/>
                                            </p:txEl>
                                          </p:spTgt>
                                        </p:tgtEl>
                                        <p:attrNameLst>
                                          <p:attrName>style.visibility</p:attrName>
                                        </p:attrNameLst>
                                      </p:cBhvr>
                                      <p:to>
                                        <p:strVal val="visible"/>
                                      </p:to>
                                    </p:set>
                                    <p:animEffect filter="fade" transition="in">
                                      <p:cBhvr>
                                        <p:cTn dur="500"/>
                                        <p:tgtEl>
                                          <p:spTgt spid="75">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2" st="2"/>
                                            </p:txEl>
                                          </p:spTgt>
                                        </p:tgtEl>
                                        <p:attrNameLst>
                                          <p:attrName>style.visibility</p:attrName>
                                        </p:attrNameLst>
                                      </p:cBhvr>
                                      <p:to>
                                        <p:strVal val="visible"/>
                                      </p:to>
                                    </p:set>
                                    <p:animEffect filter="fade" transition="in">
                                      <p:cBhvr>
                                        <p:cTn dur="500"/>
                                        <p:tgtEl>
                                          <p:spTgt spid="75">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3" st="3"/>
                                            </p:txEl>
                                          </p:spTgt>
                                        </p:tgtEl>
                                        <p:attrNameLst>
                                          <p:attrName>style.visibility</p:attrName>
                                        </p:attrNameLst>
                                      </p:cBhvr>
                                      <p:to>
                                        <p:strVal val="visible"/>
                                      </p:to>
                                    </p:set>
                                    <p:animEffect filter="fade" transition="in">
                                      <p:cBhvr>
                                        <p:cTn dur="500"/>
                                        <p:tgtEl>
                                          <p:spTgt spid="75">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4" st="4"/>
                                            </p:txEl>
                                          </p:spTgt>
                                        </p:tgtEl>
                                        <p:attrNameLst>
                                          <p:attrName>style.visibility</p:attrName>
                                        </p:attrNameLst>
                                      </p:cBhvr>
                                      <p:to>
                                        <p:strVal val="visible"/>
                                      </p:to>
                                    </p:set>
                                    <p:animEffect filter="fade" transition="in">
                                      <p:cBhvr>
                                        <p:cTn dur="500"/>
                                        <p:tgtEl>
                                          <p:spTgt spid="75">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5" st="5"/>
                                            </p:txEl>
                                          </p:spTgt>
                                        </p:tgtEl>
                                        <p:attrNameLst>
                                          <p:attrName>style.visibility</p:attrName>
                                        </p:attrNameLst>
                                      </p:cBhvr>
                                      <p:to>
                                        <p:strVal val="visible"/>
                                      </p:to>
                                    </p:set>
                                    <p:animEffect filter="fade" transition="in">
                                      <p:cBhvr>
                                        <p:cTn dur="500"/>
                                        <p:tgtEl>
                                          <p:spTgt spid="75">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6" st="6"/>
                                            </p:txEl>
                                          </p:spTgt>
                                        </p:tgtEl>
                                        <p:attrNameLst>
                                          <p:attrName>style.visibility</p:attrName>
                                        </p:attrNameLst>
                                      </p:cBhvr>
                                      <p:to>
                                        <p:strVal val="visible"/>
                                      </p:to>
                                    </p:set>
                                    <p:animEffect filter="fade" transition="in">
                                      <p:cBhvr>
                                        <p:cTn dur="500"/>
                                        <p:tgtEl>
                                          <p:spTgt spid="75">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7" st="7"/>
                                            </p:txEl>
                                          </p:spTgt>
                                        </p:tgtEl>
                                        <p:attrNameLst>
                                          <p:attrName>style.visibility</p:attrName>
                                        </p:attrNameLst>
                                      </p:cBhvr>
                                      <p:to>
                                        <p:strVal val="visible"/>
                                      </p:to>
                                    </p:set>
                                    <p:animEffect filter="fade" transition="in">
                                      <p:cBhvr>
                                        <p:cTn dur="500"/>
                                        <p:tgtEl>
                                          <p:spTgt spid="75">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8" st="8"/>
                                            </p:txEl>
                                          </p:spTgt>
                                        </p:tgtEl>
                                        <p:attrNameLst>
                                          <p:attrName>style.visibility</p:attrName>
                                        </p:attrNameLst>
                                      </p:cBhvr>
                                      <p:to>
                                        <p:strVal val="visible"/>
                                      </p:to>
                                    </p:set>
                                    <p:animEffect filter="fade" transition="in">
                                      <p:cBhvr>
                                        <p:cTn dur="500"/>
                                        <p:tgtEl>
                                          <p:spTgt spid="7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Impact Slide">
  <p:cSld name="Blue Impact Slide">
    <p:spTree>
      <p:nvGrpSpPr>
        <p:cNvPr id="77" name="Shape 77"/>
        <p:cNvGrpSpPr/>
        <p:nvPr/>
      </p:nvGrpSpPr>
      <p:grpSpPr>
        <a:xfrm>
          <a:off x="0" y="0"/>
          <a:ext cx="0" cy="0"/>
          <a:chOff x="0" y="0"/>
          <a:chExt cx="0" cy="0"/>
        </a:xfrm>
      </p:grpSpPr>
      <p:sp>
        <p:nvSpPr>
          <p:cNvPr id="78" name="Google Shape;78;p17"/>
          <p:cNvSpPr/>
          <p:nvPr/>
        </p:nvSpPr>
        <p:spPr>
          <a:xfrm>
            <a:off x="0" y="0"/>
            <a:ext cx="9144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AEEF"/>
              </a:solidFill>
              <a:latin typeface="Open Sans"/>
              <a:ea typeface="Open Sans"/>
              <a:cs typeface="Open Sans"/>
              <a:sym typeface="Open Sans"/>
            </a:endParaRPr>
          </a:p>
        </p:txBody>
      </p:sp>
      <p:sp>
        <p:nvSpPr>
          <p:cNvPr id="79" name="Google Shape;79;p17"/>
          <p:cNvSpPr txBox="1"/>
          <p:nvPr>
            <p:ph type="title"/>
          </p:nvPr>
        </p:nvSpPr>
        <p:spPr>
          <a:xfrm>
            <a:off x="457200" y="1982194"/>
            <a:ext cx="8229600" cy="11790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4500">
                <a:solidFill>
                  <a:schemeClr val="lt1"/>
                </a:solidFill>
                <a:latin typeface="Open Sans"/>
                <a:ea typeface="Open Sans"/>
                <a:cs typeface="Open Sans"/>
                <a:sym typeface="Open Sans"/>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80" name="Google Shape;80;p17"/>
          <p:cNvSpPr txBox="1"/>
          <p:nvPr>
            <p:ph idx="1" type="body"/>
          </p:nvPr>
        </p:nvSpPr>
        <p:spPr>
          <a:xfrm>
            <a:off x="457200" y="1561743"/>
            <a:ext cx="8229600" cy="4473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1D4358"/>
              </a:buClr>
              <a:buSzPts val="1100"/>
              <a:buFont typeface="Open Sans"/>
              <a:buNone/>
              <a:defRPr b="0" sz="2700">
                <a:solidFill>
                  <a:srgbClr val="1D4358"/>
                </a:solidFill>
                <a:latin typeface="Open Sans"/>
                <a:ea typeface="Open Sans"/>
                <a:cs typeface="Open Sans"/>
                <a:sym typeface="Open Sans"/>
              </a:defRPr>
            </a:lvl1pPr>
            <a:lvl2pPr indent="-298450" lvl="1" marL="914400" rtl="0">
              <a:spcBef>
                <a:spcPts val="1600"/>
              </a:spcBef>
              <a:spcAft>
                <a:spcPts val="0"/>
              </a:spcAft>
              <a:buSzPts val="1100"/>
              <a:buChar char="○"/>
              <a:defRPr b="1" sz="3000">
                <a:solidFill>
                  <a:srgbClr val="FFFF00"/>
                </a:solidFill>
                <a:latin typeface="Questrial"/>
                <a:ea typeface="Questrial"/>
                <a:cs typeface="Questrial"/>
                <a:sym typeface="Questrial"/>
              </a:defRPr>
            </a:lvl2pPr>
            <a:lvl3pPr indent="-298450" lvl="2" marL="1371600" rtl="0">
              <a:spcBef>
                <a:spcPts val="1600"/>
              </a:spcBef>
              <a:spcAft>
                <a:spcPts val="0"/>
              </a:spcAft>
              <a:buSzPts val="1100"/>
              <a:buChar char="■"/>
              <a:defRPr b="1" sz="3000">
                <a:solidFill>
                  <a:srgbClr val="FFFF00"/>
                </a:solidFill>
                <a:latin typeface="Questrial"/>
                <a:ea typeface="Questrial"/>
                <a:cs typeface="Questrial"/>
                <a:sym typeface="Questrial"/>
              </a:defRPr>
            </a:lvl3pPr>
            <a:lvl4pPr indent="-298450" lvl="3" marL="1828800" rtl="0">
              <a:spcBef>
                <a:spcPts val="1600"/>
              </a:spcBef>
              <a:spcAft>
                <a:spcPts val="0"/>
              </a:spcAft>
              <a:buSzPts val="1100"/>
              <a:buChar char="●"/>
              <a:defRPr b="1" sz="3000">
                <a:solidFill>
                  <a:srgbClr val="FFFF00"/>
                </a:solidFill>
                <a:latin typeface="Questrial"/>
                <a:ea typeface="Questrial"/>
                <a:cs typeface="Questrial"/>
                <a:sym typeface="Questrial"/>
              </a:defRPr>
            </a:lvl4pPr>
            <a:lvl5pPr indent="-298450" lvl="4" marL="2286000" rtl="0">
              <a:spcBef>
                <a:spcPts val="1600"/>
              </a:spcBef>
              <a:spcAft>
                <a:spcPts val="0"/>
              </a:spcAft>
              <a:buSzPts val="1100"/>
              <a:buChar char="○"/>
              <a:defRPr b="1" sz="3000">
                <a:solidFill>
                  <a:srgbClr val="FFFF00"/>
                </a:solidFill>
                <a:latin typeface="Questrial"/>
                <a:ea typeface="Questrial"/>
                <a:cs typeface="Questrial"/>
                <a:sym typeface="Questrial"/>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81" name="Google Shape;81;p17"/>
          <p:cNvSpPr/>
          <p:nvPr/>
        </p:nvSpPr>
        <p:spPr>
          <a:xfrm>
            <a:off x="8820083" y="4940828"/>
            <a:ext cx="251400" cy="8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fld id="{00000000-1234-1234-1234-123412341234}" type="slidenum">
              <a:rPr b="1" i="0" lang="en" sz="800" u="none" cap="none" strike="noStrike">
                <a:solidFill>
                  <a:schemeClr val="lt1"/>
                </a:solidFill>
                <a:latin typeface="Open Sans"/>
                <a:ea typeface="Open Sans"/>
                <a:cs typeface="Open Sans"/>
                <a:sym typeface="Open Sans"/>
              </a:rPr>
              <a:t>‹#›</a:t>
            </a:fld>
            <a:endParaRPr b="1" i="0" sz="600" u="none" cap="none" strike="noStrike">
              <a:solidFill>
                <a:schemeClr val="lt1"/>
              </a:solidFill>
              <a:latin typeface="Open Sans"/>
              <a:ea typeface="Open Sans"/>
              <a:cs typeface="Open Sans"/>
              <a:sym typeface="Open Sans"/>
            </a:endParaRPr>
          </a:p>
        </p:txBody>
      </p:sp>
      <p:sp>
        <p:nvSpPr>
          <p:cNvPr id="82" name="Google Shape;82;p17"/>
          <p:cNvSpPr txBox="1"/>
          <p:nvPr/>
        </p:nvSpPr>
        <p:spPr>
          <a:xfrm>
            <a:off x="6342745" y="4911638"/>
            <a:ext cx="2532900" cy="150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500" u="none" cap="none" strike="noStrike">
                <a:solidFill>
                  <a:schemeClr val="lt1"/>
                </a:solidFill>
                <a:latin typeface="Open Sans"/>
                <a:ea typeface="Open Sans"/>
                <a:cs typeface="Open Sans"/>
                <a:sym typeface="Open Sans"/>
              </a:rPr>
              <a:t>© 2015 BIA/Kelsey. All Rights Reserved.    |</a:t>
            </a:r>
            <a:endParaRPr b="0" i="0" sz="500" u="none" cap="none" strike="noStrike">
              <a:solidFill>
                <a:schemeClr val="lt1"/>
              </a:solidFill>
              <a:latin typeface="Open Sans"/>
              <a:ea typeface="Open Sans"/>
              <a:cs typeface="Open Sans"/>
              <a:sym typeface="Open Sans"/>
            </a:endParaRPr>
          </a:p>
        </p:txBody>
      </p:sp>
      <p:pic>
        <p:nvPicPr>
          <p:cNvPr id="83" name="Google Shape;83;p17"/>
          <p:cNvPicPr preferRelativeResize="0"/>
          <p:nvPr/>
        </p:nvPicPr>
        <p:blipFill rotWithShape="1">
          <a:blip r:embed="rId2">
            <a:alphaModFix/>
          </a:blip>
          <a:srcRect b="0" l="0" r="0" t="0"/>
          <a:stretch/>
        </p:blipFill>
        <p:spPr>
          <a:xfrm>
            <a:off x="100048" y="4775512"/>
            <a:ext cx="425100" cy="296700"/>
          </a:xfrm>
          <a:prstGeom prst="rect">
            <a:avLst/>
          </a:prstGeom>
          <a:noFill/>
          <a:ln>
            <a:noFill/>
          </a:ln>
        </p:spPr>
      </p:pic>
      <p:sp>
        <p:nvSpPr>
          <p:cNvPr id="84" name="Google Shape;84;p17"/>
          <p:cNvSpPr/>
          <p:nvPr/>
        </p:nvSpPr>
        <p:spPr>
          <a:xfrm>
            <a:off x="948160" y="4852756"/>
            <a:ext cx="22263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100" u="none" cap="none" strike="noStrike">
                <a:solidFill>
                  <a:schemeClr val="lt1"/>
                </a:solidFill>
                <a:latin typeface="Open Sans"/>
                <a:ea typeface="Open Sans"/>
                <a:cs typeface="Open Sans"/>
                <a:sym typeface="Open Sans"/>
              </a:rPr>
              <a:t>Tweet With Us: #realworldanalytics</a:t>
            </a:r>
            <a:endParaRPr b="0" i="0" sz="1100" u="none" cap="none" strike="noStrike">
              <a:solidFill>
                <a:schemeClr val="lt1"/>
              </a:solidFill>
              <a:latin typeface="Open Sans"/>
              <a:ea typeface="Open Sans"/>
              <a:cs typeface="Open Sans"/>
              <a:sym typeface="Open Sans"/>
            </a:endParaRPr>
          </a:p>
        </p:txBody>
      </p:sp>
      <p:pic>
        <p:nvPicPr>
          <p:cNvPr id="85" name="Google Shape;85;p17"/>
          <p:cNvPicPr preferRelativeResize="0"/>
          <p:nvPr/>
        </p:nvPicPr>
        <p:blipFill rotWithShape="1">
          <a:blip r:embed="rId3">
            <a:alphaModFix/>
          </a:blip>
          <a:srcRect b="0" l="0" r="0" t="0"/>
          <a:stretch/>
        </p:blipFill>
        <p:spPr>
          <a:xfrm>
            <a:off x="725574" y="4891466"/>
            <a:ext cx="225900" cy="1623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86" name="Shape 86"/>
        <p:cNvGrpSpPr/>
        <p:nvPr/>
      </p:nvGrpSpPr>
      <p:grpSpPr>
        <a:xfrm>
          <a:off x="0" y="0"/>
          <a:ext cx="0" cy="0"/>
          <a:chOff x="0" y="0"/>
          <a:chExt cx="0" cy="0"/>
        </a:xfrm>
      </p:grpSpPr>
      <p:sp>
        <p:nvSpPr>
          <p:cNvPr id="87" name="Google Shape;87;p18"/>
          <p:cNvSpPr txBox="1"/>
          <p:nvPr>
            <p:ph idx="1" type="body"/>
          </p:nvPr>
        </p:nvSpPr>
        <p:spPr>
          <a:xfrm>
            <a:off x="457214" y="1085850"/>
            <a:ext cx="8371800" cy="35088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00000"/>
              </a:lnSpc>
              <a:spcBef>
                <a:spcPts val="400"/>
              </a:spcBef>
              <a:spcAft>
                <a:spcPts val="0"/>
              </a:spcAft>
              <a:buClr>
                <a:schemeClr val="accent1"/>
              </a:buClr>
              <a:buSzPts val="1100"/>
              <a:buFont typeface="Noto Sans Symbols"/>
              <a:buChar char="▪"/>
              <a:defRPr sz="1800"/>
            </a:lvl1pPr>
            <a:lvl2pPr indent="-298450" lvl="1" marL="914400" marR="0" rtl="0" algn="l">
              <a:lnSpc>
                <a:spcPct val="100000"/>
              </a:lnSpc>
              <a:spcBef>
                <a:spcPts val="400"/>
              </a:spcBef>
              <a:spcAft>
                <a:spcPts val="0"/>
              </a:spcAft>
              <a:buClr>
                <a:schemeClr val="accent1"/>
              </a:buClr>
              <a:buSzPts val="1100"/>
              <a:buFont typeface="Noto Sans Symbols"/>
              <a:buChar char="▪"/>
              <a:defRPr sz="1100"/>
            </a:lvl2pPr>
            <a:lvl3pPr indent="-298450" lvl="2" marL="1371600" marR="0" rtl="0" algn="l">
              <a:lnSpc>
                <a:spcPct val="100000"/>
              </a:lnSpc>
              <a:spcBef>
                <a:spcPts val="300"/>
              </a:spcBef>
              <a:spcAft>
                <a:spcPts val="0"/>
              </a:spcAft>
              <a:buClr>
                <a:schemeClr val="accent1"/>
              </a:buClr>
              <a:buSzPts val="1100"/>
              <a:buFont typeface="Noto Sans Symbols"/>
              <a:buChar char="▪"/>
              <a:defRPr sz="1400"/>
            </a:lvl3pPr>
            <a:lvl4pPr indent="-298450" lvl="3" marL="1828800" marR="0" rtl="0" algn="l">
              <a:lnSpc>
                <a:spcPct val="100000"/>
              </a:lnSpc>
              <a:spcBef>
                <a:spcPts val="300"/>
              </a:spcBef>
              <a:spcAft>
                <a:spcPts val="0"/>
              </a:spcAft>
              <a:buClr>
                <a:schemeClr val="accent1"/>
              </a:buClr>
              <a:buSzPts val="1100"/>
              <a:buFont typeface="Noto Sans Symbols"/>
              <a:buChar char="▪"/>
              <a:defRPr sz="1100"/>
            </a:lvl4pPr>
            <a:lvl5pPr indent="-298450" lvl="4" marL="2286000" marR="0" rtl="0" algn="l">
              <a:lnSpc>
                <a:spcPct val="100000"/>
              </a:lnSpc>
              <a:spcBef>
                <a:spcPts val="300"/>
              </a:spcBef>
              <a:spcAft>
                <a:spcPts val="0"/>
              </a:spcAft>
              <a:buClr>
                <a:schemeClr val="accent1"/>
              </a:buClr>
              <a:buSzPts val="1100"/>
              <a:buFont typeface="Noto Sans Symbols"/>
              <a:buChar char="▪"/>
              <a:defRPr sz="1100"/>
            </a:lvl5pPr>
            <a:lvl6pPr indent="-298450" lvl="5" marL="2743200" rtl="0">
              <a:spcBef>
                <a:spcPts val="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88" name="Google Shape;88;p18"/>
          <p:cNvSpPr txBox="1"/>
          <p:nvPr>
            <p:ph type="title"/>
          </p:nvPr>
        </p:nvSpPr>
        <p:spPr>
          <a:xfrm>
            <a:off x="457214" y="57150"/>
            <a:ext cx="8371800" cy="8574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SzPts val="1100"/>
              <a:buNone/>
              <a:defRPr sz="24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hart">
  <p:cSld name="Title &amp; Chart">
    <p:spTree>
      <p:nvGrpSpPr>
        <p:cNvPr id="89" name="Shape 89"/>
        <p:cNvGrpSpPr/>
        <p:nvPr/>
      </p:nvGrpSpPr>
      <p:grpSpPr>
        <a:xfrm>
          <a:off x="0" y="0"/>
          <a:ext cx="0" cy="0"/>
          <a:chOff x="0" y="0"/>
          <a:chExt cx="0" cy="0"/>
        </a:xfrm>
      </p:grpSpPr>
      <p:sp>
        <p:nvSpPr>
          <p:cNvPr id="90" name="Google Shape;90;p19"/>
          <p:cNvSpPr txBox="1"/>
          <p:nvPr>
            <p:ph idx="1" type="body"/>
          </p:nvPr>
        </p:nvSpPr>
        <p:spPr>
          <a:xfrm>
            <a:off x="114301" y="4514852"/>
            <a:ext cx="8915400" cy="2928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100000"/>
              </a:lnSpc>
              <a:spcBef>
                <a:spcPts val="0"/>
              </a:spcBef>
              <a:spcAft>
                <a:spcPts val="0"/>
              </a:spcAft>
              <a:buSzPts val="1100"/>
              <a:buFont typeface="Arial"/>
              <a:buNone/>
              <a:defRPr sz="600"/>
            </a:lvl1pPr>
            <a:lvl2pPr indent="-228600" lvl="1" marL="914400" rtl="0">
              <a:spcBef>
                <a:spcPts val="0"/>
              </a:spcBef>
              <a:spcAft>
                <a:spcPts val="0"/>
              </a:spcAft>
              <a:buSzPts val="1100"/>
              <a:buFont typeface="Open Sans"/>
              <a:buNone/>
              <a:defRPr sz="800"/>
            </a:lvl2pPr>
            <a:lvl3pPr indent="-228600" lvl="2" marL="1371600" rtl="0">
              <a:spcBef>
                <a:spcPts val="1600"/>
              </a:spcBef>
              <a:spcAft>
                <a:spcPts val="0"/>
              </a:spcAft>
              <a:buSzPts val="1100"/>
              <a:buFont typeface="Open Sans"/>
              <a:buNone/>
              <a:defRPr sz="800"/>
            </a:lvl3pPr>
            <a:lvl4pPr indent="-228600" lvl="3" marL="1828800" rtl="0">
              <a:spcBef>
                <a:spcPts val="1600"/>
              </a:spcBef>
              <a:spcAft>
                <a:spcPts val="0"/>
              </a:spcAft>
              <a:buSzPts val="1100"/>
              <a:buFont typeface="Open Sans"/>
              <a:buNone/>
              <a:defRPr sz="800"/>
            </a:lvl4pPr>
            <a:lvl5pPr indent="-228600" lvl="4" marL="2286000" rtl="0">
              <a:spcBef>
                <a:spcPts val="1600"/>
              </a:spcBef>
              <a:spcAft>
                <a:spcPts val="0"/>
              </a:spcAft>
              <a:buSzPts val="1100"/>
              <a:buFont typeface="Open Sans"/>
              <a:buNone/>
              <a:defRPr sz="8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91" name="Google Shape;91;p19"/>
          <p:cNvSpPr/>
          <p:nvPr>
            <p:ph idx="2" type="chart"/>
          </p:nvPr>
        </p:nvSpPr>
        <p:spPr>
          <a:xfrm>
            <a:off x="114301" y="1200150"/>
            <a:ext cx="8915400" cy="32412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Clr>
                <a:srgbClr val="7F7F7F"/>
              </a:buClr>
              <a:buSzPts val="1100"/>
              <a:buFont typeface="Open Sans"/>
              <a:buNone/>
              <a:defRPr b="0" i="0" sz="1400" u="none" cap="none" strike="noStrike">
                <a:solidFill>
                  <a:srgbClr val="7F7F7F"/>
                </a:solidFill>
                <a:latin typeface="Open Sans"/>
                <a:ea typeface="Open Sans"/>
                <a:cs typeface="Open Sans"/>
                <a:sym typeface="Open Sans"/>
              </a:defRPr>
            </a:lvl1pPr>
            <a:lvl2pPr indent="-69850" lvl="1" marL="3429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2pPr>
            <a:lvl3pPr indent="-69850" lvl="2" marL="6858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3pPr>
            <a:lvl4pPr indent="-69850" lvl="3" marL="10287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4pPr>
            <a:lvl5pPr indent="-69850" lvl="4" marL="13716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5pPr>
            <a:lvl6pPr indent="-69850" lvl="5" marL="17145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6pPr>
            <a:lvl7pPr indent="-69850" lvl="6" marL="20574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7pPr>
            <a:lvl8pPr indent="-69850" lvl="7" marL="24003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8pPr>
            <a:lvl9pPr indent="-69850" lvl="8" marL="27432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9pPr>
          </a:lstStyle>
          <a:p/>
        </p:txBody>
      </p:sp>
      <p:sp>
        <p:nvSpPr>
          <p:cNvPr id="92" name="Google Shape;92;p19"/>
          <p:cNvSpPr txBox="1"/>
          <p:nvPr>
            <p:ph type="title"/>
          </p:nvPr>
        </p:nvSpPr>
        <p:spPr>
          <a:xfrm>
            <a:off x="114301" y="317274"/>
            <a:ext cx="8921700" cy="373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2400">
                <a:solidFill>
                  <a:schemeClr val="dk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93" name="Google Shape;93;p19"/>
          <p:cNvSpPr txBox="1"/>
          <p:nvPr>
            <p:ph idx="3" type="body"/>
          </p:nvPr>
        </p:nvSpPr>
        <p:spPr>
          <a:xfrm>
            <a:off x="114302" y="802489"/>
            <a:ext cx="8915400" cy="3072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indent="-298450" lvl="1" marL="914400" rtl="0">
              <a:spcBef>
                <a:spcPts val="1600"/>
              </a:spcBef>
              <a:spcAft>
                <a:spcPts val="0"/>
              </a:spcAft>
              <a:buSzPts val="1100"/>
              <a:buChar char="○"/>
              <a:defRPr sz="1800">
                <a:solidFill>
                  <a:schemeClr val="dk1"/>
                </a:solidFill>
                <a:latin typeface="Open Sans"/>
                <a:ea typeface="Open Sans"/>
                <a:cs typeface="Open Sans"/>
                <a:sym typeface="Open Sans"/>
              </a:defRPr>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act Slide 1" showMasterSp="0">
  <p:cSld name="Impact Slide 1">
    <p:bg>
      <p:bgPr>
        <a:blipFill rotWithShape="1">
          <a:blip r:embed="rId2">
            <a:alphaModFix/>
          </a:blip>
          <a:stretch>
            <a:fillRect b="0" l="0" r="0" t="0"/>
          </a:stretch>
        </a:blipFill>
      </p:bgPr>
    </p:bg>
    <p:spTree>
      <p:nvGrpSpPr>
        <p:cNvPr id="94" name="Shape 94"/>
        <p:cNvGrpSpPr/>
        <p:nvPr/>
      </p:nvGrpSpPr>
      <p:grpSpPr>
        <a:xfrm>
          <a:off x="0" y="0"/>
          <a:ext cx="0" cy="0"/>
          <a:chOff x="0" y="0"/>
          <a:chExt cx="0" cy="0"/>
        </a:xfrm>
      </p:grpSpPr>
      <p:sp>
        <p:nvSpPr>
          <p:cNvPr id="95" name="Google Shape;95;p20"/>
          <p:cNvSpPr/>
          <p:nvPr/>
        </p:nvSpPr>
        <p:spPr>
          <a:xfrm>
            <a:off x="0" y="1200150"/>
            <a:ext cx="9144000" cy="1462500"/>
          </a:xfrm>
          <a:prstGeom prst="rect">
            <a:avLst/>
          </a:prstGeom>
          <a:solidFill>
            <a:schemeClr val="accent1">
              <a:alpha val="8471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96" name="Google Shape;96;p20"/>
          <p:cNvSpPr/>
          <p:nvPr/>
        </p:nvSpPr>
        <p:spPr>
          <a:xfrm>
            <a:off x="8837024" y="4940828"/>
            <a:ext cx="251400" cy="8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fld id="{00000000-1234-1234-1234-123412341234}" type="slidenum">
              <a:rPr b="1" i="0" lang="en" sz="800" u="none" cap="none" strike="noStrike">
                <a:solidFill>
                  <a:schemeClr val="lt1"/>
                </a:solidFill>
                <a:latin typeface="Open Sans"/>
                <a:ea typeface="Open Sans"/>
                <a:cs typeface="Open Sans"/>
                <a:sym typeface="Open Sans"/>
              </a:rPr>
              <a:t>‹#›</a:t>
            </a:fld>
            <a:endParaRPr b="1" i="0" sz="600" u="none" cap="none" strike="noStrike">
              <a:solidFill>
                <a:schemeClr val="lt1"/>
              </a:solidFill>
              <a:latin typeface="Open Sans"/>
              <a:ea typeface="Open Sans"/>
              <a:cs typeface="Open Sans"/>
              <a:sym typeface="Open Sans"/>
            </a:endParaRPr>
          </a:p>
        </p:txBody>
      </p:sp>
      <p:sp>
        <p:nvSpPr>
          <p:cNvPr id="97" name="Google Shape;97;p20"/>
          <p:cNvSpPr txBox="1"/>
          <p:nvPr/>
        </p:nvSpPr>
        <p:spPr>
          <a:xfrm>
            <a:off x="7426234" y="4911636"/>
            <a:ext cx="1466400" cy="150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500" u="none" cap="none" strike="noStrike">
                <a:solidFill>
                  <a:schemeClr val="lt1"/>
                </a:solidFill>
                <a:latin typeface="Open Sans"/>
                <a:ea typeface="Open Sans"/>
                <a:cs typeface="Open Sans"/>
                <a:sym typeface="Open Sans"/>
              </a:rPr>
              <a:t>© 2015 BIA/Kelsey. All Rights Reserved.    |</a:t>
            </a:r>
            <a:endParaRPr b="0" i="0" sz="500" u="none" cap="none" strike="noStrike">
              <a:solidFill>
                <a:schemeClr val="lt1"/>
              </a:solidFill>
              <a:latin typeface="Open Sans"/>
              <a:ea typeface="Open Sans"/>
              <a:cs typeface="Open Sans"/>
              <a:sym typeface="Open Sans"/>
            </a:endParaRPr>
          </a:p>
        </p:txBody>
      </p:sp>
      <p:sp>
        <p:nvSpPr>
          <p:cNvPr id="98" name="Google Shape;98;p20"/>
          <p:cNvSpPr txBox="1"/>
          <p:nvPr>
            <p:ph idx="1" type="body"/>
          </p:nvPr>
        </p:nvSpPr>
        <p:spPr>
          <a:xfrm>
            <a:off x="114300" y="1260419"/>
            <a:ext cx="8915400" cy="1341900"/>
          </a:xfrm>
          <a:prstGeom prst="rect">
            <a:avLst/>
          </a:prstGeom>
          <a:noFill/>
          <a:ln>
            <a:noFill/>
          </a:ln>
        </p:spPr>
        <p:txBody>
          <a:bodyPr anchorCtr="0" anchor="ctr" bIns="68575" lIns="68575" spcFirstLastPara="1" rIns="68575" wrap="square" tIns="68575">
            <a:noAutofit/>
          </a:bodyPr>
          <a:lstStyle>
            <a:lvl1pPr indent="-228600" lvl="0" marL="457200" rtl="0" algn="r">
              <a:spcBef>
                <a:spcPts val="0"/>
              </a:spcBef>
              <a:spcAft>
                <a:spcPts val="0"/>
              </a:spcAft>
              <a:buClr>
                <a:schemeClr val="lt1"/>
              </a:buClr>
              <a:buSzPts val="1100"/>
              <a:buFont typeface="Open Sans"/>
              <a:buNone/>
              <a:defRPr sz="2700">
                <a:solidFill>
                  <a:schemeClr val="lt1"/>
                </a:solidFill>
              </a:defRPr>
            </a:lvl1pPr>
            <a:lvl2pPr indent="-228600" lvl="1" marL="914400" rtl="0">
              <a:spcBef>
                <a:spcPts val="1600"/>
              </a:spcBef>
              <a:spcAft>
                <a:spcPts val="0"/>
              </a:spcAft>
              <a:buSzPts val="1100"/>
              <a:buFont typeface="Arial"/>
              <a:buNone/>
              <a:defRPr sz="1100"/>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pic>
        <p:nvPicPr>
          <p:cNvPr id="99" name="Google Shape;99;p20"/>
          <p:cNvPicPr preferRelativeResize="0"/>
          <p:nvPr/>
        </p:nvPicPr>
        <p:blipFill rotWithShape="1">
          <a:blip r:embed="rId3">
            <a:alphaModFix/>
          </a:blip>
          <a:srcRect b="0" l="0" r="0" t="0"/>
          <a:stretch/>
        </p:blipFill>
        <p:spPr>
          <a:xfrm>
            <a:off x="100048" y="4775512"/>
            <a:ext cx="425100" cy="296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8">
                                            <p:txEl>
                                              <p:pRg end="0" st="0"/>
                                            </p:txEl>
                                          </p:spTgt>
                                        </p:tgtEl>
                                        <p:attrNameLst>
                                          <p:attrName>style.visibility</p:attrName>
                                        </p:attrNameLst>
                                      </p:cBhvr>
                                      <p:to>
                                        <p:strVal val="visible"/>
                                      </p:to>
                                    </p:set>
                                    <p:animEffect filter="fade" transition="in">
                                      <p:cBhvr>
                                        <p:cTn dur="500"/>
                                        <p:tgtEl>
                                          <p:spTgt spid="98">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8">
                                            <p:txEl>
                                              <p:pRg end="1" st="1"/>
                                            </p:txEl>
                                          </p:spTgt>
                                        </p:tgtEl>
                                        <p:attrNameLst>
                                          <p:attrName>style.visibility</p:attrName>
                                        </p:attrNameLst>
                                      </p:cBhvr>
                                      <p:to>
                                        <p:strVal val="visible"/>
                                      </p:to>
                                    </p:set>
                                    <p:animEffect filter="fade" transition="in">
                                      <p:cBhvr>
                                        <p:cTn dur="500"/>
                                        <p:tgtEl>
                                          <p:spTgt spid="98">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8">
                                            <p:txEl>
                                              <p:pRg end="2" st="2"/>
                                            </p:txEl>
                                          </p:spTgt>
                                        </p:tgtEl>
                                        <p:attrNameLst>
                                          <p:attrName>style.visibility</p:attrName>
                                        </p:attrNameLst>
                                      </p:cBhvr>
                                      <p:to>
                                        <p:strVal val="visible"/>
                                      </p:to>
                                    </p:set>
                                    <p:animEffect filter="fade" transition="in">
                                      <p:cBhvr>
                                        <p:cTn dur="500"/>
                                        <p:tgtEl>
                                          <p:spTgt spid="98">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8">
                                            <p:txEl>
                                              <p:pRg end="3" st="3"/>
                                            </p:txEl>
                                          </p:spTgt>
                                        </p:tgtEl>
                                        <p:attrNameLst>
                                          <p:attrName>style.visibility</p:attrName>
                                        </p:attrNameLst>
                                      </p:cBhvr>
                                      <p:to>
                                        <p:strVal val="visible"/>
                                      </p:to>
                                    </p:set>
                                    <p:animEffect filter="fade" transition="in">
                                      <p:cBhvr>
                                        <p:cTn dur="500"/>
                                        <p:tgtEl>
                                          <p:spTgt spid="98">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98">
                                            <p:txEl>
                                              <p:pRg end="4" st="4"/>
                                            </p:txEl>
                                          </p:spTgt>
                                        </p:tgtEl>
                                        <p:attrNameLst>
                                          <p:attrName>style.visibility</p:attrName>
                                        </p:attrNameLst>
                                      </p:cBhvr>
                                      <p:to>
                                        <p:strVal val="visible"/>
                                      </p:to>
                                    </p:set>
                                    <p:animEffect filter="fade" transition="in">
                                      <p:cBhvr>
                                        <p:cTn dur="500"/>
                                        <p:tgtEl>
                                          <p:spTgt spid="98">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8">
                                            <p:txEl>
                                              <p:pRg end="5" st="5"/>
                                            </p:txEl>
                                          </p:spTgt>
                                        </p:tgtEl>
                                        <p:attrNameLst>
                                          <p:attrName>style.visibility</p:attrName>
                                        </p:attrNameLst>
                                      </p:cBhvr>
                                      <p:to>
                                        <p:strVal val="visible"/>
                                      </p:to>
                                    </p:set>
                                    <p:animEffect filter="fade" transition="in">
                                      <p:cBhvr>
                                        <p:cTn dur="500"/>
                                        <p:tgtEl>
                                          <p:spTgt spid="98">
                                            <p:txEl>
                                              <p:pRg end="5" st="5"/>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98">
                                            <p:txEl>
                                              <p:pRg end="6" st="6"/>
                                            </p:txEl>
                                          </p:spTgt>
                                        </p:tgtEl>
                                        <p:attrNameLst>
                                          <p:attrName>style.visibility</p:attrName>
                                        </p:attrNameLst>
                                      </p:cBhvr>
                                      <p:to>
                                        <p:strVal val="visible"/>
                                      </p:to>
                                    </p:set>
                                    <p:animEffect filter="fade" transition="in">
                                      <p:cBhvr>
                                        <p:cTn dur="500"/>
                                        <p:tgtEl>
                                          <p:spTgt spid="98">
                                            <p:txEl>
                                              <p:pRg end="6" st="6"/>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98">
                                            <p:txEl>
                                              <p:pRg end="7" st="7"/>
                                            </p:txEl>
                                          </p:spTgt>
                                        </p:tgtEl>
                                        <p:attrNameLst>
                                          <p:attrName>style.visibility</p:attrName>
                                        </p:attrNameLst>
                                      </p:cBhvr>
                                      <p:to>
                                        <p:strVal val="visible"/>
                                      </p:to>
                                    </p:set>
                                    <p:animEffect filter="fade" transition="in">
                                      <p:cBhvr>
                                        <p:cTn dur="500"/>
                                        <p:tgtEl>
                                          <p:spTgt spid="98">
                                            <p:txEl>
                                              <p:pRg end="7" st="7"/>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98">
                                            <p:txEl>
                                              <p:pRg end="8" st="8"/>
                                            </p:txEl>
                                          </p:spTgt>
                                        </p:tgtEl>
                                        <p:attrNameLst>
                                          <p:attrName>style.visibility</p:attrName>
                                        </p:attrNameLst>
                                      </p:cBhvr>
                                      <p:to>
                                        <p:strVal val="visible"/>
                                      </p:to>
                                    </p:set>
                                    <p:animEffect filter="fade" transition="in">
                                      <p:cBhvr>
                                        <p:cTn dur="500"/>
                                        <p:tgtEl>
                                          <p:spTgt spid="9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100" name="Shape 100"/>
        <p:cNvGrpSpPr/>
        <p:nvPr/>
      </p:nvGrpSpPr>
      <p:grpSpPr>
        <a:xfrm>
          <a:off x="0" y="0"/>
          <a:ext cx="0" cy="0"/>
          <a:chOff x="0" y="0"/>
          <a:chExt cx="0" cy="0"/>
        </a:xfrm>
      </p:grpSpPr>
      <p:pic>
        <p:nvPicPr>
          <p:cNvPr id="101" name="Google Shape;101;p21"/>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2" name="Google Shape;102;p21"/>
          <p:cNvPicPr preferRelativeResize="0"/>
          <p:nvPr/>
        </p:nvPicPr>
        <p:blipFill>
          <a:blip r:embed="rId3">
            <a:alphaModFix/>
          </a:blip>
          <a:stretch>
            <a:fillRect/>
          </a:stretch>
        </p:blipFill>
        <p:spPr>
          <a:xfrm>
            <a:off x="3637925" y="3108225"/>
            <a:ext cx="1868149" cy="285650"/>
          </a:xfrm>
          <a:prstGeom prst="rect">
            <a:avLst/>
          </a:prstGeom>
          <a:noFill/>
          <a:ln>
            <a:noFill/>
          </a:ln>
        </p:spPr>
      </p:pic>
      <p:cxnSp>
        <p:nvCxnSpPr>
          <p:cNvPr id="103" name="Google Shape;103;p21"/>
          <p:cNvCxnSpPr/>
          <p:nvPr/>
        </p:nvCxnSpPr>
        <p:spPr>
          <a:xfrm>
            <a:off x="618300" y="2717875"/>
            <a:ext cx="7907400" cy="0"/>
          </a:xfrm>
          <a:prstGeom prst="straightConnector1">
            <a:avLst/>
          </a:prstGeom>
          <a:noFill/>
          <a:ln cap="flat" cmpd="sng" w="19050">
            <a:solidFill>
              <a:srgbClr val="FFFFFF"/>
            </a:solidFill>
            <a:prstDash val="solid"/>
            <a:round/>
            <a:headEnd len="med" w="med" type="none"/>
            <a:tailEnd len="med" w="med" type="none"/>
          </a:ln>
        </p:spPr>
      </p:cxnSp>
      <p:sp>
        <p:nvSpPr>
          <p:cNvPr id="104" name="Google Shape;104;p21"/>
          <p:cNvSpPr txBox="1"/>
          <p:nvPr>
            <p:ph type="title"/>
          </p:nvPr>
        </p:nvSpPr>
        <p:spPr>
          <a:xfrm>
            <a:off x="457200" y="1238075"/>
            <a:ext cx="8229600" cy="1479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5" name="Google Shape;105;p21"/>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 Title and Content">
  <p:cSld name="Default - Title and Content">
    <p:spTree>
      <p:nvGrpSpPr>
        <p:cNvPr id="106" name="Shape 106"/>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2">
    <p:spTree>
      <p:nvGrpSpPr>
        <p:cNvPr id="107" name="Shape 107"/>
        <p:cNvGrpSpPr/>
        <p:nvPr/>
      </p:nvGrpSpPr>
      <p:grpSpPr>
        <a:xfrm>
          <a:off x="0" y="0"/>
          <a:ext cx="0" cy="0"/>
          <a:chOff x="0" y="0"/>
          <a:chExt cx="0" cy="0"/>
        </a:xfrm>
      </p:grpSpPr>
      <p:sp>
        <p:nvSpPr>
          <p:cNvPr id="108" name="Google Shape;108;p23"/>
          <p:cNvSpPr/>
          <p:nvPr/>
        </p:nvSpPr>
        <p:spPr>
          <a:xfrm>
            <a:off x="-53050" y="-26525"/>
            <a:ext cx="9250200" cy="463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3"/>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e">
  <p:cSld name="CUSTOM_3">
    <p:spTree>
      <p:nvGrpSpPr>
        <p:cNvPr id="110" name="Shape 110"/>
        <p:cNvGrpSpPr/>
        <p:nvPr/>
      </p:nvGrpSpPr>
      <p:grpSpPr>
        <a:xfrm>
          <a:off x="0" y="0"/>
          <a:ext cx="0" cy="0"/>
          <a:chOff x="0" y="0"/>
          <a:chExt cx="0" cy="0"/>
        </a:xfrm>
      </p:grpSpPr>
      <p:sp>
        <p:nvSpPr>
          <p:cNvPr id="111" name="Google Shape;111;p24"/>
          <p:cNvSpPr txBox="1"/>
          <p:nvPr>
            <p:ph type="title"/>
          </p:nvPr>
        </p:nvSpPr>
        <p:spPr>
          <a:xfrm>
            <a:off x="311700" y="341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3800">
                <a:solidFill>
                  <a:srgbClr val="666666"/>
                </a:solidFill>
                <a:latin typeface="Dosis"/>
                <a:ea typeface="Dosis"/>
                <a:cs typeface="Dosis"/>
                <a:sym typeface="Dosis"/>
              </a:defRPr>
            </a:lvl1pPr>
            <a:lvl2pPr lvl="1" rtl="0">
              <a:spcBef>
                <a:spcPts val="0"/>
              </a:spcBef>
              <a:spcAft>
                <a:spcPts val="0"/>
              </a:spcAft>
              <a:buNone/>
              <a:defRPr b="1" sz="3600">
                <a:latin typeface="Dosis"/>
                <a:ea typeface="Dosis"/>
                <a:cs typeface="Dosis"/>
                <a:sym typeface="Dosis"/>
              </a:defRPr>
            </a:lvl2pPr>
            <a:lvl3pPr lvl="2" rtl="0">
              <a:spcBef>
                <a:spcPts val="0"/>
              </a:spcBef>
              <a:spcAft>
                <a:spcPts val="0"/>
              </a:spcAft>
              <a:buNone/>
              <a:defRPr b="1" sz="3600">
                <a:latin typeface="Dosis"/>
                <a:ea typeface="Dosis"/>
                <a:cs typeface="Dosis"/>
                <a:sym typeface="Dosis"/>
              </a:defRPr>
            </a:lvl3pPr>
            <a:lvl4pPr lvl="3" rtl="0">
              <a:spcBef>
                <a:spcPts val="0"/>
              </a:spcBef>
              <a:spcAft>
                <a:spcPts val="0"/>
              </a:spcAft>
              <a:buNone/>
              <a:defRPr b="1" sz="3600">
                <a:latin typeface="Dosis"/>
                <a:ea typeface="Dosis"/>
                <a:cs typeface="Dosis"/>
                <a:sym typeface="Dosis"/>
              </a:defRPr>
            </a:lvl4pPr>
            <a:lvl5pPr lvl="4" rtl="0">
              <a:spcBef>
                <a:spcPts val="0"/>
              </a:spcBef>
              <a:spcAft>
                <a:spcPts val="0"/>
              </a:spcAft>
              <a:buNone/>
              <a:defRPr b="1" sz="3600">
                <a:latin typeface="Dosis"/>
                <a:ea typeface="Dosis"/>
                <a:cs typeface="Dosis"/>
                <a:sym typeface="Dosis"/>
              </a:defRPr>
            </a:lvl5pPr>
            <a:lvl6pPr lvl="5" rtl="0">
              <a:spcBef>
                <a:spcPts val="0"/>
              </a:spcBef>
              <a:spcAft>
                <a:spcPts val="0"/>
              </a:spcAft>
              <a:buNone/>
              <a:defRPr b="1" sz="3600">
                <a:latin typeface="Dosis"/>
                <a:ea typeface="Dosis"/>
                <a:cs typeface="Dosis"/>
                <a:sym typeface="Dosis"/>
              </a:defRPr>
            </a:lvl6pPr>
            <a:lvl7pPr lvl="6" rtl="0">
              <a:spcBef>
                <a:spcPts val="0"/>
              </a:spcBef>
              <a:spcAft>
                <a:spcPts val="0"/>
              </a:spcAft>
              <a:buNone/>
              <a:defRPr b="1" sz="3600">
                <a:latin typeface="Dosis"/>
                <a:ea typeface="Dosis"/>
                <a:cs typeface="Dosis"/>
                <a:sym typeface="Dosis"/>
              </a:defRPr>
            </a:lvl7pPr>
            <a:lvl8pPr lvl="7" rtl="0">
              <a:spcBef>
                <a:spcPts val="0"/>
              </a:spcBef>
              <a:spcAft>
                <a:spcPts val="0"/>
              </a:spcAft>
              <a:buNone/>
              <a:defRPr b="1" sz="3600">
                <a:latin typeface="Dosis"/>
                <a:ea typeface="Dosis"/>
                <a:cs typeface="Dosis"/>
                <a:sym typeface="Dosis"/>
              </a:defRPr>
            </a:lvl8pPr>
            <a:lvl9pPr lvl="8" rtl="0">
              <a:spcBef>
                <a:spcPts val="0"/>
              </a:spcBef>
              <a:spcAft>
                <a:spcPts val="0"/>
              </a:spcAft>
              <a:buNone/>
              <a:defRPr b="1" sz="3600">
                <a:latin typeface="Dosis"/>
                <a:ea typeface="Dosis"/>
                <a:cs typeface="Dosis"/>
                <a:sym typeface="Dosis"/>
              </a:defRPr>
            </a:lvl9pPr>
          </a:lstStyle>
          <a:p/>
        </p:txBody>
      </p:sp>
      <p:sp>
        <p:nvSpPr>
          <p:cNvPr id="112" name="Google Shape;112;p24"/>
          <p:cNvSpPr txBox="1"/>
          <p:nvPr>
            <p:ph idx="1" type="subTitle"/>
          </p:nvPr>
        </p:nvSpPr>
        <p:spPr>
          <a:xfrm>
            <a:off x="2249850" y="606800"/>
            <a:ext cx="4644300" cy="24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Open Sans"/>
                <a:ea typeface="Open Sans"/>
                <a:cs typeface="Open Sans"/>
                <a:sym typeface="Open Sans"/>
              </a:defRPr>
            </a:lvl1pPr>
            <a:lvl2pPr lvl="1" rtl="0" algn="ctr">
              <a:spcBef>
                <a:spcPts val="1600"/>
              </a:spcBef>
              <a:spcAft>
                <a:spcPts val="0"/>
              </a:spcAft>
              <a:buNone/>
              <a:defRPr sz="1600">
                <a:latin typeface="Open Sans"/>
                <a:ea typeface="Open Sans"/>
                <a:cs typeface="Open Sans"/>
                <a:sym typeface="Open Sans"/>
              </a:defRPr>
            </a:lvl2pPr>
            <a:lvl3pPr lvl="2" rtl="0" algn="ctr">
              <a:spcBef>
                <a:spcPts val="1600"/>
              </a:spcBef>
              <a:spcAft>
                <a:spcPts val="0"/>
              </a:spcAft>
              <a:buNone/>
              <a:defRPr sz="1600">
                <a:latin typeface="Open Sans"/>
                <a:ea typeface="Open Sans"/>
                <a:cs typeface="Open Sans"/>
                <a:sym typeface="Open Sans"/>
              </a:defRPr>
            </a:lvl3pPr>
            <a:lvl4pPr lvl="3" rtl="0" algn="ctr">
              <a:spcBef>
                <a:spcPts val="1600"/>
              </a:spcBef>
              <a:spcAft>
                <a:spcPts val="0"/>
              </a:spcAft>
              <a:buNone/>
              <a:defRPr sz="1600">
                <a:latin typeface="Open Sans"/>
                <a:ea typeface="Open Sans"/>
                <a:cs typeface="Open Sans"/>
                <a:sym typeface="Open Sans"/>
              </a:defRPr>
            </a:lvl4pPr>
            <a:lvl5pPr lvl="4" rtl="0" algn="ctr">
              <a:spcBef>
                <a:spcPts val="1600"/>
              </a:spcBef>
              <a:spcAft>
                <a:spcPts val="0"/>
              </a:spcAft>
              <a:buNone/>
              <a:defRPr sz="1600">
                <a:latin typeface="Open Sans"/>
                <a:ea typeface="Open Sans"/>
                <a:cs typeface="Open Sans"/>
                <a:sym typeface="Open Sans"/>
              </a:defRPr>
            </a:lvl5pPr>
            <a:lvl6pPr lvl="5" rtl="0" algn="ctr">
              <a:spcBef>
                <a:spcPts val="1600"/>
              </a:spcBef>
              <a:spcAft>
                <a:spcPts val="0"/>
              </a:spcAft>
              <a:buNone/>
              <a:defRPr sz="1600">
                <a:latin typeface="Open Sans"/>
                <a:ea typeface="Open Sans"/>
                <a:cs typeface="Open Sans"/>
                <a:sym typeface="Open Sans"/>
              </a:defRPr>
            </a:lvl6pPr>
            <a:lvl7pPr lvl="6" rtl="0" algn="ctr">
              <a:spcBef>
                <a:spcPts val="1600"/>
              </a:spcBef>
              <a:spcAft>
                <a:spcPts val="0"/>
              </a:spcAft>
              <a:buNone/>
              <a:defRPr sz="1600">
                <a:latin typeface="Open Sans"/>
                <a:ea typeface="Open Sans"/>
                <a:cs typeface="Open Sans"/>
                <a:sym typeface="Open Sans"/>
              </a:defRPr>
            </a:lvl7pPr>
            <a:lvl8pPr lvl="7" rtl="0" algn="ctr">
              <a:spcBef>
                <a:spcPts val="1600"/>
              </a:spcBef>
              <a:spcAft>
                <a:spcPts val="0"/>
              </a:spcAft>
              <a:buNone/>
              <a:defRPr sz="1600">
                <a:latin typeface="Open Sans"/>
                <a:ea typeface="Open Sans"/>
                <a:cs typeface="Open Sans"/>
                <a:sym typeface="Open Sans"/>
              </a:defRPr>
            </a:lvl8pPr>
            <a:lvl9pPr lvl="8" rtl="0" algn="ctr">
              <a:spcBef>
                <a:spcPts val="1600"/>
              </a:spcBef>
              <a:spcAft>
                <a:spcPts val="1600"/>
              </a:spcAft>
              <a:buNone/>
              <a:defRPr sz="1600">
                <a:latin typeface="Open Sans"/>
                <a:ea typeface="Open Sans"/>
                <a:cs typeface="Open Sans"/>
                <a:sym typeface="Open Sans"/>
              </a:defRPr>
            </a:lvl9pPr>
          </a:lstStyle>
          <a:p/>
        </p:txBody>
      </p:sp>
      <p:sp>
        <p:nvSpPr>
          <p:cNvPr id="113" name="Google Shape;113;p24"/>
          <p:cNvSpPr/>
          <p:nvPr/>
        </p:nvSpPr>
        <p:spPr>
          <a:xfrm>
            <a:off x="8468475" y="152350"/>
            <a:ext cx="454500" cy="365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4"/>
          <p:cNvSpPr/>
          <p:nvPr/>
        </p:nvSpPr>
        <p:spPr>
          <a:xfrm>
            <a:off x="8468475" y="517700"/>
            <a:ext cx="454500" cy="89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4"/>
          <p:cNvSpPr txBox="1"/>
          <p:nvPr>
            <p:ph idx="12" type="sldNum"/>
          </p:nvPr>
        </p:nvSpPr>
        <p:spPr>
          <a:xfrm>
            <a:off x="8421384" y="138251"/>
            <a:ext cx="548700" cy="393600"/>
          </a:xfrm>
          <a:prstGeom prst="rect">
            <a:avLst/>
          </a:prstGeom>
        </p:spPr>
        <p:txBody>
          <a:bodyPr anchorCtr="0" anchor="ctr" bIns="91425" lIns="91425" spcFirstLastPara="1" rIns="91425" wrap="square" tIns="91425">
            <a:noAutofit/>
          </a:bodyPr>
          <a:lstStyle>
            <a:lvl1pPr lvl="0" rtl="0" algn="ctr">
              <a:buNone/>
              <a:defRPr sz="1300">
                <a:solidFill>
                  <a:srgbClr val="FFFFFF"/>
                </a:solidFill>
              </a:defRPr>
            </a:lvl1pPr>
            <a:lvl2pPr lvl="1" rtl="0" algn="ctr">
              <a:buNone/>
              <a:defRPr sz="1300">
                <a:solidFill>
                  <a:srgbClr val="FFFFFF"/>
                </a:solidFill>
              </a:defRPr>
            </a:lvl2pPr>
            <a:lvl3pPr lvl="2" rtl="0" algn="ctr">
              <a:buNone/>
              <a:defRPr sz="1300">
                <a:solidFill>
                  <a:srgbClr val="FFFFFF"/>
                </a:solidFill>
              </a:defRPr>
            </a:lvl3pPr>
            <a:lvl4pPr lvl="3" rtl="0" algn="ctr">
              <a:buNone/>
              <a:defRPr sz="1300">
                <a:solidFill>
                  <a:srgbClr val="FFFFFF"/>
                </a:solidFill>
              </a:defRPr>
            </a:lvl4pPr>
            <a:lvl5pPr lvl="4" rtl="0" algn="ctr">
              <a:buNone/>
              <a:defRPr sz="1300">
                <a:solidFill>
                  <a:srgbClr val="FFFFFF"/>
                </a:solidFill>
              </a:defRPr>
            </a:lvl5pPr>
            <a:lvl6pPr lvl="5" rtl="0" algn="ctr">
              <a:buNone/>
              <a:defRPr sz="1300">
                <a:solidFill>
                  <a:srgbClr val="FFFFFF"/>
                </a:solidFill>
              </a:defRPr>
            </a:lvl6pPr>
            <a:lvl7pPr lvl="6" rtl="0" algn="ctr">
              <a:buNone/>
              <a:defRPr sz="1300">
                <a:solidFill>
                  <a:srgbClr val="FFFFFF"/>
                </a:solidFill>
              </a:defRPr>
            </a:lvl7pPr>
            <a:lvl8pPr lvl="7" rtl="0" algn="ctr">
              <a:buNone/>
              <a:defRPr sz="1300">
                <a:solidFill>
                  <a:srgbClr val="FFFFFF"/>
                </a:solidFill>
              </a:defRPr>
            </a:lvl8pPr>
            <a:lvl9pPr lvl="8" rtl="0" algn="ctr">
              <a:buNone/>
              <a:defRPr sz="1300">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16" name="Google Shape;116;p24"/>
          <p:cNvSpPr txBox="1"/>
          <p:nvPr/>
        </p:nvSpPr>
        <p:spPr>
          <a:xfrm>
            <a:off x="6819375" y="4714900"/>
            <a:ext cx="22368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66666"/>
                </a:solidFill>
                <a:latin typeface="Open Sans"/>
                <a:ea typeface="Open Sans"/>
                <a:cs typeface="Open Sans"/>
                <a:sym typeface="Open Sans"/>
              </a:rPr>
              <a:t>freegoogleslidestemplates.com</a:t>
            </a:r>
            <a:endParaRPr sz="1000">
              <a:solidFill>
                <a:srgbClr val="666666"/>
              </a:solidFill>
              <a:latin typeface="Open Sans"/>
              <a:ea typeface="Open Sans"/>
              <a:cs typeface="Open Sans"/>
              <a:sym typeface="Open Sans"/>
            </a:endParaRPr>
          </a:p>
        </p:txBody>
      </p:sp>
      <p:grpSp>
        <p:nvGrpSpPr>
          <p:cNvPr id="117" name="Google Shape;117;p24"/>
          <p:cNvGrpSpPr/>
          <p:nvPr/>
        </p:nvGrpSpPr>
        <p:grpSpPr>
          <a:xfrm>
            <a:off x="197970" y="4683259"/>
            <a:ext cx="297191" cy="365407"/>
            <a:chOff x="2149550" y="2870305"/>
            <a:chExt cx="378395" cy="465250"/>
          </a:xfrm>
        </p:grpSpPr>
        <p:sp>
          <p:nvSpPr>
            <p:cNvPr id="118" name="Google Shape;118;p24"/>
            <p:cNvSpPr/>
            <p:nvPr/>
          </p:nvSpPr>
          <p:spPr>
            <a:xfrm>
              <a:off x="2149569" y="2870305"/>
              <a:ext cx="378375" cy="46525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119" name="Google Shape;119;p24"/>
            <p:cNvSpPr/>
            <p:nvPr/>
          </p:nvSpPr>
          <p:spPr>
            <a:xfrm>
              <a:off x="2414965" y="2870305"/>
              <a:ext cx="112980" cy="12577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120" name="Google Shape;120;p24"/>
            <p:cNvSpPr/>
            <p:nvPr/>
          </p:nvSpPr>
          <p:spPr>
            <a:xfrm>
              <a:off x="2414965" y="2980088"/>
              <a:ext cx="112975" cy="112975"/>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121" name="Google Shape;121;p24"/>
            <p:cNvSpPr/>
            <p:nvPr/>
          </p:nvSpPr>
          <p:spPr>
            <a:xfrm>
              <a:off x="2149550" y="3036900"/>
              <a:ext cx="378300" cy="227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Calibri"/>
                <a:buNone/>
              </a:pPr>
              <a:r>
                <a:rPr b="0" i="0" lang="en" sz="800" u="none" cap="none" strike="noStrike">
                  <a:solidFill>
                    <a:srgbClr val="FFFFFF"/>
                  </a:solidFill>
                  <a:latin typeface="Open Sans"/>
                  <a:ea typeface="Open Sans"/>
                  <a:cs typeface="Open Sans"/>
                  <a:sym typeface="Open Sans"/>
                </a:rPr>
                <a:t>FGST</a:t>
              </a:r>
              <a:endParaRPr b="0" i="0" sz="800" u="none" cap="none" strike="noStrike">
                <a:solidFill>
                  <a:srgbClr val="000000"/>
                </a:solidFill>
                <a:latin typeface="Open Sans"/>
                <a:ea typeface="Open Sans"/>
                <a:cs typeface="Open Sans"/>
                <a:sym typeface="Open Sans"/>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 column text">
    <p:spTree>
      <p:nvGrpSpPr>
        <p:cNvPr id="122" name="Shape 122"/>
        <p:cNvGrpSpPr/>
        <p:nvPr/>
      </p:nvGrpSpPr>
      <p:grpSpPr>
        <a:xfrm>
          <a:off x="0" y="0"/>
          <a:ext cx="0" cy="0"/>
          <a:chOff x="0" y="0"/>
          <a:chExt cx="0" cy="0"/>
        </a:xfrm>
      </p:grpSpPr>
      <p:sp>
        <p:nvSpPr>
          <p:cNvPr id="123" name="Google Shape;123;p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2800"/>
              <a:buFont typeface="Arial"/>
              <a:buNone/>
              <a:defRPr b="0" i="0" sz="24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2800"/>
              <a:buFont typeface="Arial"/>
              <a:buNone/>
              <a:defRPr sz="2400">
                <a:solidFill>
                  <a:schemeClr val="dk1"/>
                </a:solidFill>
              </a:defRPr>
            </a:lvl2pPr>
            <a:lvl3pPr indent="0" lvl="2" rtl="0">
              <a:spcBef>
                <a:spcPts val="0"/>
              </a:spcBef>
              <a:spcAft>
                <a:spcPts val="0"/>
              </a:spcAft>
              <a:buClr>
                <a:schemeClr val="dk1"/>
              </a:buClr>
              <a:buSzPts val="2800"/>
              <a:buFont typeface="Arial"/>
              <a:buNone/>
              <a:defRPr sz="2400">
                <a:solidFill>
                  <a:schemeClr val="dk1"/>
                </a:solidFill>
              </a:defRPr>
            </a:lvl3pPr>
            <a:lvl4pPr indent="0" lvl="3" rtl="0">
              <a:spcBef>
                <a:spcPts val="0"/>
              </a:spcBef>
              <a:spcAft>
                <a:spcPts val="0"/>
              </a:spcAft>
              <a:buClr>
                <a:schemeClr val="dk1"/>
              </a:buClr>
              <a:buSzPts val="2800"/>
              <a:buFont typeface="Arial"/>
              <a:buNone/>
              <a:defRPr sz="2400">
                <a:solidFill>
                  <a:schemeClr val="dk1"/>
                </a:solidFill>
              </a:defRPr>
            </a:lvl4pPr>
            <a:lvl5pPr indent="0" lvl="4" rtl="0">
              <a:spcBef>
                <a:spcPts val="0"/>
              </a:spcBef>
              <a:spcAft>
                <a:spcPts val="0"/>
              </a:spcAft>
              <a:buClr>
                <a:schemeClr val="dk1"/>
              </a:buClr>
              <a:buSzPts val="2800"/>
              <a:buFont typeface="Arial"/>
              <a:buNone/>
              <a:defRPr sz="2400">
                <a:solidFill>
                  <a:schemeClr val="dk1"/>
                </a:solidFill>
              </a:defRPr>
            </a:lvl5pPr>
            <a:lvl6pPr indent="0" lvl="5" rtl="0">
              <a:spcBef>
                <a:spcPts val="0"/>
              </a:spcBef>
              <a:spcAft>
                <a:spcPts val="0"/>
              </a:spcAft>
              <a:buClr>
                <a:schemeClr val="dk1"/>
              </a:buClr>
              <a:buSzPts val="2800"/>
              <a:buFont typeface="Arial"/>
              <a:buNone/>
              <a:defRPr sz="2400">
                <a:solidFill>
                  <a:schemeClr val="dk1"/>
                </a:solidFill>
              </a:defRPr>
            </a:lvl6pPr>
            <a:lvl7pPr indent="0" lvl="6" rtl="0">
              <a:spcBef>
                <a:spcPts val="0"/>
              </a:spcBef>
              <a:spcAft>
                <a:spcPts val="0"/>
              </a:spcAft>
              <a:buClr>
                <a:schemeClr val="dk1"/>
              </a:buClr>
              <a:buSzPts val="2800"/>
              <a:buFont typeface="Arial"/>
              <a:buNone/>
              <a:defRPr sz="2400">
                <a:solidFill>
                  <a:schemeClr val="dk1"/>
                </a:solidFill>
              </a:defRPr>
            </a:lvl7pPr>
            <a:lvl8pPr indent="0" lvl="7" rtl="0">
              <a:spcBef>
                <a:spcPts val="0"/>
              </a:spcBef>
              <a:spcAft>
                <a:spcPts val="0"/>
              </a:spcAft>
              <a:buClr>
                <a:schemeClr val="dk1"/>
              </a:buClr>
              <a:buSzPts val="2800"/>
              <a:buFont typeface="Arial"/>
              <a:buNone/>
              <a:defRPr sz="2400">
                <a:solidFill>
                  <a:schemeClr val="dk1"/>
                </a:solidFill>
              </a:defRPr>
            </a:lvl8pPr>
            <a:lvl9pPr indent="0" lvl="8" rtl="0">
              <a:spcBef>
                <a:spcPts val="0"/>
              </a:spcBef>
              <a:spcAft>
                <a:spcPts val="0"/>
              </a:spcAft>
              <a:buClr>
                <a:schemeClr val="dk1"/>
              </a:buClr>
              <a:buSzPts val="2800"/>
              <a:buFont typeface="Arial"/>
              <a:buNone/>
              <a:defRPr sz="2400">
                <a:solidFill>
                  <a:schemeClr val="dk1"/>
                </a:solidFill>
              </a:defRPr>
            </a:lvl9pPr>
          </a:lstStyle>
          <a:p/>
        </p:txBody>
      </p:sp>
      <p:sp>
        <p:nvSpPr>
          <p:cNvPr id="124" name="Google Shape;124;p2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8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125" name="Google Shape;125;p2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0" name="Shape 130"/>
        <p:cNvGrpSpPr/>
        <p:nvPr/>
      </p:nvGrpSpPr>
      <p:grpSpPr>
        <a:xfrm>
          <a:off x="0" y="0"/>
          <a:ext cx="0" cy="0"/>
          <a:chOff x="0" y="0"/>
          <a:chExt cx="0" cy="0"/>
        </a:xfrm>
      </p:grpSpPr>
      <p:sp>
        <p:nvSpPr>
          <p:cNvPr id="131" name="Google Shape;131;p2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2" name="Google Shape;132;p2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3" name="Google Shape;133;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4" name="Shape 134"/>
        <p:cNvGrpSpPr/>
        <p:nvPr/>
      </p:nvGrpSpPr>
      <p:grpSpPr>
        <a:xfrm>
          <a:off x="0" y="0"/>
          <a:ext cx="0" cy="0"/>
          <a:chOff x="0" y="0"/>
          <a:chExt cx="0" cy="0"/>
        </a:xfrm>
      </p:grpSpPr>
      <p:sp>
        <p:nvSpPr>
          <p:cNvPr id="135" name="Google Shape;135;p2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6" name="Google Shape;13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7" name="Shape 137"/>
        <p:cNvGrpSpPr/>
        <p:nvPr/>
      </p:nvGrpSpPr>
      <p:grpSpPr>
        <a:xfrm>
          <a:off x="0" y="0"/>
          <a:ext cx="0" cy="0"/>
          <a:chOff x="0" y="0"/>
          <a:chExt cx="0" cy="0"/>
        </a:xfrm>
      </p:grpSpPr>
      <p:sp>
        <p:nvSpPr>
          <p:cNvPr id="138" name="Google Shape;138;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0" name="Google Shape;140;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1" name="Shape 141"/>
        <p:cNvGrpSpPr/>
        <p:nvPr/>
      </p:nvGrpSpPr>
      <p:grpSpPr>
        <a:xfrm>
          <a:off x="0" y="0"/>
          <a:ext cx="0" cy="0"/>
          <a:chOff x="0" y="0"/>
          <a:chExt cx="0" cy="0"/>
        </a:xfrm>
      </p:grpSpPr>
      <p:sp>
        <p:nvSpPr>
          <p:cNvPr id="142" name="Google Shape;142;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3" name="Google Shape;143;p3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4" name="Google Shape;144;p3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5" name="Google Shape;145;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6" name="Shape 146"/>
        <p:cNvGrpSpPr/>
        <p:nvPr/>
      </p:nvGrpSpPr>
      <p:grpSpPr>
        <a:xfrm>
          <a:off x="0" y="0"/>
          <a:ext cx="0" cy="0"/>
          <a:chOff x="0" y="0"/>
          <a:chExt cx="0" cy="0"/>
        </a:xfrm>
      </p:grpSpPr>
      <p:sp>
        <p:nvSpPr>
          <p:cNvPr id="147" name="Google Shape;147;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8" name="Google Shape;148;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9" name="Shape 149"/>
        <p:cNvGrpSpPr/>
        <p:nvPr/>
      </p:nvGrpSpPr>
      <p:grpSpPr>
        <a:xfrm>
          <a:off x="0" y="0"/>
          <a:ext cx="0" cy="0"/>
          <a:chOff x="0" y="0"/>
          <a:chExt cx="0" cy="0"/>
        </a:xfrm>
      </p:grpSpPr>
      <p:sp>
        <p:nvSpPr>
          <p:cNvPr id="150" name="Google Shape;150;p3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1" name="Google Shape;151;p3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2" name="Google Shape;152;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3" name="Shape 153"/>
        <p:cNvGrpSpPr/>
        <p:nvPr/>
      </p:nvGrpSpPr>
      <p:grpSpPr>
        <a:xfrm>
          <a:off x="0" y="0"/>
          <a:ext cx="0" cy="0"/>
          <a:chOff x="0" y="0"/>
          <a:chExt cx="0" cy="0"/>
        </a:xfrm>
      </p:grpSpPr>
      <p:sp>
        <p:nvSpPr>
          <p:cNvPr id="154" name="Google Shape;154;p3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5" name="Google Shape;155;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6" name="Shape 156"/>
        <p:cNvGrpSpPr/>
        <p:nvPr/>
      </p:nvGrpSpPr>
      <p:grpSpPr>
        <a:xfrm>
          <a:off x="0" y="0"/>
          <a:ext cx="0" cy="0"/>
          <a:chOff x="0" y="0"/>
          <a:chExt cx="0" cy="0"/>
        </a:xfrm>
      </p:grpSpPr>
      <p:sp>
        <p:nvSpPr>
          <p:cNvPr id="157" name="Google Shape;157;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9" name="Google Shape;159;p3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0" name="Google Shape;160;p3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1" name="Google Shape;161;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2" name="Shape 162"/>
        <p:cNvGrpSpPr/>
        <p:nvPr/>
      </p:nvGrpSpPr>
      <p:grpSpPr>
        <a:xfrm>
          <a:off x="0" y="0"/>
          <a:ext cx="0" cy="0"/>
          <a:chOff x="0" y="0"/>
          <a:chExt cx="0" cy="0"/>
        </a:xfrm>
      </p:grpSpPr>
      <p:sp>
        <p:nvSpPr>
          <p:cNvPr id="163" name="Google Shape;163;p3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4" name="Google Shape;164;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5" name="Shape 165"/>
        <p:cNvGrpSpPr/>
        <p:nvPr/>
      </p:nvGrpSpPr>
      <p:grpSpPr>
        <a:xfrm>
          <a:off x="0" y="0"/>
          <a:ext cx="0" cy="0"/>
          <a:chOff x="0" y="0"/>
          <a:chExt cx="0" cy="0"/>
        </a:xfrm>
      </p:grpSpPr>
      <p:sp>
        <p:nvSpPr>
          <p:cNvPr id="166" name="Google Shape;166;p3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7" name="Google Shape;167;p3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68" name="Google Shape;168;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9" name="Shape 169"/>
        <p:cNvGrpSpPr/>
        <p:nvPr/>
      </p:nvGrpSpPr>
      <p:grpSpPr>
        <a:xfrm>
          <a:off x="0" y="0"/>
          <a:ext cx="0" cy="0"/>
          <a:chOff x="0" y="0"/>
          <a:chExt cx="0" cy="0"/>
        </a:xfrm>
      </p:grpSpPr>
      <p:sp>
        <p:nvSpPr>
          <p:cNvPr id="170" name="Google Shape;170;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center">
  <p:cSld name="CUSTOM_1">
    <p:spTree>
      <p:nvGrpSpPr>
        <p:cNvPr id="171" name="Shape 171"/>
        <p:cNvGrpSpPr/>
        <p:nvPr/>
      </p:nvGrpSpPr>
      <p:grpSpPr>
        <a:xfrm>
          <a:off x="0" y="0"/>
          <a:ext cx="0" cy="0"/>
          <a:chOff x="0" y="0"/>
          <a:chExt cx="0" cy="0"/>
        </a:xfrm>
      </p:grpSpPr>
      <p:sp>
        <p:nvSpPr>
          <p:cNvPr id="172" name="Google Shape;172;p38"/>
          <p:cNvSpPr/>
          <p:nvPr/>
        </p:nvSpPr>
        <p:spPr>
          <a:xfrm>
            <a:off x="-17675" y="-35375"/>
            <a:ext cx="9161700" cy="457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8"/>
          <p:cNvSpPr txBox="1"/>
          <p:nvPr>
            <p:ph type="title"/>
          </p:nvPr>
        </p:nvSpPr>
        <p:spPr>
          <a:xfrm>
            <a:off x="457200" y="922500"/>
            <a:ext cx="8229600" cy="3298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4800">
                <a:solidFill>
                  <a:srgbClr val="3F9B63"/>
                </a:solidFill>
              </a:defRPr>
            </a:lvl1pPr>
            <a:lvl2pPr lvl="1" rtl="0" algn="ctr">
              <a:spcBef>
                <a:spcPts val="0"/>
              </a:spcBef>
              <a:spcAft>
                <a:spcPts val="0"/>
              </a:spcAft>
              <a:buNone/>
              <a:defRPr sz="4800">
                <a:solidFill>
                  <a:srgbClr val="3F9B63"/>
                </a:solidFill>
              </a:defRPr>
            </a:lvl2pPr>
            <a:lvl3pPr lvl="2" rtl="0" algn="ctr">
              <a:spcBef>
                <a:spcPts val="0"/>
              </a:spcBef>
              <a:spcAft>
                <a:spcPts val="0"/>
              </a:spcAft>
              <a:buNone/>
              <a:defRPr sz="4800">
                <a:solidFill>
                  <a:srgbClr val="3F9B63"/>
                </a:solidFill>
              </a:defRPr>
            </a:lvl3pPr>
            <a:lvl4pPr lvl="3" rtl="0" algn="ctr">
              <a:spcBef>
                <a:spcPts val="0"/>
              </a:spcBef>
              <a:spcAft>
                <a:spcPts val="0"/>
              </a:spcAft>
              <a:buNone/>
              <a:defRPr sz="4800">
                <a:solidFill>
                  <a:srgbClr val="3F9B63"/>
                </a:solidFill>
              </a:defRPr>
            </a:lvl4pPr>
            <a:lvl5pPr lvl="4" rtl="0" algn="ctr">
              <a:spcBef>
                <a:spcPts val="0"/>
              </a:spcBef>
              <a:spcAft>
                <a:spcPts val="0"/>
              </a:spcAft>
              <a:buNone/>
              <a:defRPr sz="4800">
                <a:solidFill>
                  <a:srgbClr val="3F9B63"/>
                </a:solidFill>
              </a:defRPr>
            </a:lvl5pPr>
            <a:lvl6pPr lvl="5" rtl="0" algn="ctr">
              <a:spcBef>
                <a:spcPts val="0"/>
              </a:spcBef>
              <a:spcAft>
                <a:spcPts val="0"/>
              </a:spcAft>
              <a:buNone/>
              <a:defRPr sz="4800">
                <a:solidFill>
                  <a:srgbClr val="3F9B63"/>
                </a:solidFill>
              </a:defRPr>
            </a:lvl6pPr>
            <a:lvl7pPr lvl="6" rtl="0" algn="ctr">
              <a:spcBef>
                <a:spcPts val="0"/>
              </a:spcBef>
              <a:spcAft>
                <a:spcPts val="0"/>
              </a:spcAft>
              <a:buNone/>
              <a:defRPr sz="4800">
                <a:solidFill>
                  <a:srgbClr val="3F9B63"/>
                </a:solidFill>
              </a:defRPr>
            </a:lvl7pPr>
            <a:lvl8pPr lvl="7" rtl="0" algn="ctr">
              <a:spcBef>
                <a:spcPts val="0"/>
              </a:spcBef>
              <a:spcAft>
                <a:spcPts val="0"/>
              </a:spcAft>
              <a:buNone/>
              <a:defRPr sz="4800">
                <a:solidFill>
                  <a:srgbClr val="3F9B63"/>
                </a:solidFill>
              </a:defRPr>
            </a:lvl8pPr>
            <a:lvl9pPr lvl="8" rtl="0" algn="ctr">
              <a:spcBef>
                <a:spcPts val="0"/>
              </a:spcBef>
              <a:spcAft>
                <a:spcPts val="0"/>
              </a:spcAft>
              <a:buNone/>
              <a:defRPr sz="4800">
                <a:solidFill>
                  <a:srgbClr val="3F9B63"/>
                </a:solidFill>
              </a:defRPr>
            </a:lvl9pPr>
          </a:lstStyle>
          <a:p/>
        </p:txBody>
      </p:sp>
      <p:sp>
        <p:nvSpPr>
          <p:cNvPr id="174" name="Google Shape;174;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dasta - Board">
  <p:cSld name="TITLE_1">
    <p:spTree>
      <p:nvGrpSpPr>
        <p:cNvPr id="175" name="Shape 175"/>
        <p:cNvGrpSpPr/>
        <p:nvPr/>
      </p:nvGrpSpPr>
      <p:grpSpPr>
        <a:xfrm>
          <a:off x="0" y="0"/>
          <a:ext cx="0" cy="0"/>
          <a:chOff x="0" y="0"/>
          <a:chExt cx="0" cy="0"/>
        </a:xfrm>
      </p:grpSpPr>
      <p:sp>
        <p:nvSpPr>
          <p:cNvPr id="176" name="Google Shape;176;p39"/>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blipFill>
          <a:blip r:embed="rId2">
            <a:alphaModFix/>
          </a:blip>
          <a:stretch>
            <a:fillRect/>
          </a:stretch>
        </a:blipFill>
      </p:bgPr>
    </p:bg>
    <p:spTree>
      <p:nvGrpSpPr>
        <p:cNvPr id="177" name="Shape 177"/>
        <p:cNvGrpSpPr/>
        <p:nvPr/>
      </p:nvGrpSpPr>
      <p:grpSpPr>
        <a:xfrm>
          <a:off x="0" y="0"/>
          <a:ext cx="0" cy="0"/>
          <a:chOff x="0" y="0"/>
          <a:chExt cx="0" cy="0"/>
        </a:xfrm>
      </p:grpSpPr>
      <p:sp>
        <p:nvSpPr>
          <p:cNvPr id="178" name="Google Shape;178;p40"/>
          <p:cNvSpPr/>
          <p:nvPr/>
        </p:nvSpPr>
        <p:spPr>
          <a:xfrm>
            <a:off x="0" y="3954066"/>
            <a:ext cx="9144000" cy="1189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pic>
        <p:nvPicPr>
          <p:cNvPr id="179" name="Google Shape;179;p40"/>
          <p:cNvPicPr preferRelativeResize="0"/>
          <p:nvPr/>
        </p:nvPicPr>
        <p:blipFill rotWithShape="1">
          <a:blip r:embed="rId3">
            <a:alphaModFix/>
          </a:blip>
          <a:srcRect b="0" l="0" r="0" t="0"/>
          <a:stretch/>
        </p:blipFill>
        <p:spPr>
          <a:xfrm>
            <a:off x="911" y="1194025"/>
            <a:ext cx="9142200" cy="2770800"/>
          </a:xfrm>
          <a:prstGeom prst="rect">
            <a:avLst/>
          </a:prstGeom>
          <a:noFill/>
          <a:ln>
            <a:noFill/>
          </a:ln>
        </p:spPr>
      </p:pic>
      <p:sp>
        <p:nvSpPr>
          <p:cNvPr id="180" name="Google Shape;180;p40"/>
          <p:cNvSpPr txBox="1"/>
          <p:nvPr>
            <p:ph type="title"/>
          </p:nvPr>
        </p:nvSpPr>
        <p:spPr>
          <a:xfrm>
            <a:off x="346166" y="1548555"/>
            <a:ext cx="8451600" cy="994200"/>
          </a:xfrm>
          <a:prstGeom prst="rect">
            <a:avLst/>
          </a:prstGeom>
          <a:noFill/>
          <a:ln>
            <a:noFill/>
          </a:ln>
        </p:spPr>
        <p:txBody>
          <a:bodyPr anchorCtr="0" anchor="b" bIns="68575" lIns="68575" spcFirstLastPara="1" rIns="68575" wrap="square" tIns="68575">
            <a:noAutofit/>
          </a:bodyPr>
          <a:lstStyle>
            <a:lvl1pPr lvl="0" rtl="0" algn="ctr">
              <a:spcBef>
                <a:spcPts val="0"/>
              </a:spcBef>
              <a:spcAft>
                <a:spcPts val="0"/>
              </a:spcAft>
              <a:buSzPts val="1100"/>
              <a:buNone/>
              <a:defRPr sz="3000">
                <a:solidFill>
                  <a:schemeClr val="l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81" name="Google Shape;181;p40"/>
          <p:cNvSpPr txBox="1"/>
          <p:nvPr>
            <p:ph idx="1" type="body"/>
          </p:nvPr>
        </p:nvSpPr>
        <p:spPr>
          <a:xfrm>
            <a:off x="347040" y="2608531"/>
            <a:ext cx="8449800" cy="364200"/>
          </a:xfrm>
          <a:prstGeom prst="rect">
            <a:avLst/>
          </a:prstGeom>
          <a:noFill/>
          <a:ln>
            <a:noFill/>
          </a:ln>
        </p:spPr>
        <p:txBody>
          <a:bodyPr anchorCtr="0" anchor="t" bIns="68575" lIns="68575" spcFirstLastPara="1" rIns="68575" wrap="square" tIns="68575">
            <a:noAutofit/>
          </a:bodyPr>
          <a:lstStyle>
            <a:lvl1pPr indent="-228600" lvl="0" marL="457200" rtl="0" algn="ctr">
              <a:spcBef>
                <a:spcPts val="0"/>
              </a:spcBef>
              <a:spcAft>
                <a:spcPts val="0"/>
              </a:spcAft>
              <a:buClr>
                <a:schemeClr val="lt1"/>
              </a:buClr>
              <a:buSzPts val="1100"/>
              <a:buFont typeface="Open Sans"/>
              <a:buNone/>
              <a:defRPr sz="1100">
                <a:solidFill>
                  <a:schemeClr val="lt1"/>
                </a:solidFill>
                <a:latin typeface="Open Sans"/>
                <a:ea typeface="Open Sans"/>
                <a:cs typeface="Open Sans"/>
                <a:sym typeface="Open Sans"/>
              </a:defRPr>
            </a:lvl1pPr>
            <a:lvl2pPr indent="-228600" lvl="1" marL="914400" rtl="0">
              <a:spcBef>
                <a:spcPts val="1600"/>
              </a:spcBef>
              <a:spcAft>
                <a:spcPts val="0"/>
              </a:spcAft>
              <a:buSzPts val="1100"/>
              <a:buFont typeface="Open Sans"/>
              <a:buNone/>
              <a:defRPr sz="1100">
                <a:latin typeface="Open Sans"/>
                <a:ea typeface="Open Sans"/>
                <a:cs typeface="Open Sans"/>
                <a:sym typeface="Open Sans"/>
              </a:defRPr>
            </a:lvl2pPr>
            <a:lvl3pPr indent="-228600" lvl="2" marL="1371600" rtl="0">
              <a:spcBef>
                <a:spcPts val="1600"/>
              </a:spcBef>
              <a:spcAft>
                <a:spcPts val="0"/>
              </a:spcAft>
              <a:buSzPts val="1100"/>
              <a:buFont typeface="Open Sans"/>
              <a:buNone/>
              <a:defRPr sz="1100">
                <a:latin typeface="Open Sans"/>
                <a:ea typeface="Open Sans"/>
                <a:cs typeface="Open Sans"/>
                <a:sym typeface="Open Sans"/>
              </a:defRPr>
            </a:lvl3pPr>
            <a:lvl4pPr indent="-228600" lvl="3" marL="1828800" rtl="0">
              <a:spcBef>
                <a:spcPts val="1600"/>
              </a:spcBef>
              <a:spcAft>
                <a:spcPts val="0"/>
              </a:spcAft>
              <a:buSzPts val="1100"/>
              <a:buFont typeface="Open Sans"/>
              <a:buNone/>
              <a:defRPr sz="1100">
                <a:latin typeface="Open Sans"/>
                <a:ea typeface="Open Sans"/>
                <a:cs typeface="Open Sans"/>
                <a:sym typeface="Open Sans"/>
              </a:defRPr>
            </a:lvl4pPr>
            <a:lvl5pPr indent="-228600" lvl="4" marL="2286000" rtl="0">
              <a:spcBef>
                <a:spcPts val="1600"/>
              </a:spcBef>
              <a:spcAft>
                <a:spcPts val="0"/>
              </a:spcAft>
              <a:buSzPts val="1100"/>
              <a:buFont typeface="Open Sans"/>
              <a:buNone/>
              <a:defRPr sz="1100">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82" name="Google Shape;182;p40"/>
          <p:cNvSpPr txBox="1"/>
          <p:nvPr>
            <p:ph idx="2" type="body"/>
          </p:nvPr>
        </p:nvSpPr>
        <p:spPr>
          <a:xfrm>
            <a:off x="3502959" y="4424922"/>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83" name="Google Shape;183;p40"/>
          <p:cNvSpPr txBox="1"/>
          <p:nvPr>
            <p:ph idx="3" type="body"/>
          </p:nvPr>
        </p:nvSpPr>
        <p:spPr>
          <a:xfrm>
            <a:off x="3493295" y="3394879"/>
            <a:ext cx="2157300" cy="278100"/>
          </a:xfrm>
          <a:prstGeom prst="rect">
            <a:avLst/>
          </a:prstGeom>
          <a:noFill/>
          <a:ln>
            <a:noFill/>
          </a:ln>
        </p:spPr>
        <p:txBody>
          <a:bodyPr anchorCtr="0" anchor="t" bIns="68575" lIns="68575" spcFirstLastPara="1" rIns="68575" wrap="square" tIns="68575">
            <a:noAutofit/>
          </a:bodyPr>
          <a:lstStyle>
            <a:lvl1pPr indent="-228600" lvl="0" marL="457200" rtl="0" algn="ctr">
              <a:spcBef>
                <a:spcPts val="0"/>
              </a:spcBef>
              <a:spcAft>
                <a:spcPts val="0"/>
              </a:spcAft>
              <a:buClr>
                <a:schemeClr val="lt1"/>
              </a:buClr>
              <a:buSzPts val="1100"/>
              <a:buFont typeface="Open Sans"/>
              <a:buNone/>
              <a:defRPr b="0" sz="1500">
                <a:solidFill>
                  <a:schemeClr val="lt1"/>
                </a:solidFill>
                <a:latin typeface="Open Sans"/>
                <a:ea typeface="Open Sans"/>
                <a:cs typeface="Open Sans"/>
                <a:sym typeface="Open Sans"/>
              </a:defRPr>
            </a:lvl1pPr>
            <a:lvl2pPr indent="-228600" lvl="1" marL="914400" rtl="0">
              <a:spcBef>
                <a:spcPts val="1600"/>
              </a:spcBef>
              <a:spcAft>
                <a:spcPts val="0"/>
              </a:spcAft>
              <a:buSzPts val="1100"/>
              <a:buFont typeface="Open Sans"/>
              <a:buNone/>
              <a:defRPr sz="1400"/>
            </a:lvl2pPr>
            <a:lvl3pPr indent="-228600" lvl="2" marL="1371600" rtl="0">
              <a:spcBef>
                <a:spcPts val="1600"/>
              </a:spcBef>
              <a:spcAft>
                <a:spcPts val="0"/>
              </a:spcAft>
              <a:buSzPts val="1100"/>
              <a:buFont typeface="Open Sans"/>
              <a:buNone/>
              <a:defRPr sz="12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84" name="Google Shape;184;p40"/>
          <p:cNvSpPr txBox="1"/>
          <p:nvPr>
            <p:ph idx="4" type="body"/>
          </p:nvPr>
        </p:nvSpPr>
        <p:spPr>
          <a:xfrm>
            <a:off x="6589060" y="4420196"/>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85" name="Google Shape;185;p40"/>
          <p:cNvSpPr txBox="1"/>
          <p:nvPr>
            <p:ph idx="5" type="body"/>
          </p:nvPr>
        </p:nvSpPr>
        <p:spPr>
          <a:xfrm>
            <a:off x="437029" y="4420196"/>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86" name="Google Shape;186;p40"/>
          <p:cNvSpPr/>
          <p:nvPr/>
        </p:nvSpPr>
        <p:spPr>
          <a:xfrm>
            <a:off x="0" y="3886538"/>
            <a:ext cx="9141600" cy="39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5"/>
              </a:solidFill>
              <a:latin typeface="Open Sans"/>
              <a:ea typeface="Open Sans"/>
              <a:cs typeface="Open Sans"/>
              <a:sym typeface="Open Sans"/>
            </a:endParaRPr>
          </a:p>
        </p:txBody>
      </p:sp>
      <p:sp>
        <p:nvSpPr>
          <p:cNvPr id="187" name="Google Shape;187;p40"/>
          <p:cNvSpPr/>
          <p:nvPr/>
        </p:nvSpPr>
        <p:spPr>
          <a:xfrm>
            <a:off x="0" y="1240828"/>
            <a:ext cx="9141600" cy="39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188" name="Google Shape;188;p40"/>
          <p:cNvSpPr/>
          <p:nvPr/>
        </p:nvSpPr>
        <p:spPr>
          <a:xfrm>
            <a:off x="4364072" y="3180666"/>
            <a:ext cx="415800" cy="39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cxnSp>
        <p:nvCxnSpPr>
          <p:cNvPr id="189" name="Google Shape;189;p40"/>
          <p:cNvCxnSpPr/>
          <p:nvPr/>
        </p:nvCxnSpPr>
        <p:spPr>
          <a:xfrm>
            <a:off x="3039035" y="4087907"/>
            <a:ext cx="0" cy="941400"/>
          </a:xfrm>
          <a:prstGeom prst="straightConnector1">
            <a:avLst/>
          </a:prstGeom>
          <a:noFill/>
          <a:ln cap="flat" cmpd="sng" w="9525">
            <a:solidFill>
              <a:schemeClr val="lt1"/>
            </a:solidFill>
            <a:prstDash val="solid"/>
            <a:miter lim="8000"/>
            <a:headEnd len="sm" w="sm" type="none"/>
            <a:tailEnd len="sm" w="sm" type="none"/>
          </a:ln>
        </p:spPr>
      </p:cxnSp>
      <p:cxnSp>
        <p:nvCxnSpPr>
          <p:cNvPr id="190" name="Google Shape;190;p40"/>
          <p:cNvCxnSpPr/>
          <p:nvPr/>
        </p:nvCxnSpPr>
        <p:spPr>
          <a:xfrm>
            <a:off x="6135221" y="4087907"/>
            <a:ext cx="0" cy="941400"/>
          </a:xfrm>
          <a:prstGeom prst="straightConnector1">
            <a:avLst/>
          </a:prstGeom>
          <a:noFill/>
          <a:ln cap="flat" cmpd="sng" w="9525">
            <a:solidFill>
              <a:schemeClr val="lt1"/>
            </a:solidFill>
            <a:prstDash val="solid"/>
            <a:miter lim="8000"/>
            <a:headEnd len="sm" w="sm" type="none"/>
            <a:tailEnd len="sm" w="sm" type="none"/>
          </a:ln>
        </p:spPr>
      </p:cxnSp>
      <p:pic>
        <p:nvPicPr>
          <p:cNvPr id="191" name="Google Shape;191;p40"/>
          <p:cNvPicPr preferRelativeResize="0"/>
          <p:nvPr/>
        </p:nvPicPr>
        <p:blipFill rotWithShape="1">
          <a:blip r:embed="rId4">
            <a:alphaModFix/>
          </a:blip>
          <a:srcRect b="0" l="0" r="0" t="0"/>
          <a:stretch/>
        </p:blipFill>
        <p:spPr>
          <a:xfrm>
            <a:off x="112006" y="114299"/>
            <a:ext cx="1455000" cy="1014900"/>
          </a:xfrm>
          <a:prstGeom prst="rect">
            <a:avLst/>
          </a:prstGeom>
          <a:noFill/>
          <a:ln>
            <a:noFill/>
          </a:ln>
        </p:spPr>
      </p:pic>
      <p:pic>
        <p:nvPicPr>
          <p:cNvPr id="192" name="Google Shape;192;p40"/>
          <p:cNvPicPr preferRelativeResize="0"/>
          <p:nvPr/>
        </p:nvPicPr>
        <p:blipFill rotWithShape="1">
          <a:blip r:embed="rId5">
            <a:alphaModFix/>
          </a:blip>
          <a:srcRect b="0" l="0" r="0" t="0"/>
          <a:stretch/>
        </p:blipFill>
        <p:spPr>
          <a:xfrm>
            <a:off x="5899897" y="208508"/>
            <a:ext cx="3063000" cy="587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500"/>
                                        <p:tgtEl>
                                          <p:spTgt spid="178"/>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81">
                                            <p:txEl>
                                              <p:pRg end="0" st="0"/>
                                            </p:txEl>
                                          </p:spTgt>
                                        </p:tgtEl>
                                        <p:attrNameLst>
                                          <p:attrName>style.visibility</p:attrName>
                                        </p:attrNameLst>
                                      </p:cBhvr>
                                      <p:to>
                                        <p:strVal val="visible"/>
                                      </p:to>
                                    </p:set>
                                    <p:animEffect filter="fade" transition="in">
                                      <p:cBhvr>
                                        <p:cTn dur="500"/>
                                        <p:tgtEl>
                                          <p:spTgt spid="181">
                                            <p:txEl>
                                              <p:pRg end="0" st="0"/>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81">
                                            <p:txEl>
                                              <p:pRg end="1" st="1"/>
                                            </p:txEl>
                                          </p:spTgt>
                                        </p:tgtEl>
                                        <p:attrNameLst>
                                          <p:attrName>style.visibility</p:attrName>
                                        </p:attrNameLst>
                                      </p:cBhvr>
                                      <p:to>
                                        <p:strVal val="visible"/>
                                      </p:to>
                                    </p:set>
                                    <p:animEffect filter="fade" transition="in">
                                      <p:cBhvr>
                                        <p:cTn dur="500"/>
                                        <p:tgtEl>
                                          <p:spTgt spid="181">
                                            <p:txEl>
                                              <p:pRg end="1" st="1"/>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81">
                                            <p:txEl>
                                              <p:pRg end="2" st="2"/>
                                            </p:txEl>
                                          </p:spTgt>
                                        </p:tgtEl>
                                        <p:attrNameLst>
                                          <p:attrName>style.visibility</p:attrName>
                                        </p:attrNameLst>
                                      </p:cBhvr>
                                      <p:to>
                                        <p:strVal val="visible"/>
                                      </p:to>
                                    </p:set>
                                    <p:animEffect filter="fade" transition="in">
                                      <p:cBhvr>
                                        <p:cTn dur="500"/>
                                        <p:tgtEl>
                                          <p:spTgt spid="181">
                                            <p:txEl>
                                              <p:pRg end="2" st="2"/>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81">
                                            <p:txEl>
                                              <p:pRg end="3" st="3"/>
                                            </p:txEl>
                                          </p:spTgt>
                                        </p:tgtEl>
                                        <p:attrNameLst>
                                          <p:attrName>style.visibility</p:attrName>
                                        </p:attrNameLst>
                                      </p:cBhvr>
                                      <p:to>
                                        <p:strVal val="visible"/>
                                      </p:to>
                                    </p:set>
                                    <p:animEffect filter="fade" transition="in">
                                      <p:cBhvr>
                                        <p:cTn dur="500"/>
                                        <p:tgtEl>
                                          <p:spTgt spid="181">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81">
                                            <p:txEl>
                                              <p:pRg end="4" st="4"/>
                                            </p:txEl>
                                          </p:spTgt>
                                        </p:tgtEl>
                                        <p:attrNameLst>
                                          <p:attrName>style.visibility</p:attrName>
                                        </p:attrNameLst>
                                      </p:cBhvr>
                                      <p:to>
                                        <p:strVal val="visible"/>
                                      </p:to>
                                    </p:set>
                                    <p:animEffect filter="fade" transition="in">
                                      <p:cBhvr>
                                        <p:cTn dur="500"/>
                                        <p:tgtEl>
                                          <p:spTgt spid="181">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81">
                                            <p:txEl>
                                              <p:pRg end="5" st="5"/>
                                            </p:txEl>
                                          </p:spTgt>
                                        </p:tgtEl>
                                        <p:attrNameLst>
                                          <p:attrName>style.visibility</p:attrName>
                                        </p:attrNameLst>
                                      </p:cBhvr>
                                      <p:to>
                                        <p:strVal val="visible"/>
                                      </p:to>
                                    </p:set>
                                    <p:animEffect filter="fade" transition="in">
                                      <p:cBhvr>
                                        <p:cTn dur="500"/>
                                        <p:tgtEl>
                                          <p:spTgt spid="181">
                                            <p:txEl>
                                              <p:pRg end="5" st="5"/>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81">
                                            <p:txEl>
                                              <p:pRg end="6" st="6"/>
                                            </p:txEl>
                                          </p:spTgt>
                                        </p:tgtEl>
                                        <p:attrNameLst>
                                          <p:attrName>style.visibility</p:attrName>
                                        </p:attrNameLst>
                                      </p:cBhvr>
                                      <p:to>
                                        <p:strVal val="visible"/>
                                      </p:to>
                                    </p:set>
                                    <p:animEffect filter="fade" transition="in">
                                      <p:cBhvr>
                                        <p:cTn dur="500"/>
                                        <p:tgtEl>
                                          <p:spTgt spid="181">
                                            <p:txEl>
                                              <p:pRg end="6" st="6"/>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181">
                                            <p:txEl>
                                              <p:pRg end="7" st="7"/>
                                            </p:txEl>
                                          </p:spTgt>
                                        </p:tgtEl>
                                        <p:attrNameLst>
                                          <p:attrName>style.visibility</p:attrName>
                                        </p:attrNameLst>
                                      </p:cBhvr>
                                      <p:to>
                                        <p:strVal val="visible"/>
                                      </p:to>
                                    </p:set>
                                    <p:animEffect filter="fade" transition="in">
                                      <p:cBhvr>
                                        <p:cTn dur="500"/>
                                        <p:tgtEl>
                                          <p:spTgt spid="181">
                                            <p:txEl>
                                              <p:pRg end="7" st="7"/>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81">
                                            <p:txEl>
                                              <p:pRg end="8" st="8"/>
                                            </p:txEl>
                                          </p:spTgt>
                                        </p:tgtEl>
                                        <p:attrNameLst>
                                          <p:attrName>style.visibility</p:attrName>
                                        </p:attrNameLst>
                                      </p:cBhvr>
                                      <p:to>
                                        <p:strVal val="visible"/>
                                      </p:to>
                                    </p:set>
                                    <p:animEffect filter="fade" transition="in">
                                      <p:cBhvr>
                                        <p:cTn dur="500"/>
                                        <p:tgtEl>
                                          <p:spTgt spid="181">
                                            <p:txEl>
                                              <p:pRg end="8" st="8"/>
                                            </p:txEl>
                                          </p:spTgt>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83">
                                            <p:txEl>
                                              <p:pRg end="0" st="0"/>
                                            </p:txEl>
                                          </p:spTgt>
                                        </p:tgtEl>
                                        <p:attrNameLst>
                                          <p:attrName>style.visibility</p:attrName>
                                        </p:attrNameLst>
                                      </p:cBhvr>
                                      <p:to>
                                        <p:strVal val="visible"/>
                                      </p:to>
                                    </p:set>
                                    <p:animEffect filter="fade" transition="in">
                                      <p:cBhvr>
                                        <p:cTn dur="500"/>
                                        <p:tgtEl>
                                          <p:spTgt spid="183">
                                            <p:txEl>
                                              <p:pRg end="0" st="0"/>
                                            </p:txEl>
                                          </p:spTgt>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183">
                                            <p:txEl>
                                              <p:pRg end="1" st="1"/>
                                            </p:txEl>
                                          </p:spTgt>
                                        </p:tgtEl>
                                        <p:attrNameLst>
                                          <p:attrName>style.visibility</p:attrName>
                                        </p:attrNameLst>
                                      </p:cBhvr>
                                      <p:to>
                                        <p:strVal val="visible"/>
                                      </p:to>
                                    </p:set>
                                    <p:animEffect filter="fade" transition="in">
                                      <p:cBhvr>
                                        <p:cTn dur="500"/>
                                        <p:tgtEl>
                                          <p:spTgt spid="183">
                                            <p:txEl>
                                              <p:pRg end="1" st="1"/>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183">
                                            <p:txEl>
                                              <p:pRg end="2" st="2"/>
                                            </p:txEl>
                                          </p:spTgt>
                                        </p:tgtEl>
                                        <p:attrNameLst>
                                          <p:attrName>style.visibility</p:attrName>
                                        </p:attrNameLst>
                                      </p:cBhvr>
                                      <p:to>
                                        <p:strVal val="visible"/>
                                      </p:to>
                                    </p:set>
                                    <p:animEffect filter="fade" transition="in">
                                      <p:cBhvr>
                                        <p:cTn dur="500"/>
                                        <p:tgtEl>
                                          <p:spTgt spid="183">
                                            <p:txEl>
                                              <p:pRg end="2" st="2"/>
                                            </p:txEl>
                                          </p:spTgt>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183">
                                            <p:txEl>
                                              <p:pRg end="3" st="3"/>
                                            </p:txEl>
                                          </p:spTgt>
                                        </p:tgtEl>
                                        <p:attrNameLst>
                                          <p:attrName>style.visibility</p:attrName>
                                        </p:attrNameLst>
                                      </p:cBhvr>
                                      <p:to>
                                        <p:strVal val="visible"/>
                                      </p:to>
                                    </p:set>
                                    <p:animEffect filter="fade" transition="in">
                                      <p:cBhvr>
                                        <p:cTn dur="500"/>
                                        <p:tgtEl>
                                          <p:spTgt spid="183">
                                            <p:txEl>
                                              <p:pRg end="3" st="3"/>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183">
                                            <p:txEl>
                                              <p:pRg end="4" st="4"/>
                                            </p:txEl>
                                          </p:spTgt>
                                        </p:tgtEl>
                                        <p:attrNameLst>
                                          <p:attrName>style.visibility</p:attrName>
                                        </p:attrNameLst>
                                      </p:cBhvr>
                                      <p:to>
                                        <p:strVal val="visible"/>
                                      </p:to>
                                    </p:set>
                                    <p:animEffect filter="fade" transition="in">
                                      <p:cBhvr>
                                        <p:cTn dur="500"/>
                                        <p:tgtEl>
                                          <p:spTgt spid="183">
                                            <p:txEl>
                                              <p:pRg end="4" st="4"/>
                                            </p:txEl>
                                          </p:spTgt>
                                        </p:tgtEl>
                                      </p:cBhvr>
                                    </p:animEffect>
                                  </p:childTnLst>
                                </p:cTn>
                              </p:par>
                            </p:childTnLst>
                          </p:cTn>
                        </p:par>
                        <p:par>
                          <p:cTn fill="hold">
                            <p:stCondLst>
                              <p:cond delay="9500"/>
                            </p:stCondLst>
                            <p:childTnLst>
                              <p:par>
                                <p:cTn fill="hold" nodeType="afterEffect" presetClass="entr" presetID="10" presetSubtype="0">
                                  <p:stCondLst>
                                    <p:cond delay="0"/>
                                  </p:stCondLst>
                                  <p:childTnLst>
                                    <p:set>
                                      <p:cBhvr>
                                        <p:cTn dur="1" fill="hold">
                                          <p:stCondLst>
                                            <p:cond delay="0"/>
                                          </p:stCondLst>
                                        </p:cTn>
                                        <p:tgtEl>
                                          <p:spTgt spid="183">
                                            <p:txEl>
                                              <p:pRg end="5" st="5"/>
                                            </p:txEl>
                                          </p:spTgt>
                                        </p:tgtEl>
                                        <p:attrNameLst>
                                          <p:attrName>style.visibility</p:attrName>
                                        </p:attrNameLst>
                                      </p:cBhvr>
                                      <p:to>
                                        <p:strVal val="visible"/>
                                      </p:to>
                                    </p:set>
                                    <p:animEffect filter="fade" transition="in">
                                      <p:cBhvr>
                                        <p:cTn dur="500"/>
                                        <p:tgtEl>
                                          <p:spTgt spid="183">
                                            <p:txEl>
                                              <p:pRg end="5" st="5"/>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183">
                                            <p:txEl>
                                              <p:pRg end="6" st="6"/>
                                            </p:txEl>
                                          </p:spTgt>
                                        </p:tgtEl>
                                        <p:attrNameLst>
                                          <p:attrName>style.visibility</p:attrName>
                                        </p:attrNameLst>
                                      </p:cBhvr>
                                      <p:to>
                                        <p:strVal val="visible"/>
                                      </p:to>
                                    </p:set>
                                    <p:animEffect filter="fade" transition="in">
                                      <p:cBhvr>
                                        <p:cTn dur="500"/>
                                        <p:tgtEl>
                                          <p:spTgt spid="183">
                                            <p:txEl>
                                              <p:pRg end="6" st="6"/>
                                            </p:txEl>
                                          </p:spTgt>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183">
                                            <p:txEl>
                                              <p:pRg end="7" st="7"/>
                                            </p:txEl>
                                          </p:spTgt>
                                        </p:tgtEl>
                                        <p:attrNameLst>
                                          <p:attrName>style.visibility</p:attrName>
                                        </p:attrNameLst>
                                      </p:cBhvr>
                                      <p:to>
                                        <p:strVal val="visible"/>
                                      </p:to>
                                    </p:set>
                                    <p:animEffect filter="fade" transition="in">
                                      <p:cBhvr>
                                        <p:cTn dur="500"/>
                                        <p:tgtEl>
                                          <p:spTgt spid="183">
                                            <p:txEl>
                                              <p:pRg end="7" st="7"/>
                                            </p:txEl>
                                          </p:spTgt>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183">
                                            <p:txEl>
                                              <p:pRg end="8" st="8"/>
                                            </p:txEl>
                                          </p:spTgt>
                                        </p:tgtEl>
                                        <p:attrNameLst>
                                          <p:attrName>style.visibility</p:attrName>
                                        </p:attrNameLst>
                                      </p:cBhvr>
                                      <p:to>
                                        <p:strVal val="visible"/>
                                      </p:to>
                                    </p:set>
                                    <p:animEffect filter="fade" transition="in">
                                      <p:cBhvr>
                                        <p:cTn dur="500"/>
                                        <p:tgtEl>
                                          <p:spTgt spid="183">
                                            <p:txEl>
                                              <p:pRg end="8" st="8"/>
                                            </p:txEl>
                                          </p:spTgt>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animEffect filter="fade" transition="in">
                                      <p:cBhvr>
                                        <p:cTn dur="500"/>
                                        <p:tgtEl>
                                          <p:spTgt spid="185">
                                            <p:txEl>
                                              <p:pRg end="0" st="0"/>
                                            </p:txEl>
                                          </p:spTgt>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animEffect filter="fade" transition="in">
                                      <p:cBhvr>
                                        <p:cTn dur="500"/>
                                        <p:tgtEl>
                                          <p:spTgt spid="185">
                                            <p:txEl>
                                              <p:pRg end="1" st="1"/>
                                            </p:txEl>
                                          </p:spTgt>
                                        </p:tgtEl>
                                      </p:cBhvr>
                                    </p:animEffec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185">
                                            <p:txEl>
                                              <p:pRg end="2" st="2"/>
                                            </p:txEl>
                                          </p:spTgt>
                                        </p:tgtEl>
                                        <p:attrNameLst>
                                          <p:attrName>style.visibility</p:attrName>
                                        </p:attrNameLst>
                                      </p:cBhvr>
                                      <p:to>
                                        <p:strVal val="visible"/>
                                      </p:to>
                                    </p:set>
                                    <p:animEffect filter="fade" transition="in">
                                      <p:cBhvr>
                                        <p:cTn dur="500"/>
                                        <p:tgtEl>
                                          <p:spTgt spid="185">
                                            <p:txEl>
                                              <p:pRg end="2" st="2"/>
                                            </p:txEl>
                                          </p:spTgt>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185">
                                            <p:txEl>
                                              <p:pRg end="3" st="3"/>
                                            </p:txEl>
                                          </p:spTgt>
                                        </p:tgtEl>
                                        <p:attrNameLst>
                                          <p:attrName>style.visibility</p:attrName>
                                        </p:attrNameLst>
                                      </p:cBhvr>
                                      <p:to>
                                        <p:strVal val="visible"/>
                                      </p:to>
                                    </p:set>
                                    <p:animEffect filter="fade" transition="in">
                                      <p:cBhvr>
                                        <p:cTn dur="500"/>
                                        <p:tgtEl>
                                          <p:spTgt spid="185">
                                            <p:txEl>
                                              <p:pRg end="3" st="3"/>
                                            </p:txEl>
                                          </p:spTgt>
                                        </p:tgtEl>
                                      </p:cBhvr>
                                    </p:animEffect>
                                  </p:childTnLst>
                                </p:cTn>
                              </p:par>
                            </p:childTnLst>
                          </p:cTn>
                        </p:par>
                        <p:par>
                          <p:cTn fill="hold">
                            <p:stCondLst>
                              <p:cond delay="13500"/>
                            </p:stCondLst>
                            <p:childTnLst>
                              <p:par>
                                <p:cTn fill="hold" nodeType="afterEffect" presetClass="entr" presetID="10" presetSubtype="0">
                                  <p:stCondLst>
                                    <p:cond delay="0"/>
                                  </p:stCondLst>
                                  <p:childTnLst>
                                    <p:set>
                                      <p:cBhvr>
                                        <p:cTn dur="1" fill="hold">
                                          <p:stCondLst>
                                            <p:cond delay="0"/>
                                          </p:stCondLst>
                                        </p:cTn>
                                        <p:tgtEl>
                                          <p:spTgt spid="185">
                                            <p:txEl>
                                              <p:pRg end="4" st="4"/>
                                            </p:txEl>
                                          </p:spTgt>
                                        </p:tgtEl>
                                        <p:attrNameLst>
                                          <p:attrName>style.visibility</p:attrName>
                                        </p:attrNameLst>
                                      </p:cBhvr>
                                      <p:to>
                                        <p:strVal val="visible"/>
                                      </p:to>
                                    </p:set>
                                    <p:animEffect filter="fade" transition="in">
                                      <p:cBhvr>
                                        <p:cTn dur="500"/>
                                        <p:tgtEl>
                                          <p:spTgt spid="185">
                                            <p:txEl>
                                              <p:pRg end="4" st="4"/>
                                            </p:txEl>
                                          </p:spTgt>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185">
                                            <p:txEl>
                                              <p:pRg end="5" st="5"/>
                                            </p:txEl>
                                          </p:spTgt>
                                        </p:tgtEl>
                                        <p:attrNameLst>
                                          <p:attrName>style.visibility</p:attrName>
                                        </p:attrNameLst>
                                      </p:cBhvr>
                                      <p:to>
                                        <p:strVal val="visible"/>
                                      </p:to>
                                    </p:set>
                                    <p:animEffect filter="fade" transition="in">
                                      <p:cBhvr>
                                        <p:cTn dur="500"/>
                                        <p:tgtEl>
                                          <p:spTgt spid="185">
                                            <p:txEl>
                                              <p:pRg end="5" st="5"/>
                                            </p:txEl>
                                          </p:spTgt>
                                        </p:tgtEl>
                                      </p:cBhvr>
                                    </p:animEffect>
                                  </p:childTnLst>
                                </p:cTn>
                              </p:par>
                            </p:childTnLst>
                          </p:cTn>
                        </p:par>
                        <p:par>
                          <p:cTn fill="hold">
                            <p:stCondLst>
                              <p:cond delay="14500"/>
                            </p:stCondLst>
                            <p:childTnLst>
                              <p:par>
                                <p:cTn fill="hold" nodeType="afterEffect" presetClass="entr" presetID="10" presetSubtype="0">
                                  <p:stCondLst>
                                    <p:cond delay="0"/>
                                  </p:stCondLst>
                                  <p:childTnLst>
                                    <p:set>
                                      <p:cBhvr>
                                        <p:cTn dur="1" fill="hold">
                                          <p:stCondLst>
                                            <p:cond delay="0"/>
                                          </p:stCondLst>
                                        </p:cTn>
                                        <p:tgtEl>
                                          <p:spTgt spid="185">
                                            <p:txEl>
                                              <p:pRg end="6" st="6"/>
                                            </p:txEl>
                                          </p:spTgt>
                                        </p:tgtEl>
                                        <p:attrNameLst>
                                          <p:attrName>style.visibility</p:attrName>
                                        </p:attrNameLst>
                                      </p:cBhvr>
                                      <p:to>
                                        <p:strVal val="visible"/>
                                      </p:to>
                                    </p:set>
                                    <p:animEffect filter="fade" transition="in">
                                      <p:cBhvr>
                                        <p:cTn dur="500"/>
                                        <p:tgtEl>
                                          <p:spTgt spid="185">
                                            <p:txEl>
                                              <p:pRg end="6" st="6"/>
                                            </p:txEl>
                                          </p:spTgt>
                                        </p:tgtEl>
                                      </p:cBhvr>
                                    </p:animEffect>
                                  </p:childTnLst>
                                </p:cTn>
                              </p:par>
                            </p:childTnLst>
                          </p:cTn>
                        </p:par>
                        <p:par>
                          <p:cTn fill="hold">
                            <p:stCondLst>
                              <p:cond delay="15000"/>
                            </p:stCondLst>
                            <p:childTnLst>
                              <p:par>
                                <p:cTn fill="hold" nodeType="afterEffect" presetClass="entr" presetID="10" presetSubtype="0">
                                  <p:stCondLst>
                                    <p:cond delay="0"/>
                                  </p:stCondLst>
                                  <p:childTnLst>
                                    <p:set>
                                      <p:cBhvr>
                                        <p:cTn dur="1" fill="hold">
                                          <p:stCondLst>
                                            <p:cond delay="0"/>
                                          </p:stCondLst>
                                        </p:cTn>
                                        <p:tgtEl>
                                          <p:spTgt spid="185">
                                            <p:txEl>
                                              <p:pRg end="7" st="7"/>
                                            </p:txEl>
                                          </p:spTgt>
                                        </p:tgtEl>
                                        <p:attrNameLst>
                                          <p:attrName>style.visibility</p:attrName>
                                        </p:attrNameLst>
                                      </p:cBhvr>
                                      <p:to>
                                        <p:strVal val="visible"/>
                                      </p:to>
                                    </p:set>
                                    <p:animEffect filter="fade" transition="in">
                                      <p:cBhvr>
                                        <p:cTn dur="500"/>
                                        <p:tgtEl>
                                          <p:spTgt spid="185">
                                            <p:txEl>
                                              <p:pRg end="7" st="7"/>
                                            </p:txEl>
                                          </p:spTgt>
                                        </p:tgtEl>
                                      </p:cBhvr>
                                    </p:animEffect>
                                  </p:childTnLst>
                                </p:cTn>
                              </p:par>
                            </p:childTnLst>
                          </p:cTn>
                        </p:par>
                        <p:par>
                          <p:cTn fill="hold">
                            <p:stCondLst>
                              <p:cond delay="15500"/>
                            </p:stCondLst>
                            <p:childTnLst>
                              <p:par>
                                <p:cTn fill="hold" nodeType="afterEffect" presetClass="entr" presetID="10" presetSubtype="0">
                                  <p:stCondLst>
                                    <p:cond delay="0"/>
                                  </p:stCondLst>
                                  <p:childTnLst>
                                    <p:set>
                                      <p:cBhvr>
                                        <p:cTn dur="1" fill="hold">
                                          <p:stCondLst>
                                            <p:cond delay="0"/>
                                          </p:stCondLst>
                                        </p:cTn>
                                        <p:tgtEl>
                                          <p:spTgt spid="185">
                                            <p:txEl>
                                              <p:pRg end="8" st="8"/>
                                            </p:txEl>
                                          </p:spTgt>
                                        </p:tgtEl>
                                        <p:attrNameLst>
                                          <p:attrName>style.visibility</p:attrName>
                                        </p:attrNameLst>
                                      </p:cBhvr>
                                      <p:to>
                                        <p:strVal val="visible"/>
                                      </p:to>
                                    </p:set>
                                    <p:animEffect filter="fade" transition="in">
                                      <p:cBhvr>
                                        <p:cTn dur="500"/>
                                        <p:tgtEl>
                                          <p:spTgt spid="185">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182">
                                            <p:txEl>
                                              <p:pRg end="0" st="0"/>
                                            </p:txEl>
                                          </p:spTgt>
                                        </p:tgtEl>
                                        <p:attrNameLst>
                                          <p:attrName>style.visibility</p:attrName>
                                        </p:attrNameLst>
                                      </p:cBhvr>
                                      <p:to>
                                        <p:strVal val="visible"/>
                                      </p:to>
                                    </p:set>
                                    <p:animEffect filter="fade" transition="in">
                                      <p:cBhvr>
                                        <p:cTn dur="500"/>
                                        <p:tgtEl>
                                          <p:spTgt spid="182">
                                            <p:txEl>
                                              <p:pRg end="0" st="0"/>
                                            </p:txEl>
                                          </p:spTgt>
                                        </p:tgtEl>
                                      </p:cBhvr>
                                    </p:animEffect>
                                  </p:childTnLst>
                                </p:cTn>
                              </p:par>
                            </p:childTnLst>
                          </p:cTn>
                        </p:par>
                        <p:par>
                          <p:cTn fill="hold">
                            <p:stCondLst>
                              <p:cond delay="16500"/>
                            </p:stCondLst>
                            <p:childTnLst>
                              <p:par>
                                <p:cTn fill="hold" nodeType="afterEffect" presetClass="entr" presetID="10" presetSubtype="0">
                                  <p:stCondLst>
                                    <p:cond delay="0"/>
                                  </p:stCondLst>
                                  <p:childTnLst>
                                    <p:set>
                                      <p:cBhvr>
                                        <p:cTn dur="1" fill="hold">
                                          <p:stCondLst>
                                            <p:cond delay="0"/>
                                          </p:stCondLst>
                                        </p:cTn>
                                        <p:tgtEl>
                                          <p:spTgt spid="182">
                                            <p:txEl>
                                              <p:pRg end="1" st="1"/>
                                            </p:txEl>
                                          </p:spTgt>
                                        </p:tgtEl>
                                        <p:attrNameLst>
                                          <p:attrName>style.visibility</p:attrName>
                                        </p:attrNameLst>
                                      </p:cBhvr>
                                      <p:to>
                                        <p:strVal val="visible"/>
                                      </p:to>
                                    </p:set>
                                    <p:animEffect filter="fade" transition="in">
                                      <p:cBhvr>
                                        <p:cTn dur="500"/>
                                        <p:tgtEl>
                                          <p:spTgt spid="182">
                                            <p:txEl>
                                              <p:pRg end="1" st="1"/>
                                            </p:txEl>
                                          </p:spTgt>
                                        </p:tgtEl>
                                      </p:cBhvr>
                                    </p:animEffect>
                                  </p:childTnLst>
                                </p:cTn>
                              </p:par>
                            </p:childTnLst>
                          </p:cTn>
                        </p:par>
                        <p:par>
                          <p:cTn fill="hold">
                            <p:stCondLst>
                              <p:cond delay="17000"/>
                            </p:stCondLst>
                            <p:childTnLst>
                              <p:par>
                                <p:cTn fill="hold" nodeType="afterEffect" presetClass="entr" presetID="10" presetSubtype="0">
                                  <p:stCondLst>
                                    <p:cond delay="0"/>
                                  </p:stCondLst>
                                  <p:childTnLst>
                                    <p:set>
                                      <p:cBhvr>
                                        <p:cTn dur="1" fill="hold">
                                          <p:stCondLst>
                                            <p:cond delay="0"/>
                                          </p:stCondLst>
                                        </p:cTn>
                                        <p:tgtEl>
                                          <p:spTgt spid="182">
                                            <p:txEl>
                                              <p:pRg end="2" st="2"/>
                                            </p:txEl>
                                          </p:spTgt>
                                        </p:tgtEl>
                                        <p:attrNameLst>
                                          <p:attrName>style.visibility</p:attrName>
                                        </p:attrNameLst>
                                      </p:cBhvr>
                                      <p:to>
                                        <p:strVal val="visible"/>
                                      </p:to>
                                    </p:set>
                                    <p:animEffect filter="fade" transition="in">
                                      <p:cBhvr>
                                        <p:cTn dur="500"/>
                                        <p:tgtEl>
                                          <p:spTgt spid="182">
                                            <p:txEl>
                                              <p:pRg end="2" st="2"/>
                                            </p:txEl>
                                          </p:spTgt>
                                        </p:tgtEl>
                                      </p:cBhvr>
                                    </p:animEffect>
                                  </p:childTnLst>
                                </p:cTn>
                              </p:par>
                            </p:childTnLst>
                          </p:cTn>
                        </p:par>
                        <p:par>
                          <p:cTn fill="hold">
                            <p:stCondLst>
                              <p:cond delay="17500"/>
                            </p:stCondLst>
                            <p:childTnLst>
                              <p:par>
                                <p:cTn fill="hold" nodeType="afterEffect" presetClass="entr" presetID="10" presetSubtype="0">
                                  <p:stCondLst>
                                    <p:cond delay="0"/>
                                  </p:stCondLst>
                                  <p:childTnLst>
                                    <p:set>
                                      <p:cBhvr>
                                        <p:cTn dur="1" fill="hold">
                                          <p:stCondLst>
                                            <p:cond delay="0"/>
                                          </p:stCondLst>
                                        </p:cTn>
                                        <p:tgtEl>
                                          <p:spTgt spid="182">
                                            <p:txEl>
                                              <p:pRg end="3" st="3"/>
                                            </p:txEl>
                                          </p:spTgt>
                                        </p:tgtEl>
                                        <p:attrNameLst>
                                          <p:attrName>style.visibility</p:attrName>
                                        </p:attrNameLst>
                                      </p:cBhvr>
                                      <p:to>
                                        <p:strVal val="visible"/>
                                      </p:to>
                                    </p:set>
                                    <p:animEffect filter="fade" transition="in">
                                      <p:cBhvr>
                                        <p:cTn dur="500"/>
                                        <p:tgtEl>
                                          <p:spTgt spid="182">
                                            <p:txEl>
                                              <p:pRg end="3" st="3"/>
                                            </p:txEl>
                                          </p:spTgt>
                                        </p:tgtEl>
                                      </p:cBhvr>
                                    </p:animEffect>
                                  </p:childTnLst>
                                </p:cTn>
                              </p:par>
                            </p:childTnLst>
                          </p:cTn>
                        </p:par>
                        <p:par>
                          <p:cTn fill="hold">
                            <p:stCondLst>
                              <p:cond delay="18000"/>
                            </p:stCondLst>
                            <p:childTnLst>
                              <p:par>
                                <p:cTn fill="hold" nodeType="afterEffect" presetClass="entr" presetID="10" presetSubtype="0">
                                  <p:stCondLst>
                                    <p:cond delay="0"/>
                                  </p:stCondLst>
                                  <p:childTnLst>
                                    <p:set>
                                      <p:cBhvr>
                                        <p:cTn dur="1" fill="hold">
                                          <p:stCondLst>
                                            <p:cond delay="0"/>
                                          </p:stCondLst>
                                        </p:cTn>
                                        <p:tgtEl>
                                          <p:spTgt spid="182">
                                            <p:txEl>
                                              <p:pRg end="4" st="4"/>
                                            </p:txEl>
                                          </p:spTgt>
                                        </p:tgtEl>
                                        <p:attrNameLst>
                                          <p:attrName>style.visibility</p:attrName>
                                        </p:attrNameLst>
                                      </p:cBhvr>
                                      <p:to>
                                        <p:strVal val="visible"/>
                                      </p:to>
                                    </p:set>
                                    <p:animEffect filter="fade" transition="in">
                                      <p:cBhvr>
                                        <p:cTn dur="500"/>
                                        <p:tgtEl>
                                          <p:spTgt spid="182">
                                            <p:txEl>
                                              <p:pRg end="4" st="4"/>
                                            </p:txEl>
                                          </p:spTgt>
                                        </p:tgtEl>
                                      </p:cBhvr>
                                    </p:animEffect>
                                  </p:childTnLst>
                                </p:cTn>
                              </p:par>
                            </p:childTnLst>
                          </p:cTn>
                        </p:par>
                        <p:par>
                          <p:cTn fill="hold">
                            <p:stCondLst>
                              <p:cond delay="18500"/>
                            </p:stCondLst>
                            <p:childTnLst>
                              <p:par>
                                <p:cTn fill="hold" nodeType="afterEffect" presetClass="entr" presetID="10" presetSubtype="0">
                                  <p:stCondLst>
                                    <p:cond delay="0"/>
                                  </p:stCondLst>
                                  <p:childTnLst>
                                    <p:set>
                                      <p:cBhvr>
                                        <p:cTn dur="1" fill="hold">
                                          <p:stCondLst>
                                            <p:cond delay="0"/>
                                          </p:stCondLst>
                                        </p:cTn>
                                        <p:tgtEl>
                                          <p:spTgt spid="182">
                                            <p:txEl>
                                              <p:pRg end="5" st="5"/>
                                            </p:txEl>
                                          </p:spTgt>
                                        </p:tgtEl>
                                        <p:attrNameLst>
                                          <p:attrName>style.visibility</p:attrName>
                                        </p:attrNameLst>
                                      </p:cBhvr>
                                      <p:to>
                                        <p:strVal val="visible"/>
                                      </p:to>
                                    </p:set>
                                    <p:animEffect filter="fade" transition="in">
                                      <p:cBhvr>
                                        <p:cTn dur="500"/>
                                        <p:tgtEl>
                                          <p:spTgt spid="182">
                                            <p:txEl>
                                              <p:pRg end="5" st="5"/>
                                            </p:txEl>
                                          </p:spTgt>
                                        </p:tgtEl>
                                      </p:cBhvr>
                                    </p:animEffect>
                                  </p:childTnLst>
                                </p:cTn>
                              </p:par>
                            </p:childTnLst>
                          </p:cTn>
                        </p:par>
                        <p:par>
                          <p:cTn fill="hold">
                            <p:stCondLst>
                              <p:cond delay="19000"/>
                            </p:stCondLst>
                            <p:childTnLst>
                              <p:par>
                                <p:cTn fill="hold" nodeType="afterEffect" presetClass="entr" presetID="10" presetSubtype="0">
                                  <p:stCondLst>
                                    <p:cond delay="0"/>
                                  </p:stCondLst>
                                  <p:childTnLst>
                                    <p:set>
                                      <p:cBhvr>
                                        <p:cTn dur="1" fill="hold">
                                          <p:stCondLst>
                                            <p:cond delay="0"/>
                                          </p:stCondLst>
                                        </p:cTn>
                                        <p:tgtEl>
                                          <p:spTgt spid="182">
                                            <p:txEl>
                                              <p:pRg end="6" st="6"/>
                                            </p:txEl>
                                          </p:spTgt>
                                        </p:tgtEl>
                                        <p:attrNameLst>
                                          <p:attrName>style.visibility</p:attrName>
                                        </p:attrNameLst>
                                      </p:cBhvr>
                                      <p:to>
                                        <p:strVal val="visible"/>
                                      </p:to>
                                    </p:set>
                                    <p:animEffect filter="fade" transition="in">
                                      <p:cBhvr>
                                        <p:cTn dur="500"/>
                                        <p:tgtEl>
                                          <p:spTgt spid="182">
                                            <p:txEl>
                                              <p:pRg end="6" st="6"/>
                                            </p:txEl>
                                          </p:spTgt>
                                        </p:tgtEl>
                                      </p:cBhvr>
                                    </p:animEffect>
                                  </p:childTnLst>
                                </p:cTn>
                              </p:par>
                            </p:childTnLst>
                          </p:cTn>
                        </p:par>
                        <p:par>
                          <p:cTn fill="hold">
                            <p:stCondLst>
                              <p:cond delay="19500"/>
                            </p:stCondLst>
                            <p:childTnLst>
                              <p:par>
                                <p:cTn fill="hold" nodeType="afterEffect" presetClass="entr" presetID="10" presetSubtype="0">
                                  <p:stCondLst>
                                    <p:cond delay="0"/>
                                  </p:stCondLst>
                                  <p:childTnLst>
                                    <p:set>
                                      <p:cBhvr>
                                        <p:cTn dur="1" fill="hold">
                                          <p:stCondLst>
                                            <p:cond delay="0"/>
                                          </p:stCondLst>
                                        </p:cTn>
                                        <p:tgtEl>
                                          <p:spTgt spid="182">
                                            <p:txEl>
                                              <p:pRg end="7" st="7"/>
                                            </p:txEl>
                                          </p:spTgt>
                                        </p:tgtEl>
                                        <p:attrNameLst>
                                          <p:attrName>style.visibility</p:attrName>
                                        </p:attrNameLst>
                                      </p:cBhvr>
                                      <p:to>
                                        <p:strVal val="visible"/>
                                      </p:to>
                                    </p:set>
                                    <p:animEffect filter="fade" transition="in">
                                      <p:cBhvr>
                                        <p:cTn dur="500"/>
                                        <p:tgtEl>
                                          <p:spTgt spid="182">
                                            <p:txEl>
                                              <p:pRg end="7" st="7"/>
                                            </p:txEl>
                                          </p:spTgt>
                                        </p:tgtEl>
                                      </p:cBhvr>
                                    </p:animEffect>
                                  </p:childTnLst>
                                </p:cTn>
                              </p:par>
                            </p:childTnLst>
                          </p:cTn>
                        </p:par>
                        <p:par>
                          <p:cTn fill="hold">
                            <p:stCondLst>
                              <p:cond delay="20000"/>
                            </p:stCondLst>
                            <p:childTnLst>
                              <p:par>
                                <p:cTn fill="hold" nodeType="afterEffect" presetClass="entr" presetID="10" presetSubtype="0">
                                  <p:stCondLst>
                                    <p:cond delay="0"/>
                                  </p:stCondLst>
                                  <p:childTnLst>
                                    <p:set>
                                      <p:cBhvr>
                                        <p:cTn dur="1" fill="hold">
                                          <p:stCondLst>
                                            <p:cond delay="0"/>
                                          </p:stCondLst>
                                        </p:cTn>
                                        <p:tgtEl>
                                          <p:spTgt spid="182">
                                            <p:txEl>
                                              <p:pRg end="8" st="8"/>
                                            </p:txEl>
                                          </p:spTgt>
                                        </p:tgtEl>
                                        <p:attrNameLst>
                                          <p:attrName>style.visibility</p:attrName>
                                        </p:attrNameLst>
                                      </p:cBhvr>
                                      <p:to>
                                        <p:strVal val="visible"/>
                                      </p:to>
                                    </p:set>
                                    <p:animEffect filter="fade" transition="in">
                                      <p:cBhvr>
                                        <p:cTn dur="500"/>
                                        <p:tgtEl>
                                          <p:spTgt spid="182">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childTnLst>
                          </p:cTn>
                        </p:par>
                        <p:par>
                          <p:cTn fill="hold">
                            <p:stCondLst>
                              <p:cond delay="20500"/>
                            </p:stCondLst>
                            <p:childTnLst>
                              <p:par>
                                <p:cTn fill="hold" nodeType="afterEffect" presetClass="entr" presetID="10" presetSubtype="0">
                                  <p:stCondLst>
                                    <p:cond delay="0"/>
                                  </p:stCondLst>
                                  <p:childTnLst>
                                    <p:set>
                                      <p:cBhvr>
                                        <p:cTn dur="1" fill="hold">
                                          <p:stCondLst>
                                            <p:cond delay="0"/>
                                          </p:stCondLst>
                                        </p:cTn>
                                        <p:tgtEl>
                                          <p:spTgt spid="184">
                                            <p:txEl>
                                              <p:pRg end="0" st="0"/>
                                            </p:txEl>
                                          </p:spTgt>
                                        </p:tgtEl>
                                        <p:attrNameLst>
                                          <p:attrName>style.visibility</p:attrName>
                                        </p:attrNameLst>
                                      </p:cBhvr>
                                      <p:to>
                                        <p:strVal val="visible"/>
                                      </p:to>
                                    </p:set>
                                    <p:animEffect filter="fade" transition="in">
                                      <p:cBhvr>
                                        <p:cTn dur="500"/>
                                        <p:tgtEl>
                                          <p:spTgt spid="184">
                                            <p:txEl>
                                              <p:pRg end="0" st="0"/>
                                            </p:txEl>
                                          </p:spTgt>
                                        </p:tgtEl>
                                      </p:cBhvr>
                                    </p:animEffect>
                                  </p:childTnLst>
                                </p:cTn>
                              </p:par>
                            </p:childTnLst>
                          </p:cTn>
                        </p:par>
                        <p:par>
                          <p:cTn fill="hold">
                            <p:stCondLst>
                              <p:cond delay="21000"/>
                            </p:stCondLst>
                            <p:childTnLst>
                              <p:par>
                                <p:cTn fill="hold" nodeType="afterEffect" presetClass="entr" presetID="10" presetSubtype="0">
                                  <p:stCondLst>
                                    <p:cond delay="0"/>
                                  </p:stCondLst>
                                  <p:childTnLst>
                                    <p:set>
                                      <p:cBhvr>
                                        <p:cTn dur="1" fill="hold">
                                          <p:stCondLst>
                                            <p:cond delay="0"/>
                                          </p:stCondLst>
                                        </p:cTn>
                                        <p:tgtEl>
                                          <p:spTgt spid="184">
                                            <p:txEl>
                                              <p:pRg end="1" st="1"/>
                                            </p:txEl>
                                          </p:spTgt>
                                        </p:tgtEl>
                                        <p:attrNameLst>
                                          <p:attrName>style.visibility</p:attrName>
                                        </p:attrNameLst>
                                      </p:cBhvr>
                                      <p:to>
                                        <p:strVal val="visible"/>
                                      </p:to>
                                    </p:set>
                                    <p:animEffect filter="fade" transition="in">
                                      <p:cBhvr>
                                        <p:cTn dur="500"/>
                                        <p:tgtEl>
                                          <p:spTgt spid="184">
                                            <p:txEl>
                                              <p:pRg end="1" st="1"/>
                                            </p:txEl>
                                          </p:spTgt>
                                        </p:tgtEl>
                                      </p:cBhvr>
                                    </p:animEffect>
                                  </p:childTnLst>
                                </p:cTn>
                              </p:par>
                            </p:childTnLst>
                          </p:cTn>
                        </p:par>
                        <p:par>
                          <p:cTn fill="hold">
                            <p:stCondLst>
                              <p:cond delay="21500"/>
                            </p:stCondLst>
                            <p:childTnLst>
                              <p:par>
                                <p:cTn fill="hold" nodeType="afterEffect" presetClass="entr" presetID="10" presetSubtype="0">
                                  <p:stCondLst>
                                    <p:cond delay="0"/>
                                  </p:stCondLst>
                                  <p:childTnLst>
                                    <p:set>
                                      <p:cBhvr>
                                        <p:cTn dur="1" fill="hold">
                                          <p:stCondLst>
                                            <p:cond delay="0"/>
                                          </p:stCondLst>
                                        </p:cTn>
                                        <p:tgtEl>
                                          <p:spTgt spid="184">
                                            <p:txEl>
                                              <p:pRg end="2" st="2"/>
                                            </p:txEl>
                                          </p:spTgt>
                                        </p:tgtEl>
                                        <p:attrNameLst>
                                          <p:attrName>style.visibility</p:attrName>
                                        </p:attrNameLst>
                                      </p:cBhvr>
                                      <p:to>
                                        <p:strVal val="visible"/>
                                      </p:to>
                                    </p:set>
                                    <p:animEffect filter="fade" transition="in">
                                      <p:cBhvr>
                                        <p:cTn dur="500"/>
                                        <p:tgtEl>
                                          <p:spTgt spid="184">
                                            <p:txEl>
                                              <p:pRg end="2" st="2"/>
                                            </p:txEl>
                                          </p:spTgt>
                                        </p:tgtEl>
                                      </p:cBhvr>
                                    </p:animEffect>
                                  </p:childTnLst>
                                </p:cTn>
                              </p:par>
                            </p:childTnLst>
                          </p:cTn>
                        </p:par>
                        <p:par>
                          <p:cTn fill="hold">
                            <p:stCondLst>
                              <p:cond delay="22000"/>
                            </p:stCondLst>
                            <p:childTnLst>
                              <p:par>
                                <p:cTn fill="hold" nodeType="afterEffect" presetClass="entr" presetID="10" presetSubtype="0">
                                  <p:stCondLst>
                                    <p:cond delay="0"/>
                                  </p:stCondLst>
                                  <p:childTnLst>
                                    <p:set>
                                      <p:cBhvr>
                                        <p:cTn dur="1" fill="hold">
                                          <p:stCondLst>
                                            <p:cond delay="0"/>
                                          </p:stCondLst>
                                        </p:cTn>
                                        <p:tgtEl>
                                          <p:spTgt spid="184">
                                            <p:txEl>
                                              <p:pRg end="3" st="3"/>
                                            </p:txEl>
                                          </p:spTgt>
                                        </p:tgtEl>
                                        <p:attrNameLst>
                                          <p:attrName>style.visibility</p:attrName>
                                        </p:attrNameLst>
                                      </p:cBhvr>
                                      <p:to>
                                        <p:strVal val="visible"/>
                                      </p:to>
                                    </p:set>
                                    <p:animEffect filter="fade" transition="in">
                                      <p:cBhvr>
                                        <p:cTn dur="500"/>
                                        <p:tgtEl>
                                          <p:spTgt spid="184">
                                            <p:txEl>
                                              <p:pRg end="3" st="3"/>
                                            </p:txEl>
                                          </p:spTgt>
                                        </p:tgtEl>
                                      </p:cBhvr>
                                    </p:animEffect>
                                  </p:childTnLst>
                                </p:cTn>
                              </p:par>
                            </p:childTnLst>
                          </p:cTn>
                        </p:par>
                        <p:par>
                          <p:cTn fill="hold">
                            <p:stCondLst>
                              <p:cond delay="22500"/>
                            </p:stCondLst>
                            <p:childTnLst>
                              <p:par>
                                <p:cTn fill="hold" nodeType="afterEffect" presetClass="entr" presetID="10" presetSubtype="0">
                                  <p:stCondLst>
                                    <p:cond delay="0"/>
                                  </p:stCondLst>
                                  <p:childTnLst>
                                    <p:set>
                                      <p:cBhvr>
                                        <p:cTn dur="1" fill="hold">
                                          <p:stCondLst>
                                            <p:cond delay="0"/>
                                          </p:stCondLst>
                                        </p:cTn>
                                        <p:tgtEl>
                                          <p:spTgt spid="184">
                                            <p:txEl>
                                              <p:pRg end="4" st="4"/>
                                            </p:txEl>
                                          </p:spTgt>
                                        </p:tgtEl>
                                        <p:attrNameLst>
                                          <p:attrName>style.visibility</p:attrName>
                                        </p:attrNameLst>
                                      </p:cBhvr>
                                      <p:to>
                                        <p:strVal val="visible"/>
                                      </p:to>
                                    </p:set>
                                    <p:animEffect filter="fade" transition="in">
                                      <p:cBhvr>
                                        <p:cTn dur="500"/>
                                        <p:tgtEl>
                                          <p:spTgt spid="184">
                                            <p:txEl>
                                              <p:pRg end="4" st="4"/>
                                            </p:txEl>
                                          </p:spTgt>
                                        </p:tgtEl>
                                      </p:cBhvr>
                                    </p:animEffect>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184">
                                            <p:txEl>
                                              <p:pRg end="5" st="5"/>
                                            </p:txEl>
                                          </p:spTgt>
                                        </p:tgtEl>
                                        <p:attrNameLst>
                                          <p:attrName>style.visibility</p:attrName>
                                        </p:attrNameLst>
                                      </p:cBhvr>
                                      <p:to>
                                        <p:strVal val="visible"/>
                                      </p:to>
                                    </p:set>
                                    <p:animEffect filter="fade" transition="in">
                                      <p:cBhvr>
                                        <p:cTn dur="500"/>
                                        <p:tgtEl>
                                          <p:spTgt spid="184">
                                            <p:txEl>
                                              <p:pRg end="5" st="5"/>
                                            </p:txEl>
                                          </p:spTgt>
                                        </p:tgtEl>
                                      </p:cBhvr>
                                    </p:animEffect>
                                  </p:childTnLst>
                                </p:cTn>
                              </p:par>
                            </p:childTnLst>
                          </p:cTn>
                        </p:par>
                        <p:par>
                          <p:cTn fill="hold">
                            <p:stCondLst>
                              <p:cond delay="23500"/>
                            </p:stCondLst>
                            <p:childTnLst>
                              <p:par>
                                <p:cTn fill="hold" nodeType="afterEffect" presetClass="entr" presetID="10" presetSubtype="0">
                                  <p:stCondLst>
                                    <p:cond delay="0"/>
                                  </p:stCondLst>
                                  <p:childTnLst>
                                    <p:set>
                                      <p:cBhvr>
                                        <p:cTn dur="1" fill="hold">
                                          <p:stCondLst>
                                            <p:cond delay="0"/>
                                          </p:stCondLst>
                                        </p:cTn>
                                        <p:tgtEl>
                                          <p:spTgt spid="184">
                                            <p:txEl>
                                              <p:pRg end="6" st="6"/>
                                            </p:txEl>
                                          </p:spTgt>
                                        </p:tgtEl>
                                        <p:attrNameLst>
                                          <p:attrName>style.visibility</p:attrName>
                                        </p:attrNameLst>
                                      </p:cBhvr>
                                      <p:to>
                                        <p:strVal val="visible"/>
                                      </p:to>
                                    </p:set>
                                    <p:animEffect filter="fade" transition="in">
                                      <p:cBhvr>
                                        <p:cTn dur="500"/>
                                        <p:tgtEl>
                                          <p:spTgt spid="184">
                                            <p:txEl>
                                              <p:pRg end="6" st="6"/>
                                            </p:txEl>
                                          </p:spTgt>
                                        </p:tgtEl>
                                      </p:cBhvr>
                                    </p:animEffect>
                                  </p:childTnLst>
                                </p:cTn>
                              </p:par>
                            </p:childTnLst>
                          </p:cTn>
                        </p:par>
                        <p:par>
                          <p:cTn fill="hold">
                            <p:stCondLst>
                              <p:cond delay="24000"/>
                            </p:stCondLst>
                            <p:childTnLst>
                              <p:par>
                                <p:cTn fill="hold" nodeType="afterEffect" presetClass="entr" presetID="10" presetSubtype="0">
                                  <p:stCondLst>
                                    <p:cond delay="0"/>
                                  </p:stCondLst>
                                  <p:childTnLst>
                                    <p:set>
                                      <p:cBhvr>
                                        <p:cTn dur="1" fill="hold">
                                          <p:stCondLst>
                                            <p:cond delay="0"/>
                                          </p:stCondLst>
                                        </p:cTn>
                                        <p:tgtEl>
                                          <p:spTgt spid="184">
                                            <p:txEl>
                                              <p:pRg end="7" st="7"/>
                                            </p:txEl>
                                          </p:spTgt>
                                        </p:tgtEl>
                                        <p:attrNameLst>
                                          <p:attrName>style.visibility</p:attrName>
                                        </p:attrNameLst>
                                      </p:cBhvr>
                                      <p:to>
                                        <p:strVal val="visible"/>
                                      </p:to>
                                    </p:set>
                                    <p:animEffect filter="fade" transition="in">
                                      <p:cBhvr>
                                        <p:cTn dur="500"/>
                                        <p:tgtEl>
                                          <p:spTgt spid="184">
                                            <p:txEl>
                                              <p:pRg end="7" st="7"/>
                                            </p:txEl>
                                          </p:spTgt>
                                        </p:tgtEl>
                                      </p:cBhvr>
                                    </p:animEffect>
                                  </p:childTnLst>
                                </p:cTn>
                              </p:par>
                            </p:childTnLst>
                          </p:cTn>
                        </p:par>
                        <p:par>
                          <p:cTn fill="hold">
                            <p:stCondLst>
                              <p:cond delay="24500"/>
                            </p:stCondLst>
                            <p:childTnLst>
                              <p:par>
                                <p:cTn fill="hold" nodeType="afterEffect" presetClass="entr" presetID="10" presetSubtype="0">
                                  <p:stCondLst>
                                    <p:cond delay="0"/>
                                  </p:stCondLst>
                                  <p:childTnLst>
                                    <p:set>
                                      <p:cBhvr>
                                        <p:cTn dur="1" fill="hold">
                                          <p:stCondLst>
                                            <p:cond delay="0"/>
                                          </p:stCondLst>
                                        </p:cTn>
                                        <p:tgtEl>
                                          <p:spTgt spid="184">
                                            <p:txEl>
                                              <p:pRg end="8" st="8"/>
                                            </p:txEl>
                                          </p:spTgt>
                                        </p:tgtEl>
                                        <p:attrNameLst>
                                          <p:attrName>style.visibility</p:attrName>
                                        </p:attrNameLst>
                                      </p:cBhvr>
                                      <p:to>
                                        <p:strVal val="visible"/>
                                      </p:to>
                                    </p:set>
                                    <p:animEffect filter="fade" transition="in">
                                      <p:cBhvr>
                                        <p:cTn dur="500"/>
                                        <p:tgtEl>
                                          <p:spTgt spid="184">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93" name="Shape 193"/>
        <p:cNvGrpSpPr/>
        <p:nvPr/>
      </p:nvGrpSpPr>
      <p:grpSpPr>
        <a:xfrm>
          <a:off x="0" y="0"/>
          <a:ext cx="0" cy="0"/>
          <a:chOff x="0" y="0"/>
          <a:chExt cx="0" cy="0"/>
        </a:xfrm>
      </p:grpSpPr>
      <p:sp>
        <p:nvSpPr>
          <p:cNvPr id="194" name="Google Shape;194;p41"/>
          <p:cNvSpPr txBox="1"/>
          <p:nvPr>
            <p:ph type="title"/>
          </p:nvPr>
        </p:nvSpPr>
        <p:spPr>
          <a:xfrm>
            <a:off x="114301" y="317274"/>
            <a:ext cx="8921700" cy="373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2400">
                <a:solidFill>
                  <a:schemeClr val="dk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95" name="Google Shape;195;p41"/>
          <p:cNvSpPr txBox="1"/>
          <p:nvPr>
            <p:ph idx="1" type="body"/>
          </p:nvPr>
        </p:nvSpPr>
        <p:spPr>
          <a:xfrm>
            <a:off x="114302" y="802489"/>
            <a:ext cx="8915400" cy="3072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indent="-298450" lvl="1" marL="914400" rtl="0">
              <a:spcBef>
                <a:spcPts val="1600"/>
              </a:spcBef>
              <a:spcAft>
                <a:spcPts val="0"/>
              </a:spcAft>
              <a:buSzPts val="1100"/>
              <a:buChar char="○"/>
              <a:defRPr sz="1800">
                <a:solidFill>
                  <a:schemeClr val="dk1"/>
                </a:solidFill>
                <a:latin typeface="Open Sans"/>
                <a:ea typeface="Open Sans"/>
                <a:cs typeface="Open Sans"/>
                <a:sym typeface="Open Sans"/>
              </a:defRPr>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96" name="Google Shape;196;p41"/>
          <p:cNvSpPr txBox="1"/>
          <p:nvPr>
            <p:ph idx="2" type="body"/>
          </p:nvPr>
        </p:nvSpPr>
        <p:spPr>
          <a:xfrm>
            <a:off x="114302" y="1214051"/>
            <a:ext cx="8915400" cy="3227400"/>
          </a:xfrm>
          <a:prstGeom prst="rect">
            <a:avLst/>
          </a:prstGeom>
          <a:noFill/>
          <a:ln>
            <a:noFill/>
          </a:ln>
        </p:spPr>
        <p:txBody>
          <a:bodyPr anchorCtr="0" anchor="t" bIns="68575" lIns="68575" spcFirstLastPara="1" rIns="68575" wrap="square" tIns="68575">
            <a:noAutofit/>
          </a:bodyPr>
          <a:lstStyle>
            <a:lvl1pPr indent="-298450" lvl="0" marL="457200" rtl="0">
              <a:spcBef>
                <a:spcPts val="0"/>
              </a:spcBef>
              <a:spcAft>
                <a:spcPts val="0"/>
              </a:spcAft>
              <a:buClr>
                <a:schemeClr val="accent1"/>
              </a:buClr>
              <a:buSzPts val="1100"/>
              <a:buFont typeface="Noto Sans Symbols"/>
              <a:buChar char="▪"/>
              <a:defRPr sz="1200">
                <a:solidFill>
                  <a:schemeClr val="dk2"/>
                </a:solidFill>
              </a:defRPr>
            </a:lvl1pPr>
            <a:lvl2pPr indent="-298450" lvl="1" marL="914400" rtl="0">
              <a:spcBef>
                <a:spcPts val="900"/>
              </a:spcBef>
              <a:spcAft>
                <a:spcPts val="0"/>
              </a:spcAft>
              <a:buSzPts val="1100"/>
              <a:buChar char="○"/>
              <a:defRPr sz="12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900"/>
            </a:lvl4pPr>
            <a:lvl5pPr indent="-298450" lvl="4" marL="2286000" rtl="0">
              <a:spcBef>
                <a:spcPts val="1600"/>
              </a:spcBef>
              <a:spcAft>
                <a:spcPts val="0"/>
              </a:spcAft>
              <a:buSzPts val="1100"/>
              <a:buChar char="○"/>
              <a:defRPr sz="9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97" name="Google Shape;197;p41"/>
          <p:cNvSpPr txBox="1"/>
          <p:nvPr>
            <p:ph idx="3" type="body"/>
          </p:nvPr>
        </p:nvSpPr>
        <p:spPr>
          <a:xfrm>
            <a:off x="114301" y="4514852"/>
            <a:ext cx="8915400" cy="2928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100000"/>
              </a:lnSpc>
              <a:spcBef>
                <a:spcPts val="0"/>
              </a:spcBef>
              <a:spcAft>
                <a:spcPts val="0"/>
              </a:spcAft>
              <a:buSzPts val="1100"/>
              <a:buFont typeface="Arial"/>
              <a:buNone/>
              <a:defRPr sz="600"/>
            </a:lvl1pPr>
            <a:lvl2pPr indent="-228600" lvl="1" marL="914400" rtl="0">
              <a:spcBef>
                <a:spcPts val="0"/>
              </a:spcBef>
              <a:spcAft>
                <a:spcPts val="0"/>
              </a:spcAft>
              <a:buSzPts val="1100"/>
              <a:buFont typeface="Open Sans"/>
              <a:buNone/>
              <a:defRPr sz="800"/>
            </a:lvl2pPr>
            <a:lvl3pPr indent="-228600" lvl="2" marL="1371600" rtl="0">
              <a:spcBef>
                <a:spcPts val="1600"/>
              </a:spcBef>
              <a:spcAft>
                <a:spcPts val="0"/>
              </a:spcAft>
              <a:buSzPts val="1100"/>
              <a:buFont typeface="Open Sans"/>
              <a:buNone/>
              <a:defRPr sz="800"/>
            </a:lvl3pPr>
            <a:lvl4pPr indent="-228600" lvl="3" marL="1828800" rtl="0">
              <a:spcBef>
                <a:spcPts val="1600"/>
              </a:spcBef>
              <a:spcAft>
                <a:spcPts val="0"/>
              </a:spcAft>
              <a:buSzPts val="1100"/>
              <a:buFont typeface="Open Sans"/>
              <a:buNone/>
              <a:defRPr sz="800"/>
            </a:lvl4pPr>
            <a:lvl5pPr indent="-228600" lvl="4" marL="2286000" rtl="0">
              <a:spcBef>
                <a:spcPts val="1600"/>
              </a:spcBef>
              <a:spcAft>
                <a:spcPts val="0"/>
              </a:spcAft>
              <a:buSzPts val="1100"/>
              <a:buFont typeface="Open Sans"/>
              <a:buNone/>
              <a:defRPr sz="8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6">
                                            <p:txEl>
                                              <p:pRg end="0" st="0"/>
                                            </p:txEl>
                                          </p:spTgt>
                                        </p:tgtEl>
                                        <p:attrNameLst>
                                          <p:attrName>style.visibility</p:attrName>
                                        </p:attrNameLst>
                                      </p:cBhvr>
                                      <p:to>
                                        <p:strVal val="visible"/>
                                      </p:to>
                                    </p:set>
                                    <p:animEffect filter="fade" transition="in">
                                      <p:cBhvr>
                                        <p:cTn dur="500"/>
                                        <p:tgtEl>
                                          <p:spTgt spid="19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1" st="1"/>
                                            </p:txEl>
                                          </p:spTgt>
                                        </p:tgtEl>
                                        <p:attrNameLst>
                                          <p:attrName>style.visibility</p:attrName>
                                        </p:attrNameLst>
                                      </p:cBhvr>
                                      <p:to>
                                        <p:strVal val="visible"/>
                                      </p:to>
                                    </p:set>
                                    <p:animEffect filter="fade" transition="in">
                                      <p:cBhvr>
                                        <p:cTn dur="500"/>
                                        <p:tgtEl>
                                          <p:spTgt spid="19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2" st="2"/>
                                            </p:txEl>
                                          </p:spTgt>
                                        </p:tgtEl>
                                        <p:attrNameLst>
                                          <p:attrName>style.visibility</p:attrName>
                                        </p:attrNameLst>
                                      </p:cBhvr>
                                      <p:to>
                                        <p:strVal val="visible"/>
                                      </p:to>
                                    </p:set>
                                    <p:animEffect filter="fade" transition="in">
                                      <p:cBhvr>
                                        <p:cTn dur="500"/>
                                        <p:tgtEl>
                                          <p:spTgt spid="196">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3" st="3"/>
                                            </p:txEl>
                                          </p:spTgt>
                                        </p:tgtEl>
                                        <p:attrNameLst>
                                          <p:attrName>style.visibility</p:attrName>
                                        </p:attrNameLst>
                                      </p:cBhvr>
                                      <p:to>
                                        <p:strVal val="visible"/>
                                      </p:to>
                                    </p:set>
                                    <p:animEffect filter="fade" transition="in">
                                      <p:cBhvr>
                                        <p:cTn dur="500"/>
                                        <p:tgtEl>
                                          <p:spTgt spid="196">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4" st="4"/>
                                            </p:txEl>
                                          </p:spTgt>
                                        </p:tgtEl>
                                        <p:attrNameLst>
                                          <p:attrName>style.visibility</p:attrName>
                                        </p:attrNameLst>
                                      </p:cBhvr>
                                      <p:to>
                                        <p:strVal val="visible"/>
                                      </p:to>
                                    </p:set>
                                    <p:animEffect filter="fade" transition="in">
                                      <p:cBhvr>
                                        <p:cTn dur="500"/>
                                        <p:tgtEl>
                                          <p:spTgt spid="196">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5" st="5"/>
                                            </p:txEl>
                                          </p:spTgt>
                                        </p:tgtEl>
                                        <p:attrNameLst>
                                          <p:attrName>style.visibility</p:attrName>
                                        </p:attrNameLst>
                                      </p:cBhvr>
                                      <p:to>
                                        <p:strVal val="visible"/>
                                      </p:to>
                                    </p:set>
                                    <p:animEffect filter="fade" transition="in">
                                      <p:cBhvr>
                                        <p:cTn dur="500"/>
                                        <p:tgtEl>
                                          <p:spTgt spid="196">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6" st="6"/>
                                            </p:txEl>
                                          </p:spTgt>
                                        </p:tgtEl>
                                        <p:attrNameLst>
                                          <p:attrName>style.visibility</p:attrName>
                                        </p:attrNameLst>
                                      </p:cBhvr>
                                      <p:to>
                                        <p:strVal val="visible"/>
                                      </p:to>
                                    </p:set>
                                    <p:animEffect filter="fade" transition="in">
                                      <p:cBhvr>
                                        <p:cTn dur="500"/>
                                        <p:tgtEl>
                                          <p:spTgt spid="196">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7" st="7"/>
                                            </p:txEl>
                                          </p:spTgt>
                                        </p:tgtEl>
                                        <p:attrNameLst>
                                          <p:attrName>style.visibility</p:attrName>
                                        </p:attrNameLst>
                                      </p:cBhvr>
                                      <p:to>
                                        <p:strVal val="visible"/>
                                      </p:to>
                                    </p:set>
                                    <p:animEffect filter="fade" transition="in">
                                      <p:cBhvr>
                                        <p:cTn dur="500"/>
                                        <p:tgtEl>
                                          <p:spTgt spid="196">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8" st="8"/>
                                            </p:txEl>
                                          </p:spTgt>
                                        </p:tgtEl>
                                        <p:attrNameLst>
                                          <p:attrName>style.visibility</p:attrName>
                                        </p:attrNameLst>
                                      </p:cBhvr>
                                      <p:to>
                                        <p:strVal val="visible"/>
                                      </p:to>
                                    </p:set>
                                    <p:animEffect filter="fade" transition="in">
                                      <p:cBhvr>
                                        <p:cTn dur="500"/>
                                        <p:tgtEl>
                                          <p:spTgt spid="19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Impact Slide">
  <p:cSld name="Blue Impact Slide">
    <p:spTree>
      <p:nvGrpSpPr>
        <p:cNvPr id="198" name="Shape 198"/>
        <p:cNvGrpSpPr/>
        <p:nvPr/>
      </p:nvGrpSpPr>
      <p:grpSpPr>
        <a:xfrm>
          <a:off x="0" y="0"/>
          <a:ext cx="0" cy="0"/>
          <a:chOff x="0" y="0"/>
          <a:chExt cx="0" cy="0"/>
        </a:xfrm>
      </p:grpSpPr>
      <p:sp>
        <p:nvSpPr>
          <p:cNvPr id="199" name="Google Shape;199;p42"/>
          <p:cNvSpPr/>
          <p:nvPr/>
        </p:nvSpPr>
        <p:spPr>
          <a:xfrm>
            <a:off x="0" y="0"/>
            <a:ext cx="9144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AEEF"/>
              </a:solidFill>
              <a:latin typeface="Open Sans"/>
              <a:ea typeface="Open Sans"/>
              <a:cs typeface="Open Sans"/>
              <a:sym typeface="Open Sans"/>
            </a:endParaRPr>
          </a:p>
        </p:txBody>
      </p:sp>
      <p:sp>
        <p:nvSpPr>
          <p:cNvPr id="200" name="Google Shape;200;p42"/>
          <p:cNvSpPr txBox="1"/>
          <p:nvPr>
            <p:ph type="title"/>
          </p:nvPr>
        </p:nvSpPr>
        <p:spPr>
          <a:xfrm>
            <a:off x="457200" y="1982194"/>
            <a:ext cx="8229600" cy="11790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4500">
                <a:solidFill>
                  <a:schemeClr val="lt1"/>
                </a:solidFill>
                <a:latin typeface="Open Sans"/>
                <a:ea typeface="Open Sans"/>
                <a:cs typeface="Open Sans"/>
                <a:sym typeface="Open Sans"/>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01" name="Google Shape;201;p42"/>
          <p:cNvSpPr txBox="1"/>
          <p:nvPr>
            <p:ph idx="1" type="body"/>
          </p:nvPr>
        </p:nvSpPr>
        <p:spPr>
          <a:xfrm>
            <a:off x="457200" y="1561743"/>
            <a:ext cx="8229600" cy="4473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1D4358"/>
              </a:buClr>
              <a:buSzPts val="1100"/>
              <a:buFont typeface="Open Sans"/>
              <a:buNone/>
              <a:defRPr b="0" sz="2700">
                <a:solidFill>
                  <a:srgbClr val="1D4358"/>
                </a:solidFill>
                <a:latin typeface="Open Sans"/>
                <a:ea typeface="Open Sans"/>
                <a:cs typeface="Open Sans"/>
                <a:sym typeface="Open Sans"/>
              </a:defRPr>
            </a:lvl1pPr>
            <a:lvl2pPr indent="-298450" lvl="1" marL="914400" rtl="0">
              <a:spcBef>
                <a:spcPts val="1600"/>
              </a:spcBef>
              <a:spcAft>
                <a:spcPts val="0"/>
              </a:spcAft>
              <a:buSzPts val="1100"/>
              <a:buChar char="○"/>
              <a:defRPr b="1" sz="3000">
                <a:solidFill>
                  <a:srgbClr val="FFFF00"/>
                </a:solidFill>
                <a:latin typeface="Questrial"/>
                <a:ea typeface="Questrial"/>
                <a:cs typeface="Questrial"/>
                <a:sym typeface="Questrial"/>
              </a:defRPr>
            </a:lvl2pPr>
            <a:lvl3pPr indent="-298450" lvl="2" marL="1371600" rtl="0">
              <a:spcBef>
                <a:spcPts val="1600"/>
              </a:spcBef>
              <a:spcAft>
                <a:spcPts val="0"/>
              </a:spcAft>
              <a:buSzPts val="1100"/>
              <a:buChar char="■"/>
              <a:defRPr b="1" sz="3000">
                <a:solidFill>
                  <a:srgbClr val="FFFF00"/>
                </a:solidFill>
                <a:latin typeface="Questrial"/>
                <a:ea typeface="Questrial"/>
                <a:cs typeface="Questrial"/>
                <a:sym typeface="Questrial"/>
              </a:defRPr>
            </a:lvl3pPr>
            <a:lvl4pPr indent="-298450" lvl="3" marL="1828800" rtl="0">
              <a:spcBef>
                <a:spcPts val="1600"/>
              </a:spcBef>
              <a:spcAft>
                <a:spcPts val="0"/>
              </a:spcAft>
              <a:buSzPts val="1100"/>
              <a:buChar char="●"/>
              <a:defRPr b="1" sz="3000">
                <a:solidFill>
                  <a:srgbClr val="FFFF00"/>
                </a:solidFill>
                <a:latin typeface="Questrial"/>
                <a:ea typeface="Questrial"/>
                <a:cs typeface="Questrial"/>
                <a:sym typeface="Questrial"/>
              </a:defRPr>
            </a:lvl4pPr>
            <a:lvl5pPr indent="-298450" lvl="4" marL="2286000" rtl="0">
              <a:spcBef>
                <a:spcPts val="1600"/>
              </a:spcBef>
              <a:spcAft>
                <a:spcPts val="0"/>
              </a:spcAft>
              <a:buSzPts val="1100"/>
              <a:buChar char="○"/>
              <a:defRPr b="1" sz="3000">
                <a:solidFill>
                  <a:srgbClr val="FFFF00"/>
                </a:solidFill>
                <a:latin typeface="Questrial"/>
                <a:ea typeface="Questrial"/>
                <a:cs typeface="Questrial"/>
                <a:sym typeface="Questrial"/>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202" name="Google Shape;202;p42"/>
          <p:cNvSpPr/>
          <p:nvPr/>
        </p:nvSpPr>
        <p:spPr>
          <a:xfrm>
            <a:off x="8820083" y="4940828"/>
            <a:ext cx="251400" cy="8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fld id="{00000000-1234-1234-1234-123412341234}" type="slidenum">
              <a:rPr b="1" i="0" lang="en" sz="800" u="none" cap="none" strike="noStrike">
                <a:solidFill>
                  <a:schemeClr val="lt1"/>
                </a:solidFill>
                <a:latin typeface="Open Sans"/>
                <a:ea typeface="Open Sans"/>
                <a:cs typeface="Open Sans"/>
                <a:sym typeface="Open Sans"/>
              </a:rPr>
              <a:t>‹#›</a:t>
            </a:fld>
            <a:endParaRPr b="1" i="0" sz="600" u="none" cap="none" strike="noStrike">
              <a:solidFill>
                <a:schemeClr val="lt1"/>
              </a:solidFill>
              <a:latin typeface="Open Sans"/>
              <a:ea typeface="Open Sans"/>
              <a:cs typeface="Open Sans"/>
              <a:sym typeface="Open Sans"/>
            </a:endParaRPr>
          </a:p>
        </p:txBody>
      </p:sp>
      <p:sp>
        <p:nvSpPr>
          <p:cNvPr id="203" name="Google Shape;203;p42"/>
          <p:cNvSpPr txBox="1"/>
          <p:nvPr/>
        </p:nvSpPr>
        <p:spPr>
          <a:xfrm>
            <a:off x="6342745" y="4911638"/>
            <a:ext cx="2532900" cy="150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500" u="none" cap="none" strike="noStrike">
                <a:solidFill>
                  <a:schemeClr val="lt1"/>
                </a:solidFill>
                <a:latin typeface="Open Sans"/>
                <a:ea typeface="Open Sans"/>
                <a:cs typeface="Open Sans"/>
                <a:sym typeface="Open Sans"/>
              </a:rPr>
              <a:t>© 2015 BIA/Kelsey. All Rights Reserved.    |</a:t>
            </a:r>
            <a:endParaRPr b="0" i="0" sz="500" u="none" cap="none" strike="noStrike">
              <a:solidFill>
                <a:schemeClr val="lt1"/>
              </a:solidFill>
              <a:latin typeface="Open Sans"/>
              <a:ea typeface="Open Sans"/>
              <a:cs typeface="Open Sans"/>
              <a:sym typeface="Open Sans"/>
            </a:endParaRPr>
          </a:p>
        </p:txBody>
      </p:sp>
      <p:pic>
        <p:nvPicPr>
          <p:cNvPr id="204" name="Google Shape;204;p42"/>
          <p:cNvPicPr preferRelativeResize="0"/>
          <p:nvPr/>
        </p:nvPicPr>
        <p:blipFill rotWithShape="1">
          <a:blip r:embed="rId2">
            <a:alphaModFix/>
          </a:blip>
          <a:srcRect b="0" l="0" r="0" t="0"/>
          <a:stretch/>
        </p:blipFill>
        <p:spPr>
          <a:xfrm>
            <a:off x="100048" y="4775512"/>
            <a:ext cx="425100" cy="296700"/>
          </a:xfrm>
          <a:prstGeom prst="rect">
            <a:avLst/>
          </a:prstGeom>
          <a:noFill/>
          <a:ln>
            <a:noFill/>
          </a:ln>
        </p:spPr>
      </p:pic>
      <p:sp>
        <p:nvSpPr>
          <p:cNvPr id="205" name="Google Shape;205;p42"/>
          <p:cNvSpPr/>
          <p:nvPr/>
        </p:nvSpPr>
        <p:spPr>
          <a:xfrm>
            <a:off x="948160" y="4852756"/>
            <a:ext cx="22263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100" u="none" cap="none" strike="noStrike">
                <a:solidFill>
                  <a:schemeClr val="lt1"/>
                </a:solidFill>
                <a:latin typeface="Open Sans"/>
                <a:ea typeface="Open Sans"/>
                <a:cs typeface="Open Sans"/>
                <a:sym typeface="Open Sans"/>
              </a:rPr>
              <a:t>Tweet With Us: #realworldanalytics</a:t>
            </a:r>
            <a:endParaRPr b="0" i="0" sz="1100" u="none" cap="none" strike="noStrike">
              <a:solidFill>
                <a:schemeClr val="lt1"/>
              </a:solidFill>
              <a:latin typeface="Open Sans"/>
              <a:ea typeface="Open Sans"/>
              <a:cs typeface="Open Sans"/>
              <a:sym typeface="Open Sans"/>
            </a:endParaRPr>
          </a:p>
        </p:txBody>
      </p:sp>
      <p:pic>
        <p:nvPicPr>
          <p:cNvPr id="206" name="Google Shape;206;p42"/>
          <p:cNvPicPr preferRelativeResize="0"/>
          <p:nvPr/>
        </p:nvPicPr>
        <p:blipFill rotWithShape="1">
          <a:blip r:embed="rId3">
            <a:alphaModFix/>
          </a:blip>
          <a:srcRect b="0" l="0" r="0" t="0"/>
          <a:stretch/>
        </p:blipFill>
        <p:spPr>
          <a:xfrm>
            <a:off x="725574" y="4891466"/>
            <a:ext cx="225900" cy="1623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207" name="Shape 207"/>
        <p:cNvGrpSpPr/>
        <p:nvPr/>
      </p:nvGrpSpPr>
      <p:grpSpPr>
        <a:xfrm>
          <a:off x="0" y="0"/>
          <a:ext cx="0" cy="0"/>
          <a:chOff x="0" y="0"/>
          <a:chExt cx="0" cy="0"/>
        </a:xfrm>
      </p:grpSpPr>
      <p:sp>
        <p:nvSpPr>
          <p:cNvPr id="208" name="Google Shape;208;p43"/>
          <p:cNvSpPr txBox="1"/>
          <p:nvPr>
            <p:ph idx="1" type="body"/>
          </p:nvPr>
        </p:nvSpPr>
        <p:spPr>
          <a:xfrm>
            <a:off x="457214" y="1085850"/>
            <a:ext cx="8371800" cy="35088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00000"/>
              </a:lnSpc>
              <a:spcBef>
                <a:spcPts val="400"/>
              </a:spcBef>
              <a:spcAft>
                <a:spcPts val="0"/>
              </a:spcAft>
              <a:buClr>
                <a:schemeClr val="accent1"/>
              </a:buClr>
              <a:buSzPts val="1100"/>
              <a:buFont typeface="Noto Sans Symbols"/>
              <a:buChar char="▪"/>
              <a:defRPr sz="1800"/>
            </a:lvl1pPr>
            <a:lvl2pPr indent="-298450" lvl="1" marL="914400" marR="0" rtl="0" algn="l">
              <a:lnSpc>
                <a:spcPct val="100000"/>
              </a:lnSpc>
              <a:spcBef>
                <a:spcPts val="400"/>
              </a:spcBef>
              <a:spcAft>
                <a:spcPts val="0"/>
              </a:spcAft>
              <a:buClr>
                <a:schemeClr val="accent1"/>
              </a:buClr>
              <a:buSzPts val="1100"/>
              <a:buFont typeface="Noto Sans Symbols"/>
              <a:buChar char="▪"/>
              <a:defRPr sz="1100"/>
            </a:lvl2pPr>
            <a:lvl3pPr indent="-298450" lvl="2" marL="1371600" marR="0" rtl="0" algn="l">
              <a:lnSpc>
                <a:spcPct val="100000"/>
              </a:lnSpc>
              <a:spcBef>
                <a:spcPts val="300"/>
              </a:spcBef>
              <a:spcAft>
                <a:spcPts val="0"/>
              </a:spcAft>
              <a:buClr>
                <a:schemeClr val="accent1"/>
              </a:buClr>
              <a:buSzPts val="1100"/>
              <a:buFont typeface="Noto Sans Symbols"/>
              <a:buChar char="▪"/>
              <a:defRPr sz="1400"/>
            </a:lvl3pPr>
            <a:lvl4pPr indent="-298450" lvl="3" marL="1828800" marR="0" rtl="0" algn="l">
              <a:lnSpc>
                <a:spcPct val="100000"/>
              </a:lnSpc>
              <a:spcBef>
                <a:spcPts val="300"/>
              </a:spcBef>
              <a:spcAft>
                <a:spcPts val="0"/>
              </a:spcAft>
              <a:buClr>
                <a:schemeClr val="accent1"/>
              </a:buClr>
              <a:buSzPts val="1100"/>
              <a:buFont typeface="Noto Sans Symbols"/>
              <a:buChar char="▪"/>
              <a:defRPr sz="1100"/>
            </a:lvl4pPr>
            <a:lvl5pPr indent="-298450" lvl="4" marL="2286000" marR="0" rtl="0" algn="l">
              <a:lnSpc>
                <a:spcPct val="100000"/>
              </a:lnSpc>
              <a:spcBef>
                <a:spcPts val="300"/>
              </a:spcBef>
              <a:spcAft>
                <a:spcPts val="0"/>
              </a:spcAft>
              <a:buClr>
                <a:schemeClr val="accent1"/>
              </a:buClr>
              <a:buSzPts val="1100"/>
              <a:buFont typeface="Noto Sans Symbols"/>
              <a:buChar char="▪"/>
              <a:defRPr sz="1100"/>
            </a:lvl5pPr>
            <a:lvl6pPr indent="-298450" lvl="5" marL="2743200" rtl="0">
              <a:spcBef>
                <a:spcPts val="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209" name="Google Shape;209;p43"/>
          <p:cNvSpPr txBox="1"/>
          <p:nvPr>
            <p:ph type="title"/>
          </p:nvPr>
        </p:nvSpPr>
        <p:spPr>
          <a:xfrm>
            <a:off x="457214" y="57150"/>
            <a:ext cx="8371800" cy="8574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SzPts val="1100"/>
              <a:buNone/>
              <a:defRPr sz="24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hart">
  <p:cSld name="Title &amp; Chart">
    <p:spTree>
      <p:nvGrpSpPr>
        <p:cNvPr id="210" name="Shape 210"/>
        <p:cNvGrpSpPr/>
        <p:nvPr/>
      </p:nvGrpSpPr>
      <p:grpSpPr>
        <a:xfrm>
          <a:off x="0" y="0"/>
          <a:ext cx="0" cy="0"/>
          <a:chOff x="0" y="0"/>
          <a:chExt cx="0" cy="0"/>
        </a:xfrm>
      </p:grpSpPr>
      <p:sp>
        <p:nvSpPr>
          <p:cNvPr id="211" name="Google Shape;211;p44"/>
          <p:cNvSpPr txBox="1"/>
          <p:nvPr>
            <p:ph idx="1" type="body"/>
          </p:nvPr>
        </p:nvSpPr>
        <p:spPr>
          <a:xfrm>
            <a:off x="114301" y="4514852"/>
            <a:ext cx="8915400" cy="2928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100000"/>
              </a:lnSpc>
              <a:spcBef>
                <a:spcPts val="0"/>
              </a:spcBef>
              <a:spcAft>
                <a:spcPts val="0"/>
              </a:spcAft>
              <a:buSzPts val="1100"/>
              <a:buFont typeface="Arial"/>
              <a:buNone/>
              <a:defRPr sz="600"/>
            </a:lvl1pPr>
            <a:lvl2pPr indent="-228600" lvl="1" marL="914400" rtl="0">
              <a:spcBef>
                <a:spcPts val="0"/>
              </a:spcBef>
              <a:spcAft>
                <a:spcPts val="0"/>
              </a:spcAft>
              <a:buSzPts val="1100"/>
              <a:buFont typeface="Open Sans"/>
              <a:buNone/>
              <a:defRPr sz="800"/>
            </a:lvl2pPr>
            <a:lvl3pPr indent="-228600" lvl="2" marL="1371600" rtl="0">
              <a:spcBef>
                <a:spcPts val="1600"/>
              </a:spcBef>
              <a:spcAft>
                <a:spcPts val="0"/>
              </a:spcAft>
              <a:buSzPts val="1100"/>
              <a:buFont typeface="Open Sans"/>
              <a:buNone/>
              <a:defRPr sz="800"/>
            </a:lvl3pPr>
            <a:lvl4pPr indent="-228600" lvl="3" marL="1828800" rtl="0">
              <a:spcBef>
                <a:spcPts val="1600"/>
              </a:spcBef>
              <a:spcAft>
                <a:spcPts val="0"/>
              </a:spcAft>
              <a:buSzPts val="1100"/>
              <a:buFont typeface="Open Sans"/>
              <a:buNone/>
              <a:defRPr sz="800"/>
            </a:lvl4pPr>
            <a:lvl5pPr indent="-228600" lvl="4" marL="2286000" rtl="0">
              <a:spcBef>
                <a:spcPts val="1600"/>
              </a:spcBef>
              <a:spcAft>
                <a:spcPts val="0"/>
              </a:spcAft>
              <a:buSzPts val="1100"/>
              <a:buFont typeface="Open Sans"/>
              <a:buNone/>
              <a:defRPr sz="8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212" name="Google Shape;212;p44"/>
          <p:cNvSpPr/>
          <p:nvPr>
            <p:ph idx="2" type="chart"/>
          </p:nvPr>
        </p:nvSpPr>
        <p:spPr>
          <a:xfrm>
            <a:off x="114301" y="1200150"/>
            <a:ext cx="8915400" cy="32412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Clr>
                <a:srgbClr val="7F7F7F"/>
              </a:buClr>
              <a:buSzPts val="1100"/>
              <a:buFont typeface="Open Sans"/>
              <a:buNone/>
              <a:defRPr b="0" i="0" sz="1400" u="none" cap="none" strike="noStrike">
                <a:solidFill>
                  <a:srgbClr val="7F7F7F"/>
                </a:solidFill>
                <a:latin typeface="Open Sans"/>
                <a:ea typeface="Open Sans"/>
                <a:cs typeface="Open Sans"/>
                <a:sym typeface="Open Sans"/>
              </a:defRPr>
            </a:lvl1pPr>
            <a:lvl2pPr indent="-69850" lvl="1" marL="3429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2pPr>
            <a:lvl3pPr indent="-69850" lvl="2" marL="6858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3pPr>
            <a:lvl4pPr indent="-69850" lvl="3" marL="10287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4pPr>
            <a:lvl5pPr indent="-69850" lvl="4" marL="13716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5pPr>
            <a:lvl6pPr indent="-69850" lvl="5" marL="17145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6pPr>
            <a:lvl7pPr indent="-69850" lvl="6" marL="20574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7pPr>
            <a:lvl8pPr indent="-69850" lvl="7" marL="24003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8pPr>
            <a:lvl9pPr indent="-69850" lvl="8" marL="27432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9pPr>
          </a:lstStyle>
          <a:p/>
        </p:txBody>
      </p:sp>
      <p:sp>
        <p:nvSpPr>
          <p:cNvPr id="213" name="Google Shape;213;p44"/>
          <p:cNvSpPr txBox="1"/>
          <p:nvPr>
            <p:ph type="title"/>
          </p:nvPr>
        </p:nvSpPr>
        <p:spPr>
          <a:xfrm>
            <a:off x="114301" y="317274"/>
            <a:ext cx="8921700" cy="373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2400">
                <a:solidFill>
                  <a:schemeClr val="dk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14" name="Google Shape;214;p44"/>
          <p:cNvSpPr txBox="1"/>
          <p:nvPr>
            <p:ph idx="3" type="body"/>
          </p:nvPr>
        </p:nvSpPr>
        <p:spPr>
          <a:xfrm>
            <a:off x="114302" y="802489"/>
            <a:ext cx="8915400" cy="3072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indent="-298450" lvl="1" marL="914400" rtl="0">
              <a:spcBef>
                <a:spcPts val="1600"/>
              </a:spcBef>
              <a:spcAft>
                <a:spcPts val="0"/>
              </a:spcAft>
              <a:buSzPts val="1100"/>
              <a:buChar char="○"/>
              <a:defRPr sz="1800">
                <a:solidFill>
                  <a:schemeClr val="dk1"/>
                </a:solidFill>
                <a:latin typeface="Open Sans"/>
                <a:ea typeface="Open Sans"/>
                <a:cs typeface="Open Sans"/>
                <a:sym typeface="Open Sans"/>
              </a:defRPr>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act Slide 1" showMasterSp="0">
  <p:cSld name="Impact Slide 1">
    <p:bg>
      <p:bgPr>
        <a:blipFill>
          <a:blip r:embed="rId2">
            <a:alphaModFix/>
          </a:blip>
          <a:stretch>
            <a:fillRect/>
          </a:stretch>
        </a:blipFill>
      </p:bgPr>
    </p:bg>
    <p:spTree>
      <p:nvGrpSpPr>
        <p:cNvPr id="215" name="Shape 215"/>
        <p:cNvGrpSpPr/>
        <p:nvPr/>
      </p:nvGrpSpPr>
      <p:grpSpPr>
        <a:xfrm>
          <a:off x="0" y="0"/>
          <a:ext cx="0" cy="0"/>
          <a:chOff x="0" y="0"/>
          <a:chExt cx="0" cy="0"/>
        </a:xfrm>
      </p:grpSpPr>
      <p:sp>
        <p:nvSpPr>
          <p:cNvPr id="216" name="Google Shape;216;p45"/>
          <p:cNvSpPr/>
          <p:nvPr/>
        </p:nvSpPr>
        <p:spPr>
          <a:xfrm>
            <a:off x="0" y="1200150"/>
            <a:ext cx="9144000" cy="1462500"/>
          </a:xfrm>
          <a:prstGeom prst="rect">
            <a:avLst/>
          </a:prstGeom>
          <a:solidFill>
            <a:schemeClr val="accent1">
              <a:alpha val="8471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217" name="Google Shape;217;p45"/>
          <p:cNvSpPr/>
          <p:nvPr/>
        </p:nvSpPr>
        <p:spPr>
          <a:xfrm>
            <a:off x="8837024" y="4940828"/>
            <a:ext cx="251400" cy="8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fld id="{00000000-1234-1234-1234-123412341234}" type="slidenum">
              <a:rPr b="1" i="0" lang="en" sz="800" u="none" cap="none" strike="noStrike">
                <a:solidFill>
                  <a:schemeClr val="lt1"/>
                </a:solidFill>
                <a:latin typeface="Open Sans"/>
                <a:ea typeface="Open Sans"/>
                <a:cs typeface="Open Sans"/>
                <a:sym typeface="Open Sans"/>
              </a:rPr>
              <a:t>‹#›</a:t>
            </a:fld>
            <a:endParaRPr b="1" i="0" sz="600" u="none" cap="none" strike="noStrike">
              <a:solidFill>
                <a:schemeClr val="lt1"/>
              </a:solidFill>
              <a:latin typeface="Open Sans"/>
              <a:ea typeface="Open Sans"/>
              <a:cs typeface="Open Sans"/>
              <a:sym typeface="Open Sans"/>
            </a:endParaRPr>
          </a:p>
        </p:txBody>
      </p:sp>
      <p:sp>
        <p:nvSpPr>
          <p:cNvPr id="218" name="Google Shape;218;p45"/>
          <p:cNvSpPr txBox="1"/>
          <p:nvPr/>
        </p:nvSpPr>
        <p:spPr>
          <a:xfrm>
            <a:off x="7426234" y="4911636"/>
            <a:ext cx="1466400" cy="150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500" u="none" cap="none" strike="noStrike">
                <a:solidFill>
                  <a:schemeClr val="lt1"/>
                </a:solidFill>
                <a:latin typeface="Open Sans"/>
                <a:ea typeface="Open Sans"/>
                <a:cs typeface="Open Sans"/>
                <a:sym typeface="Open Sans"/>
              </a:rPr>
              <a:t>© 2015 BIA/Kelsey. All Rights Reserved.    |</a:t>
            </a:r>
            <a:endParaRPr b="0" i="0" sz="500" u="none" cap="none" strike="noStrike">
              <a:solidFill>
                <a:schemeClr val="lt1"/>
              </a:solidFill>
              <a:latin typeface="Open Sans"/>
              <a:ea typeface="Open Sans"/>
              <a:cs typeface="Open Sans"/>
              <a:sym typeface="Open Sans"/>
            </a:endParaRPr>
          </a:p>
        </p:txBody>
      </p:sp>
      <p:sp>
        <p:nvSpPr>
          <p:cNvPr id="219" name="Google Shape;219;p45"/>
          <p:cNvSpPr txBox="1"/>
          <p:nvPr>
            <p:ph idx="1" type="body"/>
          </p:nvPr>
        </p:nvSpPr>
        <p:spPr>
          <a:xfrm>
            <a:off x="114300" y="1260419"/>
            <a:ext cx="8915400" cy="1341900"/>
          </a:xfrm>
          <a:prstGeom prst="rect">
            <a:avLst/>
          </a:prstGeom>
          <a:noFill/>
          <a:ln>
            <a:noFill/>
          </a:ln>
        </p:spPr>
        <p:txBody>
          <a:bodyPr anchorCtr="0" anchor="ctr" bIns="68575" lIns="68575" spcFirstLastPara="1" rIns="68575" wrap="square" tIns="68575">
            <a:noAutofit/>
          </a:bodyPr>
          <a:lstStyle>
            <a:lvl1pPr indent="-228600" lvl="0" marL="457200" rtl="0" algn="r">
              <a:spcBef>
                <a:spcPts val="0"/>
              </a:spcBef>
              <a:spcAft>
                <a:spcPts val="0"/>
              </a:spcAft>
              <a:buClr>
                <a:schemeClr val="lt1"/>
              </a:buClr>
              <a:buSzPts val="1100"/>
              <a:buFont typeface="Open Sans"/>
              <a:buNone/>
              <a:defRPr sz="2700">
                <a:solidFill>
                  <a:schemeClr val="lt1"/>
                </a:solidFill>
              </a:defRPr>
            </a:lvl1pPr>
            <a:lvl2pPr indent="-228600" lvl="1" marL="914400" rtl="0">
              <a:spcBef>
                <a:spcPts val="1600"/>
              </a:spcBef>
              <a:spcAft>
                <a:spcPts val="0"/>
              </a:spcAft>
              <a:buSzPts val="1100"/>
              <a:buFont typeface="Arial"/>
              <a:buNone/>
              <a:defRPr sz="1100"/>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pic>
        <p:nvPicPr>
          <p:cNvPr id="220" name="Google Shape;220;p45"/>
          <p:cNvPicPr preferRelativeResize="0"/>
          <p:nvPr/>
        </p:nvPicPr>
        <p:blipFill rotWithShape="1">
          <a:blip r:embed="rId3">
            <a:alphaModFix/>
          </a:blip>
          <a:srcRect b="0" l="0" r="0" t="0"/>
          <a:stretch/>
        </p:blipFill>
        <p:spPr>
          <a:xfrm>
            <a:off x="100048" y="4775512"/>
            <a:ext cx="425100" cy="296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9">
                                            <p:txEl>
                                              <p:pRg end="0" st="0"/>
                                            </p:txEl>
                                          </p:spTgt>
                                        </p:tgtEl>
                                        <p:attrNameLst>
                                          <p:attrName>style.visibility</p:attrName>
                                        </p:attrNameLst>
                                      </p:cBhvr>
                                      <p:to>
                                        <p:strVal val="visible"/>
                                      </p:to>
                                    </p:set>
                                    <p:animEffect filter="fade" transition="in">
                                      <p:cBhvr>
                                        <p:cTn dur="500"/>
                                        <p:tgtEl>
                                          <p:spTgt spid="219">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9">
                                            <p:txEl>
                                              <p:pRg end="1" st="1"/>
                                            </p:txEl>
                                          </p:spTgt>
                                        </p:tgtEl>
                                        <p:attrNameLst>
                                          <p:attrName>style.visibility</p:attrName>
                                        </p:attrNameLst>
                                      </p:cBhvr>
                                      <p:to>
                                        <p:strVal val="visible"/>
                                      </p:to>
                                    </p:set>
                                    <p:animEffect filter="fade" transition="in">
                                      <p:cBhvr>
                                        <p:cTn dur="500"/>
                                        <p:tgtEl>
                                          <p:spTgt spid="219">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19">
                                            <p:txEl>
                                              <p:pRg end="2" st="2"/>
                                            </p:txEl>
                                          </p:spTgt>
                                        </p:tgtEl>
                                        <p:attrNameLst>
                                          <p:attrName>style.visibility</p:attrName>
                                        </p:attrNameLst>
                                      </p:cBhvr>
                                      <p:to>
                                        <p:strVal val="visible"/>
                                      </p:to>
                                    </p:set>
                                    <p:animEffect filter="fade" transition="in">
                                      <p:cBhvr>
                                        <p:cTn dur="500"/>
                                        <p:tgtEl>
                                          <p:spTgt spid="219">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19">
                                            <p:txEl>
                                              <p:pRg end="3" st="3"/>
                                            </p:txEl>
                                          </p:spTgt>
                                        </p:tgtEl>
                                        <p:attrNameLst>
                                          <p:attrName>style.visibility</p:attrName>
                                        </p:attrNameLst>
                                      </p:cBhvr>
                                      <p:to>
                                        <p:strVal val="visible"/>
                                      </p:to>
                                    </p:set>
                                    <p:animEffect filter="fade" transition="in">
                                      <p:cBhvr>
                                        <p:cTn dur="500"/>
                                        <p:tgtEl>
                                          <p:spTgt spid="219">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19">
                                            <p:txEl>
                                              <p:pRg end="4" st="4"/>
                                            </p:txEl>
                                          </p:spTgt>
                                        </p:tgtEl>
                                        <p:attrNameLst>
                                          <p:attrName>style.visibility</p:attrName>
                                        </p:attrNameLst>
                                      </p:cBhvr>
                                      <p:to>
                                        <p:strVal val="visible"/>
                                      </p:to>
                                    </p:set>
                                    <p:animEffect filter="fade" transition="in">
                                      <p:cBhvr>
                                        <p:cTn dur="500"/>
                                        <p:tgtEl>
                                          <p:spTgt spid="219">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19">
                                            <p:txEl>
                                              <p:pRg end="5" st="5"/>
                                            </p:txEl>
                                          </p:spTgt>
                                        </p:tgtEl>
                                        <p:attrNameLst>
                                          <p:attrName>style.visibility</p:attrName>
                                        </p:attrNameLst>
                                      </p:cBhvr>
                                      <p:to>
                                        <p:strVal val="visible"/>
                                      </p:to>
                                    </p:set>
                                    <p:animEffect filter="fade" transition="in">
                                      <p:cBhvr>
                                        <p:cTn dur="500"/>
                                        <p:tgtEl>
                                          <p:spTgt spid="219">
                                            <p:txEl>
                                              <p:pRg end="5" st="5"/>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19">
                                            <p:txEl>
                                              <p:pRg end="6" st="6"/>
                                            </p:txEl>
                                          </p:spTgt>
                                        </p:tgtEl>
                                        <p:attrNameLst>
                                          <p:attrName>style.visibility</p:attrName>
                                        </p:attrNameLst>
                                      </p:cBhvr>
                                      <p:to>
                                        <p:strVal val="visible"/>
                                      </p:to>
                                    </p:set>
                                    <p:animEffect filter="fade" transition="in">
                                      <p:cBhvr>
                                        <p:cTn dur="500"/>
                                        <p:tgtEl>
                                          <p:spTgt spid="219">
                                            <p:txEl>
                                              <p:pRg end="6" st="6"/>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19">
                                            <p:txEl>
                                              <p:pRg end="7" st="7"/>
                                            </p:txEl>
                                          </p:spTgt>
                                        </p:tgtEl>
                                        <p:attrNameLst>
                                          <p:attrName>style.visibility</p:attrName>
                                        </p:attrNameLst>
                                      </p:cBhvr>
                                      <p:to>
                                        <p:strVal val="visible"/>
                                      </p:to>
                                    </p:set>
                                    <p:animEffect filter="fade" transition="in">
                                      <p:cBhvr>
                                        <p:cTn dur="500"/>
                                        <p:tgtEl>
                                          <p:spTgt spid="219">
                                            <p:txEl>
                                              <p:pRg end="7" st="7"/>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19">
                                            <p:txEl>
                                              <p:pRg end="8" st="8"/>
                                            </p:txEl>
                                          </p:spTgt>
                                        </p:tgtEl>
                                        <p:attrNameLst>
                                          <p:attrName>style.visibility</p:attrName>
                                        </p:attrNameLst>
                                      </p:cBhvr>
                                      <p:to>
                                        <p:strVal val="visible"/>
                                      </p:to>
                                    </p:set>
                                    <p:animEffect filter="fade" transition="in">
                                      <p:cBhvr>
                                        <p:cTn dur="500"/>
                                        <p:tgtEl>
                                          <p:spTgt spid="219">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221" name="Shape 221"/>
        <p:cNvGrpSpPr/>
        <p:nvPr/>
      </p:nvGrpSpPr>
      <p:grpSpPr>
        <a:xfrm>
          <a:off x="0" y="0"/>
          <a:ext cx="0" cy="0"/>
          <a:chOff x="0" y="0"/>
          <a:chExt cx="0" cy="0"/>
        </a:xfrm>
      </p:grpSpPr>
      <p:pic>
        <p:nvPicPr>
          <p:cNvPr id="222" name="Google Shape;222;p46"/>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23" name="Google Shape;223;p46"/>
          <p:cNvPicPr preferRelativeResize="0"/>
          <p:nvPr/>
        </p:nvPicPr>
        <p:blipFill>
          <a:blip r:embed="rId3">
            <a:alphaModFix/>
          </a:blip>
          <a:stretch>
            <a:fillRect/>
          </a:stretch>
        </p:blipFill>
        <p:spPr>
          <a:xfrm>
            <a:off x="3637925" y="3108225"/>
            <a:ext cx="1868149" cy="285650"/>
          </a:xfrm>
          <a:prstGeom prst="rect">
            <a:avLst/>
          </a:prstGeom>
          <a:noFill/>
          <a:ln>
            <a:noFill/>
          </a:ln>
        </p:spPr>
      </p:pic>
      <p:cxnSp>
        <p:nvCxnSpPr>
          <p:cNvPr id="224" name="Google Shape;224;p46"/>
          <p:cNvCxnSpPr/>
          <p:nvPr/>
        </p:nvCxnSpPr>
        <p:spPr>
          <a:xfrm>
            <a:off x="618300" y="2717875"/>
            <a:ext cx="7907400" cy="0"/>
          </a:xfrm>
          <a:prstGeom prst="straightConnector1">
            <a:avLst/>
          </a:prstGeom>
          <a:noFill/>
          <a:ln cap="flat" cmpd="sng" w="19050">
            <a:solidFill>
              <a:srgbClr val="FFFFFF"/>
            </a:solidFill>
            <a:prstDash val="solid"/>
            <a:round/>
            <a:headEnd len="med" w="med" type="none"/>
            <a:tailEnd len="med" w="med" type="none"/>
          </a:ln>
        </p:spPr>
      </p:cxnSp>
      <p:sp>
        <p:nvSpPr>
          <p:cNvPr id="225" name="Google Shape;225;p46"/>
          <p:cNvSpPr txBox="1"/>
          <p:nvPr>
            <p:ph type="title"/>
          </p:nvPr>
        </p:nvSpPr>
        <p:spPr>
          <a:xfrm>
            <a:off x="457200" y="1238075"/>
            <a:ext cx="8229600" cy="1479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26" name="Google Shape;226;p46"/>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 Title and Content">
  <p:cSld name="Default - Title and Content">
    <p:spTree>
      <p:nvGrpSpPr>
        <p:cNvPr id="227" name="Shape 227"/>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2">
    <p:spTree>
      <p:nvGrpSpPr>
        <p:cNvPr id="228" name="Shape 228"/>
        <p:cNvGrpSpPr/>
        <p:nvPr/>
      </p:nvGrpSpPr>
      <p:grpSpPr>
        <a:xfrm>
          <a:off x="0" y="0"/>
          <a:ext cx="0" cy="0"/>
          <a:chOff x="0" y="0"/>
          <a:chExt cx="0" cy="0"/>
        </a:xfrm>
      </p:grpSpPr>
      <p:sp>
        <p:nvSpPr>
          <p:cNvPr id="229" name="Google Shape;229;p48"/>
          <p:cNvSpPr/>
          <p:nvPr/>
        </p:nvSpPr>
        <p:spPr>
          <a:xfrm>
            <a:off x="-53050" y="-26525"/>
            <a:ext cx="9250200" cy="463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8"/>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e">
  <p:cSld name="CUSTOM_3">
    <p:spTree>
      <p:nvGrpSpPr>
        <p:cNvPr id="231" name="Shape 231"/>
        <p:cNvGrpSpPr/>
        <p:nvPr/>
      </p:nvGrpSpPr>
      <p:grpSpPr>
        <a:xfrm>
          <a:off x="0" y="0"/>
          <a:ext cx="0" cy="0"/>
          <a:chOff x="0" y="0"/>
          <a:chExt cx="0" cy="0"/>
        </a:xfrm>
      </p:grpSpPr>
      <p:sp>
        <p:nvSpPr>
          <p:cNvPr id="232" name="Google Shape;232;p49"/>
          <p:cNvSpPr txBox="1"/>
          <p:nvPr>
            <p:ph type="title"/>
          </p:nvPr>
        </p:nvSpPr>
        <p:spPr>
          <a:xfrm>
            <a:off x="311700" y="341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3800">
                <a:solidFill>
                  <a:srgbClr val="666666"/>
                </a:solidFill>
                <a:latin typeface="Dosis"/>
                <a:ea typeface="Dosis"/>
                <a:cs typeface="Dosis"/>
                <a:sym typeface="Dosis"/>
              </a:defRPr>
            </a:lvl1pPr>
            <a:lvl2pPr lvl="1" rtl="0">
              <a:spcBef>
                <a:spcPts val="0"/>
              </a:spcBef>
              <a:spcAft>
                <a:spcPts val="0"/>
              </a:spcAft>
              <a:buNone/>
              <a:defRPr b="1" sz="3600">
                <a:latin typeface="Dosis"/>
                <a:ea typeface="Dosis"/>
                <a:cs typeface="Dosis"/>
                <a:sym typeface="Dosis"/>
              </a:defRPr>
            </a:lvl2pPr>
            <a:lvl3pPr lvl="2" rtl="0">
              <a:spcBef>
                <a:spcPts val="0"/>
              </a:spcBef>
              <a:spcAft>
                <a:spcPts val="0"/>
              </a:spcAft>
              <a:buNone/>
              <a:defRPr b="1" sz="3600">
                <a:latin typeface="Dosis"/>
                <a:ea typeface="Dosis"/>
                <a:cs typeface="Dosis"/>
                <a:sym typeface="Dosis"/>
              </a:defRPr>
            </a:lvl3pPr>
            <a:lvl4pPr lvl="3" rtl="0">
              <a:spcBef>
                <a:spcPts val="0"/>
              </a:spcBef>
              <a:spcAft>
                <a:spcPts val="0"/>
              </a:spcAft>
              <a:buNone/>
              <a:defRPr b="1" sz="3600">
                <a:latin typeface="Dosis"/>
                <a:ea typeface="Dosis"/>
                <a:cs typeface="Dosis"/>
                <a:sym typeface="Dosis"/>
              </a:defRPr>
            </a:lvl4pPr>
            <a:lvl5pPr lvl="4" rtl="0">
              <a:spcBef>
                <a:spcPts val="0"/>
              </a:spcBef>
              <a:spcAft>
                <a:spcPts val="0"/>
              </a:spcAft>
              <a:buNone/>
              <a:defRPr b="1" sz="3600">
                <a:latin typeface="Dosis"/>
                <a:ea typeface="Dosis"/>
                <a:cs typeface="Dosis"/>
                <a:sym typeface="Dosis"/>
              </a:defRPr>
            </a:lvl5pPr>
            <a:lvl6pPr lvl="5" rtl="0">
              <a:spcBef>
                <a:spcPts val="0"/>
              </a:spcBef>
              <a:spcAft>
                <a:spcPts val="0"/>
              </a:spcAft>
              <a:buNone/>
              <a:defRPr b="1" sz="3600">
                <a:latin typeface="Dosis"/>
                <a:ea typeface="Dosis"/>
                <a:cs typeface="Dosis"/>
                <a:sym typeface="Dosis"/>
              </a:defRPr>
            </a:lvl6pPr>
            <a:lvl7pPr lvl="6" rtl="0">
              <a:spcBef>
                <a:spcPts val="0"/>
              </a:spcBef>
              <a:spcAft>
                <a:spcPts val="0"/>
              </a:spcAft>
              <a:buNone/>
              <a:defRPr b="1" sz="3600">
                <a:latin typeface="Dosis"/>
                <a:ea typeface="Dosis"/>
                <a:cs typeface="Dosis"/>
                <a:sym typeface="Dosis"/>
              </a:defRPr>
            </a:lvl7pPr>
            <a:lvl8pPr lvl="7" rtl="0">
              <a:spcBef>
                <a:spcPts val="0"/>
              </a:spcBef>
              <a:spcAft>
                <a:spcPts val="0"/>
              </a:spcAft>
              <a:buNone/>
              <a:defRPr b="1" sz="3600">
                <a:latin typeface="Dosis"/>
                <a:ea typeface="Dosis"/>
                <a:cs typeface="Dosis"/>
                <a:sym typeface="Dosis"/>
              </a:defRPr>
            </a:lvl8pPr>
            <a:lvl9pPr lvl="8" rtl="0">
              <a:spcBef>
                <a:spcPts val="0"/>
              </a:spcBef>
              <a:spcAft>
                <a:spcPts val="0"/>
              </a:spcAft>
              <a:buNone/>
              <a:defRPr b="1" sz="3600">
                <a:latin typeface="Dosis"/>
                <a:ea typeface="Dosis"/>
                <a:cs typeface="Dosis"/>
                <a:sym typeface="Dosis"/>
              </a:defRPr>
            </a:lvl9pPr>
          </a:lstStyle>
          <a:p/>
        </p:txBody>
      </p:sp>
      <p:sp>
        <p:nvSpPr>
          <p:cNvPr id="233" name="Google Shape;233;p49"/>
          <p:cNvSpPr txBox="1"/>
          <p:nvPr>
            <p:ph idx="1" type="subTitle"/>
          </p:nvPr>
        </p:nvSpPr>
        <p:spPr>
          <a:xfrm>
            <a:off x="2249850" y="606800"/>
            <a:ext cx="4644300" cy="24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Open Sans"/>
                <a:ea typeface="Open Sans"/>
                <a:cs typeface="Open Sans"/>
                <a:sym typeface="Open Sans"/>
              </a:defRPr>
            </a:lvl1pPr>
            <a:lvl2pPr lvl="1" rtl="0" algn="ctr">
              <a:spcBef>
                <a:spcPts val="1600"/>
              </a:spcBef>
              <a:spcAft>
                <a:spcPts val="0"/>
              </a:spcAft>
              <a:buNone/>
              <a:defRPr sz="1600">
                <a:latin typeface="Open Sans"/>
                <a:ea typeface="Open Sans"/>
                <a:cs typeface="Open Sans"/>
                <a:sym typeface="Open Sans"/>
              </a:defRPr>
            </a:lvl2pPr>
            <a:lvl3pPr lvl="2" rtl="0" algn="ctr">
              <a:spcBef>
                <a:spcPts val="1600"/>
              </a:spcBef>
              <a:spcAft>
                <a:spcPts val="0"/>
              </a:spcAft>
              <a:buNone/>
              <a:defRPr sz="1600">
                <a:latin typeface="Open Sans"/>
                <a:ea typeface="Open Sans"/>
                <a:cs typeface="Open Sans"/>
                <a:sym typeface="Open Sans"/>
              </a:defRPr>
            </a:lvl3pPr>
            <a:lvl4pPr lvl="3" rtl="0" algn="ctr">
              <a:spcBef>
                <a:spcPts val="1600"/>
              </a:spcBef>
              <a:spcAft>
                <a:spcPts val="0"/>
              </a:spcAft>
              <a:buNone/>
              <a:defRPr sz="1600">
                <a:latin typeface="Open Sans"/>
                <a:ea typeface="Open Sans"/>
                <a:cs typeface="Open Sans"/>
                <a:sym typeface="Open Sans"/>
              </a:defRPr>
            </a:lvl4pPr>
            <a:lvl5pPr lvl="4" rtl="0" algn="ctr">
              <a:spcBef>
                <a:spcPts val="1600"/>
              </a:spcBef>
              <a:spcAft>
                <a:spcPts val="0"/>
              </a:spcAft>
              <a:buNone/>
              <a:defRPr sz="1600">
                <a:latin typeface="Open Sans"/>
                <a:ea typeface="Open Sans"/>
                <a:cs typeface="Open Sans"/>
                <a:sym typeface="Open Sans"/>
              </a:defRPr>
            </a:lvl5pPr>
            <a:lvl6pPr lvl="5" rtl="0" algn="ctr">
              <a:spcBef>
                <a:spcPts val="1600"/>
              </a:spcBef>
              <a:spcAft>
                <a:spcPts val="0"/>
              </a:spcAft>
              <a:buNone/>
              <a:defRPr sz="1600">
                <a:latin typeface="Open Sans"/>
                <a:ea typeface="Open Sans"/>
                <a:cs typeface="Open Sans"/>
                <a:sym typeface="Open Sans"/>
              </a:defRPr>
            </a:lvl6pPr>
            <a:lvl7pPr lvl="6" rtl="0" algn="ctr">
              <a:spcBef>
                <a:spcPts val="1600"/>
              </a:spcBef>
              <a:spcAft>
                <a:spcPts val="0"/>
              </a:spcAft>
              <a:buNone/>
              <a:defRPr sz="1600">
                <a:latin typeface="Open Sans"/>
                <a:ea typeface="Open Sans"/>
                <a:cs typeface="Open Sans"/>
                <a:sym typeface="Open Sans"/>
              </a:defRPr>
            </a:lvl7pPr>
            <a:lvl8pPr lvl="7" rtl="0" algn="ctr">
              <a:spcBef>
                <a:spcPts val="1600"/>
              </a:spcBef>
              <a:spcAft>
                <a:spcPts val="0"/>
              </a:spcAft>
              <a:buNone/>
              <a:defRPr sz="1600">
                <a:latin typeface="Open Sans"/>
                <a:ea typeface="Open Sans"/>
                <a:cs typeface="Open Sans"/>
                <a:sym typeface="Open Sans"/>
              </a:defRPr>
            </a:lvl8pPr>
            <a:lvl9pPr lvl="8" rtl="0" algn="ctr">
              <a:spcBef>
                <a:spcPts val="1600"/>
              </a:spcBef>
              <a:spcAft>
                <a:spcPts val="1600"/>
              </a:spcAft>
              <a:buNone/>
              <a:defRPr sz="1600">
                <a:latin typeface="Open Sans"/>
                <a:ea typeface="Open Sans"/>
                <a:cs typeface="Open Sans"/>
                <a:sym typeface="Open Sans"/>
              </a:defRPr>
            </a:lvl9pPr>
          </a:lstStyle>
          <a:p/>
        </p:txBody>
      </p:sp>
      <p:sp>
        <p:nvSpPr>
          <p:cNvPr id="234" name="Google Shape;234;p49"/>
          <p:cNvSpPr/>
          <p:nvPr/>
        </p:nvSpPr>
        <p:spPr>
          <a:xfrm>
            <a:off x="8468475" y="152350"/>
            <a:ext cx="454500" cy="365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49"/>
          <p:cNvSpPr/>
          <p:nvPr/>
        </p:nvSpPr>
        <p:spPr>
          <a:xfrm>
            <a:off x="8468475" y="517700"/>
            <a:ext cx="454500" cy="89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9"/>
          <p:cNvSpPr txBox="1"/>
          <p:nvPr>
            <p:ph idx="12" type="sldNum"/>
          </p:nvPr>
        </p:nvSpPr>
        <p:spPr>
          <a:xfrm>
            <a:off x="8421384" y="138251"/>
            <a:ext cx="548700" cy="393600"/>
          </a:xfrm>
          <a:prstGeom prst="rect">
            <a:avLst/>
          </a:prstGeom>
        </p:spPr>
        <p:txBody>
          <a:bodyPr anchorCtr="0" anchor="ctr" bIns="91425" lIns="91425" spcFirstLastPara="1" rIns="91425" wrap="square" tIns="91425">
            <a:noAutofit/>
          </a:bodyPr>
          <a:lstStyle>
            <a:lvl1pPr lvl="0" rtl="0" algn="ctr">
              <a:buNone/>
              <a:defRPr sz="1300">
                <a:solidFill>
                  <a:srgbClr val="FFFFFF"/>
                </a:solidFill>
              </a:defRPr>
            </a:lvl1pPr>
            <a:lvl2pPr lvl="1" rtl="0" algn="ctr">
              <a:buNone/>
              <a:defRPr sz="1300">
                <a:solidFill>
                  <a:srgbClr val="FFFFFF"/>
                </a:solidFill>
              </a:defRPr>
            </a:lvl2pPr>
            <a:lvl3pPr lvl="2" rtl="0" algn="ctr">
              <a:buNone/>
              <a:defRPr sz="1300">
                <a:solidFill>
                  <a:srgbClr val="FFFFFF"/>
                </a:solidFill>
              </a:defRPr>
            </a:lvl3pPr>
            <a:lvl4pPr lvl="3" rtl="0" algn="ctr">
              <a:buNone/>
              <a:defRPr sz="1300">
                <a:solidFill>
                  <a:srgbClr val="FFFFFF"/>
                </a:solidFill>
              </a:defRPr>
            </a:lvl4pPr>
            <a:lvl5pPr lvl="4" rtl="0" algn="ctr">
              <a:buNone/>
              <a:defRPr sz="1300">
                <a:solidFill>
                  <a:srgbClr val="FFFFFF"/>
                </a:solidFill>
              </a:defRPr>
            </a:lvl5pPr>
            <a:lvl6pPr lvl="5" rtl="0" algn="ctr">
              <a:buNone/>
              <a:defRPr sz="1300">
                <a:solidFill>
                  <a:srgbClr val="FFFFFF"/>
                </a:solidFill>
              </a:defRPr>
            </a:lvl6pPr>
            <a:lvl7pPr lvl="6" rtl="0" algn="ctr">
              <a:buNone/>
              <a:defRPr sz="1300">
                <a:solidFill>
                  <a:srgbClr val="FFFFFF"/>
                </a:solidFill>
              </a:defRPr>
            </a:lvl7pPr>
            <a:lvl8pPr lvl="7" rtl="0" algn="ctr">
              <a:buNone/>
              <a:defRPr sz="1300">
                <a:solidFill>
                  <a:srgbClr val="FFFFFF"/>
                </a:solidFill>
              </a:defRPr>
            </a:lvl8pPr>
            <a:lvl9pPr lvl="8" rtl="0" algn="ctr">
              <a:buNone/>
              <a:defRPr sz="1300">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237" name="Google Shape;237;p49"/>
          <p:cNvSpPr txBox="1"/>
          <p:nvPr/>
        </p:nvSpPr>
        <p:spPr>
          <a:xfrm>
            <a:off x="6819375" y="4714900"/>
            <a:ext cx="22368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66666"/>
                </a:solidFill>
                <a:latin typeface="Open Sans"/>
                <a:ea typeface="Open Sans"/>
                <a:cs typeface="Open Sans"/>
                <a:sym typeface="Open Sans"/>
              </a:rPr>
              <a:t>freegoogleslidestemplates.com</a:t>
            </a:r>
            <a:endParaRPr sz="1000">
              <a:solidFill>
                <a:srgbClr val="666666"/>
              </a:solidFill>
              <a:latin typeface="Open Sans"/>
              <a:ea typeface="Open Sans"/>
              <a:cs typeface="Open Sans"/>
              <a:sym typeface="Open Sans"/>
            </a:endParaRPr>
          </a:p>
        </p:txBody>
      </p:sp>
      <p:grpSp>
        <p:nvGrpSpPr>
          <p:cNvPr id="238" name="Google Shape;238;p49"/>
          <p:cNvGrpSpPr/>
          <p:nvPr/>
        </p:nvGrpSpPr>
        <p:grpSpPr>
          <a:xfrm>
            <a:off x="197970" y="4683259"/>
            <a:ext cx="297191" cy="365407"/>
            <a:chOff x="2149550" y="2870305"/>
            <a:chExt cx="378395" cy="465250"/>
          </a:xfrm>
        </p:grpSpPr>
        <p:sp>
          <p:nvSpPr>
            <p:cNvPr id="239" name="Google Shape;239;p49"/>
            <p:cNvSpPr/>
            <p:nvPr/>
          </p:nvSpPr>
          <p:spPr>
            <a:xfrm>
              <a:off x="2149569" y="2870305"/>
              <a:ext cx="378375" cy="46525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40" name="Google Shape;240;p49"/>
            <p:cNvSpPr/>
            <p:nvPr/>
          </p:nvSpPr>
          <p:spPr>
            <a:xfrm>
              <a:off x="2414965" y="2870305"/>
              <a:ext cx="112980" cy="12577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41" name="Google Shape;241;p49"/>
            <p:cNvSpPr/>
            <p:nvPr/>
          </p:nvSpPr>
          <p:spPr>
            <a:xfrm>
              <a:off x="2414965" y="2980088"/>
              <a:ext cx="112975" cy="112975"/>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42" name="Google Shape;242;p49"/>
            <p:cNvSpPr/>
            <p:nvPr/>
          </p:nvSpPr>
          <p:spPr>
            <a:xfrm>
              <a:off x="2149550" y="3036900"/>
              <a:ext cx="378300" cy="227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Calibri"/>
                <a:buNone/>
              </a:pPr>
              <a:r>
                <a:rPr b="0" i="0" lang="en" sz="800" u="none" cap="none" strike="noStrike">
                  <a:solidFill>
                    <a:srgbClr val="FFFFFF"/>
                  </a:solidFill>
                  <a:latin typeface="Open Sans"/>
                  <a:ea typeface="Open Sans"/>
                  <a:cs typeface="Open Sans"/>
                  <a:sym typeface="Open Sans"/>
                </a:rPr>
                <a:t>FGST</a:t>
              </a:r>
              <a:endParaRPr b="0" i="0" sz="800" u="none" cap="none" strike="noStrike">
                <a:solidFill>
                  <a:srgbClr val="000000"/>
                </a:solidFill>
                <a:latin typeface="Open Sans"/>
                <a:ea typeface="Open Sans"/>
                <a:cs typeface="Open Sans"/>
                <a:sym typeface="Open Sans"/>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7" name="Shape 247"/>
        <p:cNvGrpSpPr/>
        <p:nvPr/>
      </p:nvGrpSpPr>
      <p:grpSpPr>
        <a:xfrm>
          <a:off x="0" y="0"/>
          <a:ext cx="0" cy="0"/>
          <a:chOff x="0" y="0"/>
          <a:chExt cx="0" cy="0"/>
        </a:xfrm>
      </p:grpSpPr>
      <p:sp>
        <p:nvSpPr>
          <p:cNvPr id="248" name="Google Shape;248;p5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9" name="Google Shape;249;p5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50" name="Google Shape;250;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1" name="Shape 251"/>
        <p:cNvGrpSpPr/>
        <p:nvPr/>
      </p:nvGrpSpPr>
      <p:grpSpPr>
        <a:xfrm>
          <a:off x="0" y="0"/>
          <a:ext cx="0" cy="0"/>
          <a:chOff x="0" y="0"/>
          <a:chExt cx="0" cy="0"/>
        </a:xfrm>
      </p:grpSpPr>
      <p:sp>
        <p:nvSpPr>
          <p:cNvPr id="252" name="Google Shape;252;p5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3" name="Google Shape;253;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4" name="Shape 254"/>
        <p:cNvGrpSpPr/>
        <p:nvPr/>
      </p:nvGrpSpPr>
      <p:grpSpPr>
        <a:xfrm>
          <a:off x="0" y="0"/>
          <a:ext cx="0" cy="0"/>
          <a:chOff x="0" y="0"/>
          <a:chExt cx="0" cy="0"/>
        </a:xfrm>
      </p:grpSpPr>
      <p:sp>
        <p:nvSpPr>
          <p:cNvPr id="255" name="Google Shape;255;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6" name="Google Shape;256;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7" name="Google Shape;257;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8" name="Shape 258"/>
        <p:cNvGrpSpPr/>
        <p:nvPr/>
      </p:nvGrpSpPr>
      <p:grpSpPr>
        <a:xfrm>
          <a:off x="0" y="0"/>
          <a:ext cx="0" cy="0"/>
          <a:chOff x="0" y="0"/>
          <a:chExt cx="0" cy="0"/>
        </a:xfrm>
      </p:grpSpPr>
      <p:sp>
        <p:nvSpPr>
          <p:cNvPr id="259" name="Google Shape;259;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0" name="Google Shape;260;p5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1" name="Google Shape;261;p5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2" name="Google Shape;262;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3" name="Shape 263"/>
        <p:cNvGrpSpPr/>
        <p:nvPr/>
      </p:nvGrpSpPr>
      <p:grpSpPr>
        <a:xfrm>
          <a:off x="0" y="0"/>
          <a:ext cx="0" cy="0"/>
          <a:chOff x="0" y="0"/>
          <a:chExt cx="0" cy="0"/>
        </a:xfrm>
      </p:grpSpPr>
      <p:sp>
        <p:nvSpPr>
          <p:cNvPr id="264" name="Google Shape;264;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5" name="Google Shape;265;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6" name="Shape 266"/>
        <p:cNvGrpSpPr/>
        <p:nvPr/>
      </p:nvGrpSpPr>
      <p:grpSpPr>
        <a:xfrm>
          <a:off x="0" y="0"/>
          <a:ext cx="0" cy="0"/>
          <a:chOff x="0" y="0"/>
          <a:chExt cx="0" cy="0"/>
        </a:xfrm>
      </p:grpSpPr>
      <p:sp>
        <p:nvSpPr>
          <p:cNvPr id="267" name="Google Shape;267;p5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68" name="Google Shape;268;p5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9" name="Google Shape;269;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70" name="Shape 270"/>
        <p:cNvGrpSpPr/>
        <p:nvPr/>
      </p:nvGrpSpPr>
      <p:grpSpPr>
        <a:xfrm>
          <a:off x="0" y="0"/>
          <a:ext cx="0" cy="0"/>
          <a:chOff x="0" y="0"/>
          <a:chExt cx="0" cy="0"/>
        </a:xfrm>
      </p:grpSpPr>
      <p:sp>
        <p:nvSpPr>
          <p:cNvPr id="271" name="Google Shape;271;p5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72" name="Google Shape;272;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3" name="Shape 273"/>
        <p:cNvGrpSpPr/>
        <p:nvPr/>
      </p:nvGrpSpPr>
      <p:grpSpPr>
        <a:xfrm>
          <a:off x="0" y="0"/>
          <a:ext cx="0" cy="0"/>
          <a:chOff x="0" y="0"/>
          <a:chExt cx="0" cy="0"/>
        </a:xfrm>
      </p:grpSpPr>
      <p:sp>
        <p:nvSpPr>
          <p:cNvPr id="274" name="Google Shape;274;p5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5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76" name="Google Shape;276;p5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7" name="Google Shape;277;p5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8" name="Google Shape;278;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9" name="Shape 279"/>
        <p:cNvGrpSpPr/>
        <p:nvPr/>
      </p:nvGrpSpPr>
      <p:grpSpPr>
        <a:xfrm>
          <a:off x="0" y="0"/>
          <a:ext cx="0" cy="0"/>
          <a:chOff x="0" y="0"/>
          <a:chExt cx="0" cy="0"/>
        </a:xfrm>
      </p:grpSpPr>
      <p:sp>
        <p:nvSpPr>
          <p:cNvPr id="280" name="Google Shape;280;p5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81" name="Google Shape;281;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2" name="Shape 282"/>
        <p:cNvGrpSpPr/>
        <p:nvPr/>
      </p:nvGrpSpPr>
      <p:grpSpPr>
        <a:xfrm>
          <a:off x="0" y="0"/>
          <a:ext cx="0" cy="0"/>
          <a:chOff x="0" y="0"/>
          <a:chExt cx="0" cy="0"/>
        </a:xfrm>
      </p:grpSpPr>
      <p:sp>
        <p:nvSpPr>
          <p:cNvPr id="283" name="Google Shape;283;p6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84" name="Google Shape;284;p6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85" name="Google Shape;285;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6" name="Shape 286"/>
        <p:cNvGrpSpPr/>
        <p:nvPr/>
      </p:nvGrpSpPr>
      <p:grpSpPr>
        <a:xfrm>
          <a:off x="0" y="0"/>
          <a:ext cx="0" cy="0"/>
          <a:chOff x="0" y="0"/>
          <a:chExt cx="0" cy="0"/>
        </a:xfrm>
      </p:grpSpPr>
      <p:sp>
        <p:nvSpPr>
          <p:cNvPr id="287" name="Google Shape;287;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2">
    <p:spTree>
      <p:nvGrpSpPr>
        <p:cNvPr id="288" name="Shape 288"/>
        <p:cNvGrpSpPr/>
        <p:nvPr/>
      </p:nvGrpSpPr>
      <p:grpSpPr>
        <a:xfrm>
          <a:off x="0" y="0"/>
          <a:ext cx="0" cy="0"/>
          <a:chOff x="0" y="0"/>
          <a:chExt cx="0" cy="0"/>
        </a:xfrm>
      </p:grpSpPr>
      <p:sp>
        <p:nvSpPr>
          <p:cNvPr id="289" name="Google Shape;289;p62"/>
          <p:cNvSpPr/>
          <p:nvPr/>
        </p:nvSpPr>
        <p:spPr>
          <a:xfrm>
            <a:off x="-53050" y="-26525"/>
            <a:ext cx="9250200" cy="463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62"/>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291" name="Shape 291"/>
        <p:cNvGrpSpPr/>
        <p:nvPr/>
      </p:nvGrpSpPr>
      <p:grpSpPr>
        <a:xfrm>
          <a:off x="0" y="0"/>
          <a:ext cx="0" cy="0"/>
          <a:chOff x="0" y="0"/>
          <a:chExt cx="0" cy="0"/>
        </a:xfrm>
      </p:grpSpPr>
      <p:pic>
        <p:nvPicPr>
          <p:cNvPr id="292" name="Google Shape;292;p6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3" name="Google Shape;293;p63"/>
          <p:cNvPicPr preferRelativeResize="0"/>
          <p:nvPr/>
        </p:nvPicPr>
        <p:blipFill>
          <a:blip r:embed="rId3">
            <a:alphaModFix/>
          </a:blip>
          <a:stretch>
            <a:fillRect/>
          </a:stretch>
        </p:blipFill>
        <p:spPr>
          <a:xfrm>
            <a:off x="3637925" y="3108225"/>
            <a:ext cx="1868149" cy="285650"/>
          </a:xfrm>
          <a:prstGeom prst="rect">
            <a:avLst/>
          </a:prstGeom>
          <a:noFill/>
          <a:ln>
            <a:noFill/>
          </a:ln>
        </p:spPr>
      </p:pic>
      <p:cxnSp>
        <p:nvCxnSpPr>
          <p:cNvPr id="294" name="Google Shape;294;p63"/>
          <p:cNvCxnSpPr/>
          <p:nvPr/>
        </p:nvCxnSpPr>
        <p:spPr>
          <a:xfrm>
            <a:off x="618300" y="2717875"/>
            <a:ext cx="7907400" cy="0"/>
          </a:xfrm>
          <a:prstGeom prst="straightConnector1">
            <a:avLst/>
          </a:prstGeom>
          <a:noFill/>
          <a:ln cap="flat" cmpd="sng" w="19050">
            <a:solidFill>
              <a:srgbClr val="FFFFFF"/>
            </a:solidFill>
            <a:prstDash val="solid"/>
            <a:round/>
            <a:headEnd len="med" w="med" type="none"/>
            <a:tailEnd len="med" w="med" type="none"/>
          </a:ln>
        </p:spPr>
      </p:cxnSp>
      <p:sp>
        <p:nvSpPr>
          <p:cNvPr id="295" name="Google Shape;295;p63"/>
          <p:cNvSpPr txBox="1"/>
          <p:nvPr>
            <p:ph type="title"/>
          </p:nvPr>
        </p:nvSpPr>
        <p:spPr>
          <a:xfrm>
            <a:off x="457200" y="1238075"/>
            <a:ext cx="8229600" cy="1479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96" name="Google Shape;296;p63"/>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1" Type="http://schemas.openxmlformats.org/officeDocument/2006/relationships/image" Target="../media/image2.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25" Type="http://schemas.openxmlformats.org/officeDocument/2006/relationships/theme" Target="../theme/theme1.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26" name="Shape 126"/>
        <p:cNvGrpSpPr/>
        <p:nvPr/>
      </p:nvGrpSpPr>
      <p:grpSpPr>
        <a:xfrm>
          <a:off x="0" y="0"/>
          <a:ext cx="0" cy="0"/>
          <a:chOff x="0" y="0"/>
          <a:chExt cx="0" cy="0"/>
        </a:xfrm>
      </p:grpSpPr>
      <p:sp>
        <p:nvSpPr>
          <p:cNvPr id="127" name="Google Shape;127;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28" name="Google Shape;128;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sz="1400">
                <a:solidFill>
                  <a:schemeClr val="dk2"/>
                </a:solidFill>
              </a:defRPr>
            </a:lvl2pPr>
            <a:lvl3pPr indent="-317500" lvl="2" marL="1371600" rtl="0">
              <a:lnSpc>
                <a:spcPct val="115000"/>
              </a:lnSpc>
              <a:spcBef>
                <a:spcPts val="1600"/>
              </a:spcBef>
              <a:spcAft>
                <a:spcPts val="0"/>
              </a:spcAft>
              <a:buClr>
                <a:schemeClr val="dk2"/>
              </a:buClr>
              <a:buSzPts val="1400"/>
              <a:buChar char="■"/>
              <a:defRPr sz="1400">
                <a:solidFill>
                  <a:schemeClr val="dk2"/>
                </a:solidFill>
              </a:defRPr>
            </a:lvl3pPr>
            <a:lvl4pPr indent="-317500" lvl="3" marL="1828800" rtl="0">
              <a:lnSpc>
                <a:spcPct val="115000"/>
              </a:lnSpc>
              <a:spcBef>
                <a:spcPts val="1600"/>
              </a:spcBef>
              <a:spcAft>
                <a:spcPts val="0"/>
              </a:spcAft>
              <a:buClr>
                <a:schemeClr val="dk2"/>
              </a:buClr>
              <a:buSzPts val="1400"/>
              <a:buChar char="●"/>
              <a:defRPr sz="1400">
                <a:solidFill>
                  <a:schemeClr val="dk2"/>
                </a:solidFill>
              </a:defRPr>
            </a:lvl4pPr>
            <a:lvl5pPr indent="-317500" lvl="4" marL="2286000" rtl="0">
              <a:lnSpc>
                <a:spcPct val="115000"/>
              </a:lnSpc>
              <a:spcBef>
                <a:spcPts val="1600"/>
              </a:spcBef>
              <a:spcAft>
                <a:spcPts val="0"/>
              </a:spcAft>
              <a:buClr>
                <a:schemeClr val="dk2"/>
              </a:buClr>
              <a:buSzPts val="1400"/>
              <a:buChar char="○"/>
              <a:defRPr sz="1400">
                <a:solidFill>
                  <a:schemeClr val="dk2"/>
                </a:solidFill>
              </a:defRPr>
            </a:lvl5pPr>
            <a:lvl6pPr indent="-317500" lvl="5" marL="2743200" rtl="0">
              <a:lnSpc>
                <a:spcPct val="115000"/>
              </a:lnSpc>
              <a:spcBef>
                <a:spcPts val="1600"/>
              </a:spcBef>
              <a:spcAft>
                <a:spcPts val="0"/>
              </a:spcAft>
              <a:buClr>
                <a:schemeClr val="dk2"/>
              </a:buClr>
              <a:buSzPts val="1400"/>
              <a:buChar char="■"/>
              <a:defRPr sz="1400">
                <a:solidFill>
                  <a:schemeClr val="dk2"/>
                </a:solidFill>
              </a:defRPr>
            </a:lvl6pPr>
            <a:lvl7pPr indent="-317500" lvl="6" marL="3200400" rtl="0">
              <a:lnSpc>
                <a:spcPct val="115000"/>
              </a:lnSpc>
              <a:spcBef>
                <a:spcPts val="1600"/>
              </a:spcBef>
              <a:spcAft>
                <a:spcPts val="0"/>
              </a:spcAft>
              <a:buClr>
                <a:schemeClr val="dk2"/>
              </a:buClr>
              <a:buSzPts val="1400"/>
              <a:buChar char="●"/>
              <a:defRPr sz="1400">
                <a:solidFill>
                  <a:schemeClr val="dk2"/>
                </a:solidFill>
              </a:defRPr>
            </a:lvl7pPr>
            <a:lvl8pPr indent="-317500" lvl="7" marL="3657600" rtl="0">
              <a:lnSpc>
                <a:spcPct val="115000"/>
              </a:lnSpc>
              <a:spcBef>
                <a:spcPts val="1600"/>
              </a:spcBef>
              <a:spcAft>
                <a:spcPts val="0"/>
              </a:spcAft>
              <a:buClr>
                <a:schemeClr val="dk2"/>
              </a:buClr>
              <a:buSzPts val="1400"/>
              <a:buChar char="○"/>
              <a:defRPr sz="1400">
                <a:solidFill>
                  <a:schemeClr val="dk2"/>
                </a:solidFill>
              </a:defRPr>
            </a:lvl8pPr>
            <a:lvl9pPr indent="-317500" lvl="8" marL="4114800" rtl="0">
              <a:lnSpc>
                <a:spcPct val="115000"/>
              </a:lnSpc>
              <a:spcBef>
                <a:spcPts val="1600"/>
              </a:spcBef>
              <a:spcAft>
                <a:spcPts val="1600"/>
              </a:spcAft>
              <a:buClr>
                <a:schemeClr val="dk2"/>
              </a:buClr>
              <a:buSzPts val="1400"/>
              <a:buChar char="■"/>
              <a:defRPr sz="1400">
                <a:solidFill>
                  <a:schemeClr val="dk2"/>
                </a:solidFill>
              </a:defRPr>
            </a:lvl9pPr>
          </a:lstStyle>
          <a:p/>
        </p:txBody>
      </p:sp>
      <p:sp>
        <p:nvSpPr>
          <p:cNvPr id="129" name="Google Shape;129;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43" name="Shape 243"/>
        <p:cNvGrpSpPr/>
        <p:nvPr/>
      </p:nvGrpSpPr>
      <p:grpSpPr>
        <a:xfrm>
          <a:off x="0" y="0"/>
          <a:ext cx="0" cy="0"/>
          <a:chOff x="0" y="0"/>
          <a:chExt cx="0" cy="0"/>
        </a:xfrm>
      </p:grpSpPr>
      <p:sp>
        <p:nvSpPr>
          <p:cNvPr id="244" name="Google Shape;244;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45" name="Google Shape;245;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246" name="Google Shape;246;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48.png"/><Relationship Id="rId5" Type="http://schemas.openxmlformats.org/officeDocument/2006/relationships/image" Target="../media/image12.png"/><Relationship Id="rId6"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48.png"/><Relationship Id="rId5" Type="http://schemas.openxmlformats.org/officeDocument/2006/relationships/image" Target="../media/image12.png"/><Relationship Id="rId6"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44.png"/><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3.jpg"/><Relationship Id="rId5" Type="http://schemas.openxmlformats.org/officeDocument/2006/relationships/image" Target="../media/image20.png"/><Relationship Id="rId6"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32.png"/><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44.png"/><Relationship Id="rId5" Type="http://schemas.openxmlformats.org/officeDocument/2006/relationships/image" Target="../media/image47.png"/><Relationship Id="rId6"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36.png"/><Relationship Id="rId5" Type="http://schemas.openxmlformats.org/officeDocument/2006/relationships/image" Target="../media/image43.png"/><Relationship Id="rId6"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48.png"/><Relationship Id="rId5" Type="http://schemas.openxmlformats.org/officeDocument/2006/relationships/image" Target="../media/image12.png"/><Relationship Id="rId6"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hyperlink" Target="https://vendasta-1.wistia.com/medias/ces9470v9d" TargetMode="External"/><Relationship Id="rId5" Type="http://schemas.openxmlformats.org/officeDocument/2006/relationships/image" Target="../media/image38.png"/><Relationship Id="rId6"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xml"/><Relationship Id="rId3" Type="http://schemas.openxmlformats.org/officeDocument/2006/relationships/image" Target="../media/image32.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44.png"/><Relationship Id="rId5"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33.jpg"/><Relationship Id="rId5" Type="http://schemas.openxmlformats.org/officeDocument/2006/relationships/image" Target="../media/image20.png"/><Relationship Id="rId6"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32.png"/><Relationship Id="rId5"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44.png"/><Relationship Id="rId5" Type="http://schemas.openxmlformats.org/officeDocument/2006/relationships/image" Target="../media/image47.png"/><Relationship Id="rId6"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6.png"/><Relationship Id="rId4" Type="http://schemas.openxmlformats.org/officeDocument/2006/relationships/image" Target="../media/image36.png"/><Relationship Id="rId5" Type="http://schemas.openxmlformats.org/officeDocument/2006/relationships/image" Target="../media/image43.png"/><Relationship Id="rId6"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0" name="Shape 300"/>
        <p:cNvGrpSpPr/>
        <p:nvPr/>
      </p:nvGrpSpPr>
      <p:grpSpPr>
        <a:xfrm>
          <a:off x="0" y="0"/>
          <a:ext cx="0" cy="0"/>
          <a:chOff x="0" y="0"/>
          <a:chExt cx="0" cy="0"/>
        </a:xfrm>
      </p:grpSpPr>
      <p:sp>
        <p:nvSpPr>
          <p:cNvPr id="301" name="Google Shape;301;p64"/>
          <p:cNvSpPr/>
          <p:nvPr/>
        </p:nvSpPr>
        <p:spPr>
          <a:xfrm>
            <a:off x="0" y="74"/>
            <a:ext cx="9144000" cy="5143500"/>
          </a:xfrm>
          <a:prstGeom prst="rect">
            <a:avLst/>
          </a:prstGeom>
          <a:solidFill>
            <a:srgbClr val="F57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600">
              <a:solidFill>
                <a:srgbClr val="FFFFFF"/>
              </a:solidFill>
              <a:latin typeface="Montserrat"/>
              <a:ea typeface="Montserrat"/>
              <a:cs typeface="Montserrat"/>
              <a:sym typeface="Montserrat"/>
            </a:endParaRPr>
          </a:p>
        </p:txBody>
      </p:sp>
      <p:pic>
        <p:nvPicPr>
          <p:cNvPr id="302" name="Google Shape;302;p64"/>
          <p:cNvPicPr preferRelativeResize="0"/>
          <p:nvPr/>
        </p:nvPicPr>
        <p:blipFill rotWithShape="1">
          <a:blip r:embed="rId4">
            <a:alphaModFix amt="25000"/>
          </a:blip>
          <a:srcRect b="-4353" l="0" r="0" t="19986"/>
          <a:stretch/>
        </p:blipFill>
        <p:spPr>
          <a:xfrm>
            <a:off x="0" y="0"/>
            <a:ext cx="9144000" cy="5143500"/>
          </a:xfrm>
          <a:prstGeom prst="rect">
            <a:avLst/>
          </a:prstGeom>
          <a:noFill/>
          <a:ln>
            <a:noFill/>
          </a:ln>
        </p:spPr>
      </p:pic>
      <p:pic>
        <p:nvPicPr>
          <p:cNvPr descr="shadow curve.png" id="303" name="Google Shape;303;p64"/>
          <p:cNvPicPr preferRelativeResize="0"/>
          <p:nvPr/>
        </p:nvPicPr>
        <p:blipFill>
          <a:blip r:embed="rId5">
            <a:alphaModFix/>
          </a:blip>
          <a:stretch>
            <a:fillRect/>
          </a:stretch>
        </p:blipFill>
        <p:spPr>
          <a:xfrm>
            <a:off x="0" y="1556996"/>
            <a:ext cx="9143999" cy="424450"/>
          </a:xfrm>
          <a:prstGeom prst="rect">
            <a:avLst/>
          </a:prstGeom>
          <a:noFill/>
          <a:ln>
            <a:noFill/>
          </a:ln>
        </p:spPr>
      </p:pic>
      <p:sp>
        <p:nvSpPr>
          <p:cNvPr id="304" name="Google Shape;304;p64"/>
          <p:cNvSpPr txBox="1"/>
          <p:nvPr/>
        </p:nvSpPr>
        <p:spPr>
          <a:xfrm>
            <a:off x="0" y="0"/>
            <a:ext cx="9144000" cy="1633200"/>
          </a:xfrm>
          <a:prstGeom prst="rect">
            <a:avLst/>
          </a:prstGeom>
          <a:solidFill>
            <a:srgbClr val="FFFFFF"/>
          </a:solidFill>
          <a:ln>
            <a:noFill/>
          </a:ln>
        </p:spPr>
        <p:txBody>
          <a:bodyPr anchorCtr="0" anchor="b" bIns="45725" lIns="45725" spcFirstLastPara="1" rIns="45725" wrap="square" tIns="45725">
            <a:noAutofit/>
          </a:bodyPr>
          <a:lstStyle/>
          <a:p>
            <a:pPr indent="0" lvl="0" marL="0" rtl="0" algn="l">
              <a:spcBef>
                <a:spcPts val="0"/>
              </a:spcBef>
              <a:spcAft>
                <a:spcPts val="500"/>
              </a:spcAft>
              <a:buNone/>
            </a:pPr>
            <a:r>
              <a:t/>
            </a:r>
            <a:endParaRPr b="1" sz="900">
              <a:solidFill>
                <a:srgbClr val="FFFFFF"/>
              </a:solidFill>
              <a:latin typeface="Montserrat"/>
              <a:ea typeface="Montserrat"/>
              <a:cs typeface="Montserrat"/>
              <a:sym typeface="Montserrat"/>
            </a:endParaRPr>
          </a:p>
        </p:txBody>
      </p:sp>
      <p:sp>
        <p:nvSpPr>
          <p:cNvPr id="305" name="Google Shape;305;p64"/>
          <p:cNvSpPr txBox="1"/>
          <p:nvPr/>
        </p:nvSpPr>
        <p:spPr>
          <a:xfrm>
            <a:off x="0" y="3635250"/>
            <a:ext cx="9144000" cy="1508400"/>
          </a:xfrm>
          <a:prstGeom prst="rect">
            <a:avLst/>
          </a:prstGeom>
          <a:solidFill>
            <a:srgbClr val="FFFFFF"/>
          </a:solidFill>
          <a:ln>
            <a:noFill/>
          </a:ln>
        </p:spPr>
        <p:txBody>
          <a:bodyPr anchorCtr="0" anchor="b" bIns="45725" lIns="45725" spcFirstLastPara="1" rIns="45725" wrap="square" tIns="45725">
            <a:noAutofit/>
          </a:bodyPr>
          <a:lstStyle/>
          <a:p>
            <a:pPr indent="0" lvl="0" marL="0" rtl="0" algn="l">
              <a:spcBef>
                <a:spcPts val="0"/>
              </a:spcBef>
              <a:spcAft>
                <a:spcPts val="500"/>
              </a:spcAft>
              <a:buNone/>
            </a:pPr>
            <a:r>
              <a:t/>
            </a:r>
            <a:endParaRPr b="1" sz="900">
              <a:solidFill>
                <a:srgbClr val="FFFFFF"/>
              </a:solidFill>
              <a:latin typeface="Montserrat"/>
              <a:ea typeface="Montserrat"/>
              <a:cs typeface="Montserrat"/>
              <a:sym typeface="Montserrat"/>
            </a:endParaRPr>
          </a:p>
        </p:txBody>
      </p:sp>
      <p:sp>
        <p:nvSpPr>
          <p:cNvPr id="306" name="Google Shape;306;p64"/>
          <p:cNvSpPr/>
          <p:nvPr/>
        </p:nvSpPr>
        <p:spPr>
          <a:xfrm>
            <a:off x="0" y="3680850"/>
            <a:ext cx="9144000" cy="62400"/>
          </a:xfrm>
          <a:prstGeom prst="rect">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64"/>
          <p:cNvSpPr/>
          <p:nvPr/>
        </p:nvSpPr>
        <p:spPr>
          <a:xfrm>
            <a:off x="0" y="1524975"/>
            <a:ext cx="9144000" cy="62400"/>
          </a:xfrm>
          <a:prstGeom prst="rect">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8" name="Google Shape;308;p64"/>
          <p:cNvGrpSpPr/>
          <p:nvPr/>
        </p:nvGrpSpPr>
        <p:grpSpPr>
          <a:xfrm>
            <a:off x="4097274" y="2096963"/>
            <a:ext cx="949474" cy="949474"/>
            <a:chOff x="8162012" y="26901"/>
            <a:chExt cx="949474" cy="949474"/>
          </a:xfrm>
        </p:grpSpPr>
        <p:sp>
          <p:nvSpPr>
            <p:cNvPr id="309" name="Google Shape;309;p64"/>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64"/>
            <p:cNvPicPr preferRelativeResize="0"/>
            <p:nvPr/>
          </p:nvPicPr>
          <p:blipFill>
            <a:blip r:embed="rId6">
              <a:alphaModFix/>
            </a:blip>
            <a:stretch>
              <a:fillRect/>
            </a:stretch>
          </p:blipFill>
          <p:spPr>
            <a:xfrm>
              <a:off x="8162012" y="26901"/>
              <a:ext cx="949474" cy="949474"/>
            </a:xfrm>
            <a:prstGeom prst="rect">
              <a:avLst/>
            </a:prstGeom>
            <a:noFill/>
            <a:ln>
              <a:noFill/>
            </a:ln>
          </p:spPr>
        </p:pic>
      </p:grpSp>
      <p:sp>
        <p:nvSpPr>
          <p:cNvPr id="311" name="Google Shape;311;p64"/>
          <p:cNvSpPr txBox="1"/>
          <p:nvPr/>
        </p:nvSpPr>
        <p:spPr>
          <a:xfrm>
            <a:off x="6750" y="13475"/>
            <a:ext cx="9144000" cy="163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latin typeface="Montserrat"/>
                <a:ea typeface="Montserrat"/>
                <a:cs typeface="Montserrat"/>
                <a:sym typeface="Montserrat"/>
              </a:rPr>
              <a:t>Customer Voice</a:t>
            </a:r>
            <a:endParaRPr b="1" sz="4800">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2" name="Shape 482"/>
        <p:cNvGrpSpPr/>
        <p:nvPr/>
      </p:nvGrpSpPr>
      <p:grpSpPr>
        <a:xfrm>
          <a:off x="0" y="0"/>
          <a:ext cx="0" cy="0"/>
          <a:chOff x="0" y="0"/>
          <a:chExt cx="0" cy="0"/>
        </a:xfrm>
      </p:grpSpPr>
      <p:sp>
        <p:nvSpPr>
          <p:cNvPr id="483" name="Google Shape;483;p73"/>
          <p:cNvSpPr/>
          <p:nvPr/>
        </p:nvSpPr>
        <p:spPr>
          <a:xfrm>
            <a:off x="0" y="74"/>
            <a:ext cx="9144000" cy="5143500"/>
          </a:xfrm>
          <a:prstGeom prst="rect">
            <a:avLst/>
          </a:prstGeom>
          <a:solidFill>
            <a:srgbClr val="F57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600">
              <a:solidFill>
                <a:srgbClr val="FFFFFF"/>
              </a:solidFill>
              <a:latin typeface="Montserrat"/>
              <a:ea typeface="Montserrat"/>
              <a:cs typeface="Montserrat"/>
              <a:sym typeface="Montserrat"/>
            </a:endParaRPr>
          </a:p>
        </p:txBody>
      </p:sp>
      <p:pic>
        <p:nvPicPr>
          <p:cNvPr id="484" name="Google Shape;484;p73"/>
          <p:cNvPicPr preferRelativeResize="0"/>
          <p:nvPr/>
        </p:nvPicPr>
        <p:blipFill rotWithShape="1">
          <a:blip r:embed="rId4">
            <a:alphaModFix amt="25000"/>
          </a:blip>
          <a:srcRect b="-4353" l="0" r="0" t="19986"/>
          <a:stretch/>
        </p:blipFill>
        <p:spPr>
          <a:xfrm>
            <a:off x="0" y="0"/>
            <a:ext cx="9144000" cy="5143500"/>
          </a:xfrm>
          <a:prstGeom prst="rect">
            <a:avLst/>
          </a:prstGeom>
          <a:noFill/>
          <a:ln>
            <a:noFill/>
          </a:ln>
        </p:spPr>
      </p:pic>
      <p:pic>
        <p:nvPicPr>
          <p:cNvPr descr="shadow curve.png" id="485" name="Google Shape;485;p73"/>
          <p:cNvPicPr preferRelativeResize="0"/>
          <p:nvPr/>
        </p:nvPicPr>
        <p:blipFill>
          <a:blip r:embed="rId5">
            <a:alphaModFix/>
          </a:blip>
          <a:stretch>
            <a:fillRect/>
          </a:stretch>
        </p:blipFill>
        <p:spPr>
          <a:xfrm>
            <a:off x="0" y="1556996"/>
            <a:ext cx="9143999" cy="424450"/>
          </a:xfrm>
          <a:prstGeom prst="rect">
            <a:avLst/>
          </a:prstGeom>
          <a:noFill/>
          <a:ln>
            <a:noFill/>
          </a:ln>
        </p:spPr>
      </p:pic>
      <p:sp>
        <p:nvSpPr>
          <p:cNvPr id="486" name="Google Shape;486;p73"/>
          <p:cNvSpPr txBox="1"/>
          <p:nvPr/>
        </p:nvSpPr>
        <p:spPr>
          <a:xfrm>
            <a:off x="0" y="0"/>
            <a:ext cx="9144000" cy="1633200"/>
          </a:xfrm>
          <a:prstGeom prst="rect">
            <a:avLst/>
          </a:prstGeom>
          <a:solidFill>
            <a:srgbClr val="FFFFFF"/>
          </a:solidFill>
          <a:ln>
            <a:noFill/>
          </a:ln>
        </p:spPr>
        <p:txBody>
          <a:bodyPr anchorCtr="0" anchor="b" bIns="45725" lIns="45725" spcFirstLastPara="1" rIns="45725" wrap="square" tIns="45725">
            <a:noAutofit/>
          </a:bodyPr>
          <a:lstStyle/>
          <a:p>
            <a:pPr indent="0" lvl="0" marL="0" rtl="0" algn="l">
              <a:spcBef>
                <a:spcPts val="0"/>
              </a:spcBef>
              <a:spcAft>
                <a:spcPts val="500"/>
              </a:spcAft>
              <a:buNone/>
            </a:pPr>
            <a:r>
              <a:t/>
            </a:r>
            <a:endParaRPr b="1" sz="900">
              <a:solidFill>
                <a:srgbClr val="FFFFFF"/>
              </a:solidFill>
              <a:latin typeface="Montserrat"/>
              <a:ea typeface="Montserrat"/>
              <a:cs typeface="Montserrat"/>
              <a:sym typeface="Montserrat"/>
            </a:endParaRPr>
          </a:p>
        </p:txBody>
      </p:sp>
      <p:sp>
        <p:nvSpPr>
          <p:cNvPr id="487" name="Google Shape;487;p73"/>
          <p:cNvSpPr txBox="1"/>
          <p:nvPr/>
        </p:nvSpPr>
        <p:spPr>
          <a:xfrm>
            <a:off x="0" y="3635250"/>
            <a:ext cx="9144000" cy="1508400"/>
          </a:xfrm>
          <a:prstGeom prst="rect">
            <a:avLst/>
          </a:prstGeom>
          <a:solidFill>
            <a:srgbClr val="FFFFFF"/>
          </a:solidFill>
          <a:ln>
            <a:noFill/>
          </a:ln>
        </p:spPr>
        <p:txBody>
          <a:bodyPr anchorCtr="0" anchor="b" bIns="45725" lIns="45725" spcFirstLastPara="1" rIns="45725" wrap="square" tIns="45725">
            <a:noAutofit/>
          </a:bodyPr>
          <a:lstStyle/>
          <a:p>
            <a:pPr indent="0" lvl="0" marL="0" rtl="0" algn="l">
              <a:spcBef>
                <a:spcPts val="0"/>
              </a:spcBef>
              <a:spcAft>
                <a:spcPts val="500"/>
              </a:spcAft>
              <a:buNone/>
            </a:pPr>
            <a:r>
              <a:t/>
            </a:r>
            <a:endParaRPr b="1" sz="900">
              <a:solidFill>
                <a:srgbClr val="FFFFFF"/>
              </a:solidFill>
              <a:latin typeface="Montserrat"/>
              <a:ea typeface="Montserrat"/>
              <a:cs typeface="Montserrat"/>
              <a:sym typeface="Montserrat"/>
            </a:endParaRPr>
          </a:p>
        </p:txBody>
      </p:sp>
      <p:sp>
        <p:nvSpPr>
          <p:cNvPr id="488" name="Google Shape;488;p73"/>
          <p:cNvSpPr/>
          <p:nvPr/>
        </p:nvSpPr>
        <p:spPr>
          <a:xfrm>
            <a:off x="0" y="3680850"/>
            <a:ext cx="9144000" cy="62400"/>
          </a:xfrm>
          <a:prstGeom prst="rect">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73"/>
          <p:cNvSpPr/>
          <p:nvPr/>
        </p:nvSpPr>
        <p:spPr>
          <a:xfrm>
            <a:off x="0" y="1524975"/>
            <a:ext cx="9144000" cy="62400"/>
          </a:xfrm>
          <a:prstGeom prst="rect">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0" name="Google Shape;490;p73"/>
          <p:cNvGrpSpPr/>
          <p:nvPr/>
        </p:nvGrpSpPr>
        <p:grpSpPr>
          <a:xfrm>
            <a:off x="4097274" y="2096963"/>
            <a:ext cx="949474" cy="949474"/>
            <a:chOff x="8162012" y="26901"/>
            <a:chExt cx="949474" cy="949474"/>
          </a:xfrm>
        </p:grpSpPr>
        <p:sp>
          <p:nvSpPr>
            <p:cNvPr id="491" name="Google Shape;491;p73"/>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2" name="Google Shape;492;p73"/>
            <p:cNvPicPr preferRelativeResize="0"/>
            <p:nvPr/>
          </p:nvPicPr>
          <p:blipFill>
            <a:blip r:embed="rId6">
              <a:alphaModFix/>
            </a:blip>
            <a:stretch>
              <a:fillRect/>
            </a:stretch>
          </p:blipFill>
          <p:spPr>
            <a:xfrm>
              <a:off x="8162012" y="26901"/>
              <a:ext cx="949474" cy="949474"/>
            </a:xfrm>
            <a:prstGeom prst="rect">
              <a:avLst/>
            </a:prstGeom>
            <a:noFill/>
            <a:ln>
              <a:noFill/>
            </a:ln>
          </p:spPr>
        </p:pic>
      </p:grpSp>
      <p:sp>
        <p:nvSpPr>
          <p:cNvPr id="493" name="Google Shape;493;p73"/>
          <p:cNvSpPr txBox="1"/>
          <p:nvPr/>
        </p:nvSpPr>
        <p:spPr>
          <a:xfrm>
            <a:off x="6750" y="13475"/>
            <a:ext cx="9144000" cy="163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latin typeface="Montserrat"/>
                <a:ea typeface="Montserrat"/>
                <a:cs typeface="Montserrat"/>
                <a:sym typeface="Montserrat"/>
              </a:rPr>
              <a:t>Customer Voice</a:t>
            </a:r>
            <a:endParaRPr b="1" sz="4800">
              <a:latin typeface="Montserrat"/>
              <a:ea typeface="Montserrat"/>
              <a:cs typeface="Montserrat"/>
              <a:sym typeface="Montserrat"/>
            </a:endParaRPr>
          </a:p>
        </p:txBody>
      </p:sp>
      <p:sp>
        <p:nvSpPr>
          <p:cNvPr id="494" name="Google Shape;494;p73"/>
          <p:cNvSpPr/>
          <p:nvPr/>
        </p:nvSpPr>
        <p:spPr>
          <a:xfrm>
            <a:off x="3557545" y="1284075"/>
            <a:ext cx="2028900" cy="544200"/>
          </a:xfrm>
          <a:prstGeom prst="roundRect">
            <a:avLst>
              <a:gd fmla="val 50000" name="adj"/>
            </a:avLst>
          </a:prstGeom>
          <a:solidFill>
            <a:srgbClr val="FFFFFF"/>
          </a:solidFill>
          <a:ln cap="flat" cmpd="sng" w="9525">
            <a:solidFill>
              <a:srgbClr val="F57C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F57C00"/>
                </a:solidFill>
              </a:rPr>
              <a:t>EXPRESS</a:t>
            </a:r>
            <a:endParaRPr b="1" sz="1200">
              <a:solidFill>
                <a:srgbClr val="F57C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74"/>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500" name="Google Shape;500;p74"/>
          <p:cNvGrpSpPr/>
          <p:nvPr/>
        </p:nvGrpSpPr>
        <p:grpSpPr>
          <a:xfrm>
            <a:off x="8162012" y="26901"/>
            <a:ext cx="949474" cy="949474"/>
            <a:chOff x="8162012" y="26901"/>
            <a:chExt cx="949474" cy="949474"/>
          </a:xfrm>
        </p:grpSpPr>
        <p:sp>
          <p:nvSpPr>
            <p:cNvPr id="501" name="Google Shape;501;p74"/>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2" name="Google Shape;502;p74"/>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503" name="Google Shape;503;p74"/>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Two ways to request feedback</a:t>
            </a:r>
            <a:endParaRPr sz="1000">
              <a:solidFill>
                <a:srgbClr val="F0C632"/>
              </a:solidFill>
              <a:latin typeface="Montserrat"/>
              <a:ea typeface="Montserrat"/>
              <a:cs typeface="Montserrat"/>
              <a:sym typeface="Montserrat"/>
            </a:endParaRPr>
          </a:p>
        </p:txBody>
      </p:sp>
      <p:sp>
        <p:nvSpPr>
          <p:cNvPr id="504" name="Google Shape;504;p74"/>
          <p:cNvSpPr txBox="1"/>
          <p:nvPr/>
        </p:nvSpPr>
        <p:spPr>
          <a:xfrm>
            <a:off x="227275" y="2101038"/>
            <a:ext cx="30627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Manage Customers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Import a bulk</a:t>
            </a:r>
            <a:r>
              <a:rPr lang="en">
                <a:latin typeface="Open Sans"/>
                <a:ea typeface="Open Sans"/>
                <a:cs typeface="Open Sans"/>
                <a:sym typeface="Open Sans"/>
              </a:rPr>
              <a:t> csv file or add customers one at a time</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Include phone number or email address </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Add a tag</a:t>
            </a:r>
            <a:r>
              <a:rPr lang="en">
                <a:latin typeface="Open Sans"/>
                <a:ea typeface="Open Sans"/>
                <a:cs typeface="Open Sans"/>
                <a:sym typeface="Open Sans"/>
              </a:rPr>
              <a:t> to help classify the customer</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Keep on top of the status of the review request</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pic>
        <p:nvPicPr>
          <p:cNvPr id="505" name="Google Shape;505;p74"/>
          <p:cNvPicPr preferRelativeResize="0"/>
          <p:nvPr/>
        </p:nvPicPr>
        <p:blipFill>
          <a:blip r:embed="rId4">
            <a:alphaModFix/>
          </a:blip>
          <a:stretch>
            <a:fillRect/>
          </a:stretch>
        </p:blipFill>
        <p:spPr>
          <a:xfrm>
            <a:off x="3289975" y="1711975"/>
            <a:ext cx="5307700" cy="3058074"/>
          </a:xfrm>
          <a:prstGeom prst="rect">
            <a:avLst/>
          </a:prstGeom>
          <a:noFill/>
          <a:ln>
            <a:noFill/>
          </a:ln>
        </p:spPr>
      </p:pic>
      <p:pic>
        <p:nvPicPr>
          <p:cNvPr id="506" name="Google Shape;506;p74"/>
          <p:cNvPicPr preferRelativeResize="0"/>
          <p:nvPr/>
        </p:nvPicPr>
        <p:blipFill>
          <a:blip r:embed="rId5">
            <a:alphaModFix/>
          </a:blip>
          <a:stretch>
            <a:fillRect/>
          </a:stretch>
        </p:blipFill>
        <p:spPr>
          <a:xfrm>
            <a:off x="3894012" y="1802325"/>
            <a:ext cx="4099625" cy="2686875"/>
          </a:xfrm>
          <a:prstGeom prst="rect">
            <a:avLst/>
          </a:prstGeom>
          <a:noFill/>
          <a:ln>
            <a:noFill/>
          </a:ln>
        </p:spPr>
      </p:pic>
      <p:sp>
        <p:nvSpPr>
          <p:cNvPr id="507" name="Google Shape;507;p74"/>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latin typeface="Montserrat"/>
                <a:ea typeface="Montserrat"/>
                <a:cs typeface="Montserrat"/>
                <a:sym typeface="Montserrat"/>
              </a:rPr>
              <a:t>Tab: Customers  </a:t>
            </a:r>
            <a:r>
              <a:rPr lang="en">
                <a:latin typeface="Montserrat"/>
                <a:ea typeface="Montserrat"/>
                <a:cs typeface="Montserrat"/>
                <a:sym typeface="Montserrat"/>
              </a:rPr>
              <a:t>Add customers in bulk to save time</a:t>
            </a:r>
            <a:endParaRPr i="0" sz="1400" u="none" cap="none" strike="noStrike">
              <a:solidFill>
                <a:srgbClr val="000000"/>
              </a:solidFill>
              <a:latin typeface="Montserrat"/>
              <a:ea typeface="Montserrat"/>
              <a:cs typeface="Montserrat"/>
              <a:sym typeface="Montserrat"/>
            </a:endParaRPr>
          </a:p>
        </p:txBody>
      </p:sp>
      <p:sp>
        <p:nvSpPr>
          <p:cNvPr id="508" name="Google Shape;508;p74"/>
          <p:cNvSpPr/>
          <p:nvPr/>
        </p:nvSpPr>
        <p:spPr>
          <a:xfrm>
            <a:off x="4255175" y="289990"/>
            <a:ext cx="1336200" cy="423300"/>
          </a:xfrm>
          <a:prstGeom prst="roundRect">
            <a:avLst>
              <a:gd fmla="val 50000" name="adj"/>
            </a:avLst>
          </a:prstGeom>
          <a:solidFill>
            <a:srgbClr val="F57C0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300">
                <a:solidFill>
                  <a:srgbClr val="FFFFFF"/>
                </a:solidFill>
              </a:rPr>
              <a:t>EXPRESS</a:t>
            </a:r>
            <a:endParaRPr b="1" sz="13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75"/>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514" name="Google Shape;514;p75"/>
          <p:cNvGrpSpPr/>
          <p:nvPr/>
        </p:nvGrpSpPr>
        <p:grpSpPr>
          <a:xfrm>
            <a:off x="8162012" y="26901"/>
            <a:ext cx="949474" cy="949474"/>
            <a:chOff x="8162012" y="26901"/>
            <a:chExt cx="949474" cy="949474"/>
          </a:xfrm>
        </p:grpSpPr>
        <p:sp>
          <p:nvSpPr>
            <p:cNvPr id="515" name="Google Shape;515;p75"/>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6" name="Google Shape;516;p75"/>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517" name="Google Shape;517;p75"/>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Two ways to request feedback</a:t>
            </a:r>
            <a:endParaRPr sz="1000">
              <a:solidFill>
                <a:srgbClr val="F0C632"/>
              </a:solidFill>
              <a:latin typeface="Montserrat"/>
              <a:ea typeface="Montserrat"/>
              <a:cs typeface="Montserrat"/>
              <a:sym typeface="Montserrat"/>
            </a:endParaRPr>
          </a:p>
        </p:txBody>
      </p:sp>
      <p:sp>
        <p:nvSpPr>
          <p:cNvPr id="518" name="Google Shape;518;p75"/>
          <p:cNvSpPr txBox="1"/>
          <p:nvPr/>
        </p:nvSpPr>
        <p:spPr>
          <a:xfrm>
            <a:off x="227275" y="2101050"/>
            <a:ext cx="29421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Manage Templates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Create </a:t>
            </a:r>
            <a:r>
              <a:rPr b="1" lang="en">
                <a:latin typeface="Open Sans"/>
                <a:ea typeface="Open Sans"/>
                <a:cs typeface="Open Sans"/>
                <a:sym typeface="Open Sans"/>
              </a:rPr>
              <a:t>1 email templates</a:t>
            </a:r>
            <a:endParaRPr b="1">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Include a link to </a:t>
            </a:r>
            <a:r>
              <a:rPr b="1" lang="en">
                <a:latin typeface="Open Sans"/>
                <a:ea typeface="Open Sans"/>
                <a:cs typeface="Open Sans"/>
                <a:sym typeface="Open Sans"/>
              </a:rPr>
              <a:t>preferred review site</a:t>
            </a:r>
            <a:endParaRPr b="1">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Customize</a:t>
            </a:r>
            <a:r>
              <a:rPr lang="en">
                <a:latin typeface="Open Sans"/>
                <a:ea typeface="Open Sans"/>
                <a:cs typeface="Open Sans"/>
                <a:sym typeface="Open Sans"/>
              </a:rPr>
              <a:t> templates to suit your brand messaging</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b="1">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sp>
        <p:nvSpPr>
          <p:cNvPr id="519" name="Google Shape;519;p75"/>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latin typeface="Montserrat"/>
                <a:ea typeface="Montserrat"/>
                <a:cs typeface="Montserrat"/>
                <a:sym typeface="Montserrat"/>
              </a:rPr>
              <a:t>Tab: Templates  </a:t>
            </a:r>
            <a:r>
              <a:rPr lang="en">
                <a:latin typeface="Montserrat"/>
                <a:ea typeface="Montserrat"/>
                <a:cs typeface="Montserrat"/>
                <a:sym typeface="Montserrat"/>
              </a:rPr>
              <a:t>Send email or SMS review requests</a:t>
            </a:r>
            <a:endParaRPr i="0" sz="1400" u="none" cap="none" strike="noStrike">
              <a:solidFill>
                <a:srgbClr val="000000"/>
              </a:solidFill>
              <a:latin typeface="Montserrat"/>
              <a:ea typeface="Montserrat"/>
              <a:cs typeface="Montserrat"/>
              <a:sym typeface="Montserrat"/>
            </a:endParaRPr>
          </a:p>
        </p:txBody>
      </p:sp>
      <p:pic>
        <p:nvPicPr>
          <p:cNvPr id="520" name="Google Shape;520;p75"/>
          <p:cNvPicPr preferRelativeResize="0"/>
          <p:nvPr/>
        </p:nvPicPr>
        <p:blipFill rotWithShape="1">
          <a:blip r:embed="rId4">
            <a:alphaModFix/>
          </a:blip>
          <a:srcRect b="0" l="5249" r="0" t="0"/>
          <a:stretch/>
        </p:blipFill>
        <p:spPr>
          <a:xfrm>
            <a:off x="3289975" y="1365925"/>
            <a:ext cx="5701151" cy="3722926"/>
          </a:xfrm>
          <a:prstGeom prst="rect">
            <a:avLst/>
          </a:prstGeom>
          <a:noFill/>
          <a:ln>
            <a:noFill/>
          </a:ln>
        </p:spPr>
      </p:pic>
      <p:pic>
        <p:nvPicPr>
          <p:cNvPr id="521" name="Google Shape;521;p75"/>
          <p:cNvPicPr preferRelativeResize="0"/>
          <p:nvPr/>
        </p:nvPicPr>
        <p:blipFill>
          <a:blip r:embed="rId5">
            <a:alphaModFix/>
          </a:blip>
          <a:stretch>
            <a:fillRect/>
          </a:stretch>
        </p:blipFill>
        <p:spPr>
          <a:xfrm>
            <a:off x="4175146" y="1740278"/>
            <a:ext cx="3621055" cy="2367851"/>
          </a:xfrm>
          <a:prstGeom prst="rect">
            <a:avLst/>
          </a:prstGeom>
          <a:noFill/>
          <a:ln>
            <a:noFill/>
          </a:ln>
        </p:spPr>
      </p:pic>
      <p:pic>
        <p:nvPicPr>
          <p:cNvPr id="522" name="Google Shape;522;p75"/>
          <p:cNvPicPr preferRelativeResize="0"/>
          <p:nvPr/>
        </p:nvPicPr>
        <p:blipFill>
          <a:blip r:embed="rId6">
            <a:alphaModFix/>
          </a:blip>
          <a:stretch>
            <a:fillRect/>
          </a:stretch>
        </p:blipFill>
        <p:spPr>
          <a:xfrm>
            <a:off x="6885992" y="2556537"/>
            <a:ext cx="2258008" cy="4213639"/>
          </a:xfrm>
          <a:prstGeom prst="rect">
            <a:avLst/>
          </a:prstGeom>
          <a:noFill/>
          <a:ln>
            <a:noFill/>
          </a:ln>
          <a:effectLst>
            <a:outerShdw blurRad="228600" rotWithShape="0" algn="bl" dir="8280000" dist="180975">
              <a:srgbClr val="000000">
                <a:alpha val="28000"/>
              </a:srgbClr>
            </a:outerShdw>
          </a:effectLst>
        </p:spPr>
      </p:pic>
      <p:sp>
        <p:nvSpPr>
          <p:cNvPr id="523" name="Google Shape;523;p75"/>
          <p:cNvSpPr/>
          <p:nvPr/>
        </p:nvSpPr>
        <p:spPr>
          <a:xfrm>
            <a:off x="4255175" y="289990"/>
            <a:ext cx="1336200" cy="423300"/>
          </a:xfrm>
          <a:prstGeom prst="roundRect">
            <a:avLst>
              <a:gd fmla="val 50000" name="adj"/>
            </a:avLst>
          </a:prstGeom>
          <a:solidFill>
            <a:srgbClr val="F57C0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300">
                <a:solidFill>
                  <a:srgbClr val="FFFFFF"/>
                </a:solidFill>
              </a:rPr>
              <a:t>EXPRESS</a:t>
            </a:r>
            <a:endParaRPr b="1" sz="13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grpSp>
        <p:nvGrpSpPr>
          <p:cNvPr id="528" name="Google Shape;528;p76"/>
          <p:cNvGrpSpPr/>
          <p:nvPr/>
        </p:nvGrpSpPr>
        <p:grpSpPr>
          <a:xfrm>
            <a:off x="4758392" y="1534093"/>
            <a:ext cx="3775086" cy="2988226"/>
            <a:chOff x="4780169" y="1574415"/>
            <a:chExt cx="3534725" cy="2797964"/>
          </a:xfrm>
        </p:grpSpPr>
        <p:grpSp>
          <p:nvGrpSpPr>
            <p:cNvPr id="529" name="Google Shape;529;p76"/>
            <p:cNvGrpSpPr/>
            <p:nvPr/>
          </p:nvGrpSpPr>
          <p:grpSpPr>
            <a:xfrm>
              <a:off x="4780169" y="1574415"/>
              <a:ext cx="3534725" cy="2797964"/>
              <a:chOff x="2041200" y="911375"/>
              <a:chExt cx="5061900" cy="4067400"/>
            </a:xfrm>
          </p:grpSpPr>
          <p:sp>
            <p:nvSpPr>
              <p:cNvPr id="530" name="Google Shape;530;p76"/>
              <p:cNvSpPr/>
              <p:nvPr/>
            </p:nvSpPr>
            <p:spPr>
              <a:xfrm>
                <a:off x="2041200" y="911375"/>
                <a:ext cx="5061900" cy="4067400"/>
              </a:xfrm>
              <a:prstGeom prst="roundRect">
                <a:avLst>
                  <a:gd fmla="val 111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76"/>
              <p:cNvSpPr/>
              <p:nvPr/>
            </p:nvSpPr>
            <p:spPr>
              <a:xfrm>
                <a:off x="21033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76"/>
              <p:cNvSpPr/>
              <p:nvPr/>
            </p:nvSpPr>
            <p:spPr>
              <a:xfrm>
                <a:off x="22189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76"/>
              <p:cNvSpPr/>
              <p:nvPr/>
            </p:nvSpPr>
            <p:spPr>
              <a:xfrm>
                <a:off x="23345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4" name="Google Shape;534;p76"/>
            <p:cNvPicPr preferRelativeResize="0"/>
            <p:nvPr/>
          </p:nvPicPr>
          <p:blipFill rotWithShape="1">
            <a:blip r:embed="rId3">
              <a:alphaModFix/>
            </a:blip>
            <a:srcRect b="2657" l="0" r="0" t="0"/>
            <a:stretch/>
          </p:blipFill>
          <p:spPr>
            <a:xfrm>
              <a:off x="4834943" y="1972107"/>
              <a:ext cx="3425144" cy="2297369"/>
            </a:xfrm>
            <a:prstGeom prst="rect">
              <a:avLst/>
            </a:prstGeom>
            <a:noFill/>
            <a:ln>
              <a:noFill/>
            </a:ln>
          </p:spPr>
        </p:pic>
        <p:grpSp>
          <p:nvGrpSpPr>
            <p:cNvPr id="535" name="Google Shape;535;p76"/>
            <p:cNvGrpSpPr/>
            <p:nvPr/>
          </p:nvGrpSpPr>
          <p:grpSpPr>
            <a:xfrm>
              <a:off x="6181821" y="1730811"/>
              <a:ext cx="732450" cy="128228"/>
              <a:chOff x="7472450" y="2824475"/>
              <a:chExt cx="1315700" cy="237900"/>
            </a:xfrm>
          </p:grpSpPr>
          <p:sp>
            <p:nvSpPr>
              <p:cNvPr id="536" name="Google Shape;536;p76"/>
              <p:cNvSpPr/>
              <p:nvPr/>
            </p:nvSpPr>
            <p:spPr>
              <a:xfrm>
                <a:off x="7472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6"/>
              <p:cNvSpPr/>
              <p:nvPr/>
            </p:nvSpPr>
            <p:spPr>
              <a:xfrm>
                <a:off x="77369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6"/>
              <p:cNvSpPr/>
              <p:nvPr/>
            </p:nvSpPr>
            <p:spPr>
              <a:xfrm>
                <a:off x="80014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6"/>
              <p:cNvSpPr/>
              <p:nvPr/>
            </p:nvSpPr>
            <p:spPr>
              <a:xfrm>
                <a:off x="82659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6"/>
              <p:cNvSpPr/>
              <p:nvPr/>
            </p:nvSpPr>
            <p:spPr>
              <a:xfrm>
                <a:off x="85304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1" name="Google Shape;541;p76"/>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542" name="Google Shape;542;p76"/>
          <p:cNvGrpSpPr/>
          <p:nvPr/>
        </p:nvGrpSpPr>
        <p:grpSpPr>
          <a:xfrm>
            <a:off x="8162012" y="26901"/>
            <a:ext cx="949474" cy="949474"/>
            <a:chOff x="8162012" y="26901"/>
            <a:chExt cx="949474" cy="949474"/>
          </a:xfrm>
        </p:grpSpPr>
        <p:sp>
          <p:nvSpPr>
            <p:cNvPr id="543" name="Google Shape;543;p76"/>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4" name="Google Shape;544;p76"/>
            <p:cNvPicPr preferRelativeResize="0"/>
            <p:nvPr/>
          </p:nvPicPr>
          <p:blipFill>
            <a:blip r:embed="rId4">
              <a:alphaModFix/>
            </a:blip>
            <a:stretch>
              <a:fillRect/>
            </a:stretch>
          </p:blipFill>
          <p:spPr>
            <a:xfrm>
              <a:off x="8162012" y="26901"/>
              <a:ext cx="949474" cy="949474"/>
            </a:xfrm>
            <a:prstGeom prst="rect">
              <a:avLst/>
            </a:prstGeom>
            <a:noFill/>
            <a:ln>
              <a:noFill/>
            </a:ln>
          </p:spPr>
        </p:pic>
      </p:grpSp>
      <p:sp>
        <p:nvSpPr>
          <p:cNvPr id="545" name="Google Shape;545;p76"/>
          <p:cNvSpPr/>
          <p:nvPr/>
        </p:nvSpPr>
        <p:spPr>
          <a:xfrm>
            <a:off x="-95250" y="873650"/>
            <a:ext cx="6599400" cy="353700"/>
          </a:xfrm>
          <a:prstGeom prst="parallelogram">
            <a:avLst>
              <a:gd fmla="val 25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On what sites can I request reviews?</a:t>
            </a:r>
            <a:endParaRPr>
              <a:latin typeface="Montserrat"/>
              <a:ea typeface="Montserrat"/>
              <a:cs typeface="Montserrat"/>
              <a:sym typeface="Montserrat"/>
            </a:endParaRPr>
          </a:p>
        </p:txBody>
      </p:sp>
      <p:grpSp>
        <p:nvGrpSpPr>
          <p:cNvPr id="546" name="Google Shape;546;p76"/>
          <p:cNvGrpSpPr/>
          <p:nvPr/>
        </p:nvGrpSpPr>
        <p:grpSpPr>
          <a:xfrm>
            <a:off x="3916340" y="2549782"/>
            <a:ext cx="3775086" cy="2988660"/>
            <a:chOff x="5576742" y="2453859"/>
            <a:chExt cx="3534725" cy="2798371"/>
          </a:xfrm>
        </p:grpSpPr>
        <p:grpSp>
          <p:nvGrpSpPr>
            <p:cNvPr id="547" name="Google Shape;547;p76"/>
            <p:cNvGrpSpPr/>
            <p:nvPr/>
          </p:nvGrpSpPr>
          <p:grpSpPr>
            <a:xfrm>
              <a:off x="5576742" y="2453859"/>
              <a:ext cx="3534725" cy="2798371"/>
              <a:chOff x="2041200" y="911375"/>
              <a:chExt cx="5061900" cy="4067400"/>
            </a:xfrm>
          </p:grpSpPr>
          <p:sp>
            <p:nvSpPr>
              <p:cNvPr id="548" name="Google Shape;548;p76"/>
              <p:cNvSpPr/>
              <p:nvPr/>
            </p:nvSpPr>
            <p:spPr>
              <a:xfrm>
                <a:off x="2041200" y="911375"/>
                <a:ext cx="5061900" cy="4067400"/>
              </a:xfrm>
              <a:prstGeom prst="roundRect">
                <a:avLst>
                  <a:gd fmla="val 111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6"/>
              <p:cNvSpPr/>
              <p:nvPr/>
            </p:nvSpPr>
            <p:spPr>
              <a:xfrm>
                <a:off x="21033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76"/>
              <p:cNvSpPr/>
              <p:nvPr/>
            </p:nvSpPr>
            <p:spPr>
              <a:xfrm>
                <a:off x="22189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6"/>
              <p:cNvSpPr/>
              <p:nvPr/>
            </p:nvSpPr>
            <p:spPr>
              <a:xfrm>
                <a:off x="23345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52" name="Google Shape;552;p76"/>
            <p:cNvPicPr preferRelativeResize="0"/>
            <p:nvPr/>
          </p:nvPicPr>
          <p:blipFill>
            <a:blip r:embed="rId5">
              <a:alphaModFix/>
            </a:blip>
            <a:stretch>
              <a:fillRect/>
            </a:stretch>
          </p:blipFill>
          <p:spPr>
            <a:xfrm>
              <a:off x="5631478" y="2851436"/>
              <a:ext cx="3425059" cy="2297374"/>
            </a:xfrm>
            <a:prstGeom prst="rect">
              <a:avLst/>
            </a:prstGeom>
            <a:noFill/>
            <a:ln>
              <a:noFill/>
            </a:ln>
          </p:spPr>
        </p:pic>
        <p:grpSp>
          <p:nvGrpSpPr>
            <p:cNvPr id="553" name="Google Shape;553;p76"/>
            <p:cNvGrpSpPr/>
            <p:nvPr/>
          </p:nvGrpSpPr>
          <p:grpSpPr>
            <a:xfrm>
              <a:off x="6928910" y="2601517"/>
              <a:ext cx="830207" cy="145381"/>
              <a:chOff x="7472450" y="2824475"/>
              <a:chExt cx="1315700" cy="237900"/>
            </a:xfrm>
          </p:grpSpPr>
          <p:sp>
            <p:nvSpPr>
              <p:cNvPr id="554" name="Google Shape;554;p76"/>
              <p:cNvSpPr/>
              <p:nvPr/>
            </p:nvSpPr>
            <p:spPr>
              <a:xfrm>
                <a:off x="7472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76"/>
              <p:cNvSpPr/>
              <p:nvPr/>
            </p:nvSpPr>
            <p:spPr>
              <a:xfrm>
                <a:off x="77369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6"/>
              <p:cNvSpPr/>
              <p:nvPr/>
            </p:nvSpPr>
            <p:spPr>
              <a:xfrm>
                <a:off x="8001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76"/>
              <p:cNvSpPr/>
              <p:nvPr/>
            </p:nvSpPr>
            <p:spPr>
              <a:xfrm>
                <a:off x="82659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76"/>
              <p:cNvSpPr/>
              <p:nvPr/>
            </p:nvSpPr>
            <p:spPr>
              <a:xfrm>
                <a:off x="8530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59" name="Google Shape;559;p76"/>
          <p:cNvSpPr txBox="1"/>
          <p:nvPr/>
        </p:nvSpPr>
        <p:spPr>
          <a:xfrm>
            <a:off x="356725" y="1952148"/>
            <a:ext cx="3402300" cy="19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First party reviews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My Listing page</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rPr b="1" lang="en" sz="1800">
                <a:solidFill>
                  <a:srgbClr val="F57C00"/>
                </a:solidFill>
                <a:latin typeface="Open Sans"/>
                <a:ea typeface="Open Sans"/>
                <a:cs typeface="Open Sans"/>
                <a:sym typeface="Open Sans"/>
              </a:rPr>
              <a:t>Third party reviews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Review sites like Google and Facebook</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sp>
        <p:nvSpPr>
          <p:cNvPr id="560" name="Google Shape;560;p76"/>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Review workflows</a:t>
            </a:r>
            <a:endParaRPr sz="1000">
              <a:solidFill>
                <a:srgbClr val="F0C632"/>
              </a:solidFill>
              <a:latin typeface="Montserrat"/>
              <a:ea typeface="Montserrat"/>
              <a:cs typeface="Montserrat"/>
              <a:sym typeface="Montserrat"/>
            </a:endParaRPr>
          </a:p>
        </p:txBody>
      </p:sp>
      <p:pic>
        <p:nvPicPr>
          <p:cNvPr id="561" name="Google Shape;561;p76"/>
          <p:cNvPicPr preferRelativeResize="0"/>
          <p:nvPr/>
        </p:nvPicPr>
        <p:blipFill rotWithShape="1">
          <a:blip r:embed="rId6">
            <a:alphaModFix/>
          </a:blip>
          <a:srcRect b="14655" l="29116" r="29299" t="12506"/>
          <a:stretch/>
        </p:blipFill>
        <p:spPr>
          <a:xfrm>
            <a:off x="913475" y="3496313"/>
            <a:ext cx="1237500" cy="1252500"/>
          </a:xfrm>
          <a:prstGeom prst="ellipse">
            <a:avLst/>
          </a:prstGeom>
          <a:noFill/>
          <a:ln>
            <a:noFill/>
          </a:ln>
          <a:effectLst>
            <a:outerShdw blurRad="57150" rotWithShape="0" algn="bl" dir="5400000" dist="19050">
              <a:srgbClr val="000000">
                <a:alpha val="50000"/>
              </a:srgbClr>
            </a:outerShdw>
          </a:effectLst>
        </p:spPr>
      </p:pic>
      <p:sp>
        <p:nvSpPr>
          <p:cNvPr id="562" name="Google Shape;562;p76"/>
          <p:cNvSpPr/>
          <p:nvPr/>
        </p:nvSpPr>
        <p:spPr>
          <a:xfrm>
            <a:off x="1964775" y="3496325"/>
            <a:ext cx="1237500" cy="12525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3" name="Google Shape;563;p76"/>
          <p:cNvPicPr preferRelativeResize="0"/>
          <p:nvPr/>
        </p:nvPicPr>
        <p:blipFill>
          <a:blip r:embed="rId7">
            <a:alphaModFix/>
          </a:blip>
          <a:stretch>
            <a:fillRect/>
          </a:stretch>
        </p:blipFill>
        <p:spPr>
          <a:xfrm>
            <a:off x="2067229" y="3580418"/>
            <a:ext cx="1032640" cy="1084115"/>
          </a:xfrm>
          <a:prstGeom prst="rect">
            <a:avLst/>
          </a:prstGeom>
          <a:noFill/>
          <a:ln>
            <a:noFill/>
          </a:ln>
        </p:spPr>
      </p:pic>
      <p:sp>
        <p:nvSpPr>
          <p:cNvPr id="564" name="Google Shape;564;p76"/>
          <p:cNvSpPr/>
          <p:nvPr/>
        </p:nvSpPr>
        <p:spPr>
          <a:xfrm>
            <a:off x="4255175" y="289990"/>
            <a:ext cx="1336200" cy="423300"/>
          </a:xfrm>
          <a:prstGeom prst="roundRect">
            <a:avLst>
              <a:gd fmla="val 50000" name="adj"/>
            </a:avLst>
          </a:prstGeom>
          <a:solidFill>
            <a:srgbClr val="F57C0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300">
                <a:solidFill>
                  <a:srgbClr val="FFFFFF"/>
                </a:solidFill>
              </a:rPr>
              <a:t>EXPRESS</a:t>
            </a:r>
            <a:endParaRPr b="1" sz="13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77"/>
          <p:cNvPicPr preferRelativeResize="0"/>
          <p:nvPr/>
        </p:nvPicPr>
        <p:blipFill>
          <a:blip r:embed="rId3">
            <a:alphaModFix/>
          </a:blip>
          <a:stretch>
            <a:fillRect/>
          </a:stretch>
        </p:blipFill>
        <p:spPr>
          <a:xfrm>
            <a:off x="626525" y="2317400"/>
            <a:ext cx="5689176" cy="3666949"/>
          </a:xfrm>
          <a:prstGeom prst="rect">
            <a:avLst/>
          </a:prstGeom>
          <a:noFill/>
          <a:ln>
            <a:noFill/>
          </a:ln>
          <a:effectLst>
            <a:outerShdw blurRad="57150" rotWithShape="0" algn="bl" dir="5400000" dist="19050">
              <a:srgbClr val="000000">
                <a:alpha val="50000"/>
              </a:srgbClr>
            </a:outerShdw>
          </a:effectLst>
        </p:spPr>
      </p:pic>
      <p:sp>
        <p:nvSpPr>
          <p:cNvPr id="570" name="Google Shape;570;p77"/>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571" name="Google Shape;571;p77"/>
          <p:cNvGrpSpPr/>
          <p:nvPr/>
        </p:nvGrpSpPr>
        <p:grpSpPr>
          <a:xfrm>
            <a:off x="8162012" y="26901"/>
            <a:ext cx="949474" cy="949474"/>
            <a:chOff x="8162012" y="26901"/>
            <a:chExt cx="949474" cy="949474"/>
          </a:xfrm>
        </p:grpSpPr>
        <p:sp>
          <p:nvSpPr>
            <p:cNvPr id="572" name="Google Shape;572;p77"/>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3" name="Google Shape;573;p77"/>
            <p:cNvPicPr preferRelativeResize="0"/>
            <p:nvPr/>
          </p:nvPicPr>
          <p:blipFill>
            <a:blip r:embed="rId4">
              <a:alphaModFix/>
            </a:blip>
            <a:stretch>
              <a:fillRect/>
            </a:stretch>
          </p:blipFill>
          <p:spPr>
            <a:xfrm>
              <a:off x="8162012" y="26901"/>
              <a:ext cx="949474" cy="949474"/>
            </a:xfrm>
            <a:prstGeom prst="rect">
              <a:avLst/>
            </a:prstGeom>
            <a:noFill/>
            <a:ln>
              <a:noFill/>
            </a:ln>
          </p:spPr>
        </p:pic>
      </p:grpSp>
      <p:sp>
        <p:nvSpPr>
          <p:cNvPr id="574" name="Google Shape;574;p77"/>
          <p:cNvSpPr/>
          <p:nvPr/>
        </p:nvSpPr>
        <p:spPr>
          <a:xfrm>
            <a:off x="6498725" y="1476425"/>
            <a:ext cx="2509800" cy="2509800"/>
          </a:xfrm>
          <a:prstGeom prst="ellipse">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77"/>
          <p:cNvSpPr txBox="1"/>
          <p:nvPr/>
        </p:nvSpPr>
        <p:spPr>
          <a:xfrm>
            <a:off x="6867425" y="1882825"/>
            <a:ext cx="1772400" cy="893700"/>
          </a:xfrm>
          <a:prstGeom prst="rect">
            <a:avLst/>
          </a:prstGeom>
          <a:noFill/>
          <a:ln>
            <a:noFill/>
          </a:ln>
        </p:spPr>
        <p:txBody>
          <a:bodyPr anchorCtr="0" anchor="ctr" bIns="68575" lIns="68575" spcFirstLastPara="1" rIns="68575" wrap="square" tIns="68575">
            <a:noAutofit/>
          </a:bodyPr>
          <a:lstStyle/>
          <a:p>
            <a:pPr indent="0" lvl="0" marL="0" marR="0" rtl="0" algn="ctr">
              <a:spcBef>
                <a:spcPts val="0"/>
              </a:spcBef>
              <a:spcAft>
                <a:spcPts val="0"/>
              </a:spcAft>
              <a:buClr>
                <a:srgbClr val="434343"/>
              </a:buClr>
              <a:buFont typeface="Open Sans"/>
              <a:buNone/>
            </a:pPr>
            <a:r>
              <a:rPr b="1" lang="en" sz="5000">
                <a:solidFill>
                  <a:srgbClr val="FFFFFF"/>
                </a:solidFill>
                <a:latin typeface="Montserrat"/>
                <a:ea typeface="Montserrat"/>
                <a:cs typeface="Montserrat"/>
                <a:sym typeface="Montserrat"/>
              </a:rPr>
              <a:t>87%</a:t>
            </a:r>
            <a:endParaRPr b="1" sz="5000">
              <a:solidFill>
                <a:srgbClr val="FFFFFF"/>
              </a:solidFill>
              <a:latin typeface="Montserrat"/>
              <a:ea typeface="Montserrat"/>
              <a:cs typeface="Montserrat"/>
              <a:sym typeface="Montserrat"/>
            </a:endParaRPr>
          </a:p>
        </p:txBody>
      </p:sp>
      <p:sp>
        <p:nvSpPr>
          <p:cNvPr id="576" name="Google Shape;576;p77"/>
          <p:cNvSpPr txBox="1"/>
          <p:nvPr/>
        </p:nvSpPr>
        <p:spPr>
          <a:xfrm>
            <a:off x="6689225" y="2686125"/>
            <a:ext cx="2128800" cy="89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Font typeface="Open Sans"/>
              <a:buNone/>
            </a:pPr>
            <a:r>
              <a:rPr lang="en">
                <a:solidFill>
                  <a:srgbClr val="FFFFFF"/>
                </a:solidFill>
                <a:latin typeface="Open Sans"/>
                <a:ea typeface="Open Sans"/>
                <a:cs typeface="Open Sans"/>
                <a:sym typeface="Open Sans"/>
              </a:rPr>
              <a:t>will only consider using a business if they have an average rating of </a:t>
            </a:r>
            <a:r>
              <a:rPr b="1" lang="en">
                <a:solidFill>
                  <a:srgbClr val="FFFFFF"/>
                </a:solidFill>
                <a:latin typeface="Open Sans"/>
                <a:ea typeface="Open Sans"/>
                <a:cs typeface="Open Sans"/>
                <a:sym typeface="Open Sans"/>
              </a:rPr>
              <a:t>3-5 stars</a:t>
            </a:r>
            <a:endParaRPr b="1">
              <a:solidFill>
                <a:srgbClr val="FFFFFF"/>
              </a:solidFill>
              <a:latin typeface="Open Sans"/>
              <a:ea typeface="Open Sans"/>
              <a:cs typeface="Open Sans"/>
              <a:sym typeface="Open Sans"/>
            </a:endParaRPr>
          </a:p>
        </p:txBody>
      </p:sp>
      <p:sp>
        <p:nvSpPr>
          <p:cNvPr id="577" name="Google Shape;577;p77"/>
          <p:cNvSpPr txBox="1"/>
          <p:nvPr/>
        </p:nvSpPr>
        <p:spPr>
          <a:xfrm>
            <a:off x="626525" y="1015988"/>
            <a:ext cx="5872200" cy="130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Open Sans"/>
                <a:ea typeface="Open Sans"/>
                <a:cs typeface="Open Sans"/>
                <a:sym typeface="Open Sans"/>
              </a:rPr>
              <a:t>Online reviews are the first thing a consumer sees when searching for a business online. </a:t>
            </a:r>
            <a:endParaRPr sz="2000">
              <a:latin typeface="Open Sans"/>
              <a:ea typeface="Open Sans"/>
              <a:cs typeface="Open Sans"/>
              <a:sym typeface="Open Sans"/>
            </a:endParaRPr>
          </a:p>
        </p:txBody>
      </p:sp>
      <p:sp>
        <p:nvSpPr>
          <p:cNvPr id="578" name="Google Shape;578;p77"/>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Why new reviews matter</a:t>
            </a:r>
            <a:endParaRPr sz="1000">
              <a:solidFill>
                <a:srgbClr val="F0C632"/>
              </a:solidFill>
              <a:latin typeface="Montserrat"/>
              <a:ea typeface="Montserrat"/>
              <a:cs typeface="Montserrat"/>
              <a:sym typeface="Montserrat"/>
            </a:endParaRPr>
          </a:p>
        </p:txBody>
      </p:sp>
      <p:pic>
        <p:nvPicPr>
          <p:cNvPr id="579" name="Google Shape;579;p77"/>
          <p:cNvPicPr preferRelativeResize="0"/>
          <p:nvPr/>
        </p:nvPicPr>
        <p:blipFill>
          <a:blip r:embed="rId5">
            <a:alphaModFix amt="47000"/>
          </a:blip>
          <a:stretch>
            <a:fillRect/>
          </a:stretch>
        </p:blipFill>
        <p:spPr>
          <a:xfrm>
            <a:off x="6445475" y="3579825"/>
            <a:ext cx="893700" cy="893700"/>
          </a:xfrm>
          <a:prstGeom prst="rect">
            <a:avLst/>
          </a:prstGeom>
          <a:noFill/>
          <a:ln>
            <a:noFill/>
          </a:ln>
        </p:spPr>
      </p:pic>
      <p:sp>
        <p:nvSpPr>
          <p:cNvPr id="580" name="Google Shape;580;p77"/>
          <p:cNvSpPr/>
          <p:nvPr/>
        </p:nvSpPr>
        <p:spPr>
          <a:xfrm>
            <a:off x="4255175" y="289990"/>
            <a:ext cx="1336200" cy="423300"/>
          </a:xfrm>
          <a:prstGeom prst="roundRect">
            <a:avLst>
              <a:gd fmla="val 50000" name="adj"/>
            </a:avLst>
          </a:prstGeom>
          <a:solidFill>
            <a:srgbClr val="F57C0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300">
                <a:solidFill>
                  <a:srgbClr val="FFFFFF"/>
                </a:solidFill>
              </a:rPr>
              <a:t>EXPRESS</a:t>
            </a:r>
            <a:endParaRPr b="1" sz="13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8"/>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586" name="Google Shape;586;p78"/>
          <p:cNvGrpSpPr/>
          <p:nvPr/>
        </p:nvGrpSpPr>
        <p:grpSpPr>
          <a:xfrm>
            <a:off x="8162012" y="26901"/>
            <a:ext cx="949474" cy="949474"/>
            <a:chOff x="8162012" y="26901"/>
            <a:chExt cx="949474" cy="949474"/>
          </a:xfrm>
        </p:grpSpPr>
        <p:sp>
          <p:nvSpPr>
            <p:cNvPr id="587" name="Google Shape;587;p78"/>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8" name="Google Shape;588;p78"/>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589" name="Google Shape;589;p78"/>
          <p:cNvSpPr/>
          <p:nvPr/>
        </p:nvSpPr>
        <p:spPr>
          <a:xfrm>
            <a:off x="-95250" y="873650"/>
            <a:ext cx="6599400" cy="353700"/>
          </a:xfrm>
          <a:prstGeom prst="parallelogram">
            <a:avLst>
              <a:gd fmla="val 25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Tab:</a:t>
            </a:r>
            <a:r>
              <a:rPr lang="en">
                <a:latin typeface="Montserrat"/>
                <a:ea typeface="Montserrat"/>
                <a:cs typeface="Montserrat"/>
                <a:sym typeface="Montserrat"/>
              </a:rPr>
              <a:t> </a:t>
            </a:r>
            <a:r>
              <a:rPr b="1" lang="en">
                <a:latin typeface="Montserrat"/>
                <a:ea typeface="Montserrat"/>
                <a:cs typeface="Montserrat"/>
                <a:sym typeface="Montserrat"/>
              </a:rPr>
              <a:t>Overview  </a:t>
            </a:r>
            <a:r>
              <a:rPr lang="en">
                <a:latin typeface="Montserrat"/>
                <a:ea typeface="Montserrat"/>
                <a:cs typeface="Montserrat"/>
                <a:sym typeface="Montserrat"/>
              </a:rPr>
              <a:t>Get stats on your sent review requests</a:t>
            </a:r>
            <a:endParaRPr>
              <a:latin typeface="Montserrat"/>
              <a:ea typeface="Montserrat"/>
              <a:cs typeface="Montserrat"/>
              <a:sym typeface="Montserrat"/>
            </a:endParaRPr>
          </a:p>
        </p:txBody>
      </p:sp>
      <p:pic>
        <p:nvPicPr>
          <p:cNvPr id="590" name="Google Shape;590;p78"/>
          <p:cNvPicPr preferRelativeResize="0"/>
          <p:nvPr/>
        </p:nvPicPr>
        <p:blipFill>
          <a:blip r:embed="rId4">
            <a:alphaModFix/>
          </a:blip>
          <a:stretch>
            <a:fillRect/>
          </a:stretch>
        </p:blipFill>
        <p:spPr>
          <a:xfrm>
            <a:off x="3289975" y="1711975"/>
            <a:ext cx="5307700" cy="3058074"/>
          </a:xfrm>
          <a:prstGeom prst="rect">
            <a:avLst/>
          </a:prstGeom>
          <a:noFill/>
          <a:ln>
            <a:noFill/>
          </a:ln>
        </p:spPr>
      </p:pic>
      <p:pic>
        <p:nvPicPr>
          <p:cNvPr id="591" name="Google Shape;591;p78"/>
          <p:cNvPicPr preferRelativeResize="0"/>
          <p:nvPr/>
        </p:nvPicPr>
        <p:blipFill>
          <a:blip r:embed="rId5">
            <a:alphaModFix/>
          </a:blip>
          <a:stretch>
            <a:fillRect/>
          </a:stretch>
        </p:blipFill>
        <p:spPr>
          <a:xfrm>
            <a:off x="3979350" y="1921475"/>
            <a:ext cx="3972902" cy="2421701"/>
          </a:xfrm>
          <a:prstGeom prst="rect">
            <a:avLst/>
          </a:prstGeom>
          <a:noFill/>
          <a:ln>
            <a:noFill/>
          </a:ln>
        </p:spPr>
      </p:pic>
      <p:sp>
        <p:nvSpPr>
          <p:cNvPr id="592" name="Google Shape;592;p78"/>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Review request insights</a:t>
            </a:r>
            <a:endParaRPr sz="1000">
              <a:solidFill>
                <a:srgbClr val="F0C632"/>
              </a:solidFill>
              <a:latin typeface="Montserrat"/>
              <a:ea typeface="Montserrat"/>
              <a:cs typeface="Montserrat"/>
              <a:sym typeface="Montserrat"/>
            </a:endParaRPr>
          </a:p>
        </p:txBody>
      </p:sp>
      <p:sp>
        <p:nvSpPr>
          <p:cNvPr id="593" name="Google Shape;593;p78"/>
          <p:cNvSpPr txBox="1"/>
          <p:nvPr/>
        </p:nvSpPr>
        <p:spPr>
          <a:xfrm>
            <a:off x="332525" y="2159875"/>
            <a:ext cx="3242400" cy="19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View Insights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b="1" sz="2000">
              <a:solidFill>
                <a:srgbClr val="F57C00"/>
              </a:solidFill>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See how your requests are performing. </a:t>
            </a:r>
            <a:r>
              <a:rPr b="1" lang="en">
                <a:latin typeface="Open Sans"/>
                <a:ea typeface="Open Sans"/>
                <a:cs typeface="Open Sans"/>
                <a:sym typeface="Open Sans"/>
              </a:rPr>
              <a:t>Track</a:t>
            </a:r>
            <a:r>
              <a:rPr lang="en">
                <a:latin typeface="Open Sans"/>
                <a:ea typeface="Open Sans"/>
                <a:cs typeface="Open Sans"/>
                <a:sym typeface="Open Sans"/>
              </a:rPr>
              <a:t>:</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Number of review requests sent</a:t>
            </a:r>
            <a:endParaRPr>
              <a:latin typeface="Open Sans"/>
              <a:ea typeface="Open Sans"/>
              <a:cs typeface="Open Sans"/>
              <a:sym typeface="Open Sans"/>
            </a:endParaRPr>
          </a:p>
          <a:p>
            <a:pPr indent="0" lvl="0" marL="914400" rtl="0" algn="l">
              <a:spcBef>
                <a:spcPts val="0"/>
              </a:spcBef>
              <a:spcAft>
                <a:spcPts val="0"/>
              </a:spcAft>
              <a:buNone/>
            </a:pPr>
            <a:r>
              <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Click through rates</a:t>
            </a:r>
            <a:endParaRPr>
              <a:latin typeface="Open Sans"/>
              <a:ea typeface="Open Sans"/>
              <a:cs typeface="Open Sans"/>
              <a:sym typeface="Open Sans"/>
            </a:endParaRPr>
          </a:p>
          <a:p>
            <a:pPr indent="0" lvl="0" marL="914400" rtl="0" algn="l">
              <a:spcBef>
                <a:spcPts val="0"/>
              </a:spcBef>
              <a:spcAft>
                <a:spcPts val="0"/>
              </a:spcAft>
              <a:buNone/>
            </a:pPr>
            <a:r>
              <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Request status in real time</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pic>
        <p:nvPicPr>
          <p:cNvPr id="594" name="Google Shape;594;p78"/>
          <p:cNvPicPr preferRelativeResize="0"/>
          <p:nvPr/>
        </p:nvPicPr>
        <p:blipFill rotWithShape="1">
          <a:blip r:embed="rId6">
            <a:alphaModFix/>
          </a:blip>
          <a:srcRect b="7201" l="0" r="0" t="0"/>
          <a:stretch/>
        </p:blipFill>
        <p:spPr>
          <a:xfrm>
            <a:off x="3985325" y="1929625"/>
            <a:ext cx="3972900" cy="2468749"/>
          </a:xfrm>
          <a:prstGeom prst="rect">
            <a:avLst/>
          </a:prstGeom>
          <a:noFill/>
          <a:ln>
            <a:noFill/>
          </a:ln>
        </p:spPr>
      </p:pic>
      <p:sp>
        <p:nvSpPr>
          <p:cNvPr id="595" name="Google Shape;595;p78"/>
          <p:cNvSpPr/>
          <p:nvPr/>
        </p:nvSpPr>
        <p:spPr>
          <a:xfrm>
            <a:off x="4255175" y="289990"/>
            <a:ext cx="1336200" cy="423300"/>
          </a:xfrm>
          <a:prstGeom prst="roundRect">
            <a:avLst>
              <a:gd fmla="val 50000" name="adj"/>
            </a:avLst>
          </a:prstGeom>
          <a:solidFill>
            <a:srgbClr val="F57C0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300">
                <a:solidFill>
                  <a:srgbClr val="FFFFFF"/>
                </a:solidFill>
              </a:rPr>
              <a:t>EXPRESS</a:t>
            </a:r>
            <a:endParaRPr b="1" sz="13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79"/>
          <p:cNvPicPr preferRelativeResize="0"/>
          <p:nvPr/>
        </p:nvPicPr>
        <p:blipFill>
          <a:blip r:embed="rId3">
            <a:alphaModFix/>
          </a:blip>
          <a:stretch>
            <a:fillRect/>
          </a:stretch>
        </p:blipFill>
        <p:spPr>
          <a:xfrm>
            <a:off x="2930575" y="1527300"/>
            <a:ext cx="5581298" cy="3215714"/>
          </a:xfrm>
          <a:prstGeom prst="rect">
            <a:avLst/>
          </a:prstGeom>
          <a:noFill/>
          <a:ln>
            <a:noFill/>
          </a:ln>
        </p:spPr>
      </p:pic>
      <p:pic>
        <p:nvPicPr>
          <p:cNvPr id="601" name="Google Shape;601;p79"/>
          <p:cNvPicPr preferRelativeResize="0"/>
          <p:nvPr/>
        </p:nvPicPr>
        <p:blipFill rotWithShape="1">
          <a:blip r:embed="rId4">
            <a:alphaModFix/>
          </a:blip>
          <a:srcRect b="5891" l="0" r="0" t="0"/>
          <a:stretch/>
        </p:blipFill>
        <p:spPr>
          <a:xfrm>
            <a:off x="3558125" y="1650950"/>
            <a:ext cx="4326199" cy="2793499"/>
          </a:xfrm>
          <a:prstGeom prst="rect">
            <a:avLst/>
          </a:prstGeom>
          <a:noFill/>
          <a:ln>
            <a:noFill/>
          </a:ln>
        </p:spPr>
      </p:pic>
      <p:sp>
        <p:nvSpPr>
          <p:cNvPr id="602" name="Google Shape;602;p79"/>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603" name="Google Shape;603;p79"/>
          <p:cNvGrpSpPr/>
          <p:nvPr/>
        </p:nvGrpSpPr>
        <p:grpSpPr>
          <a:xfrm>
            <a:off x="8162012" y="26901"/>
            <a:ext cx="949474" cy="949474"/>
            <a:chOff x="8162012" y="26901"/>
            <a:chExt cx="949474" cy="949474"/>
          </a:xfrm>
        </p:grpSpPr>
        <p:sp>
          <p:nvSpPr>
            <p:cNvPr id="604" name="Google Shape;604;p79"/>
            <p:cNvSpPr/>
            <p:nvPr/>
          </p:nvSpPr>
          <p:spPr>
            <a:xfrm>
              <a:off x="8194550" y="59446"/>
              <a:ext cx="884400" cy="884400"/>
            </a:xfrm>
            <a:prstGeom prst="ellipse">
              <a:avLst/>
            </a:prstGeom>
            <a:solidFill>
              <a:srgbClr val="EEEEEE"/>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5" name="Google Shape;605;p79"/>
            <p:cNvPicPr preferRelativeResize="0"/>
            <p:nvPr/>
          </p:nvPicPr>
          <p:blipFill>
            <a:blip r:embed="rId5">
              <a:alphaModFix/>
            </a:blip>
            <a:stretch>
              <a:fillRect/>
            </a:stretch>
          </p:blipFill>
          <p:spPr>
            <a:xfrm>
              <a:off x="8162012" y="26901"/>
              <a:ext cx="949474" cy="949474"/>
            </a:xfrm>
            <a:prstGeom prst="rect">
              <a:avLst/>
            </a:prstGeom>
            <a:noFill/>
            <a:ln>
              <a:noFill/>
            </a:ln>
          </p:spPr>
        </p:pic>
      </p:grpSp>
      <p:sp>
        <p:nvSpPr>
          <p:cNvPr id="606" name="Google Shape;606;p79"/>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Tab: Widget  </a:t>
            </a:r>
            <a:r>
              <a:rPr lang="en">
                <a:latin typeface="Montserrat"/>
                <a:ea typeface="Montserrat"/>
                <a:cs typeface="Montserrat"/>
                <a:sym typeface="Montserrat"/>
              </a:rPr>
              <a:t>Collect reviews conveniently on your website</a:t>
            </a:r>
            <a:endParaRPr>
              <a:latin typeface="Montserrat"/>
              <a:ea typeface="Montserrat"/>
              <a:cs typeface="Montserrat"/>
              <a:sym typeface="Montserrat"/>
            </a:endParaRPr>
          </a:p>
        </p:txBody>
      </p:sp>
      <p:pic>
        <p:nvPicPr>
          <p:cNvPr id="607" name="Google Shape;607;p79"/>
          <p:cNvPicPr preferRelativeResize="0"/>
          <p:nvPr/>
        </p:nvPicPr>
        <p:blipFill rotWithShape="1">
          <a:blip r:embed="rId6">
            <a:alphaModFix/>
          </a:blip>
          <a:srcRect b="0" l="21820" r="0" t="0"/>
          <a:stretch/>
        </p:blipFill>
        <p:spPr>
          <a:xfrm>
            <a:off x="3558125" y="1660050"/>
            <a:ext cx="4326200" cy="2793500"/>
          </a:xfrm>
          <a:prstGeom prst="rect">
            <a:avLst/>
          </a:prstGeom>
          <a:noFill/>
          <a:ln>
            <a:noFill/>
          </a:ln>
        </p:spPr>
      </p:pic>
      <p:sp>
        <p:nvSpPr>
          <p:cNvPr id="608" name="Google Shape;608;p79"/>
          <p:cNvSpPr txBox="1"/>
          <p:nvPr/>
        </p:nvSpPr>
        <p:spPr>
          <a:xfrm>
            <a:off x="227275" y="1588825"/>
            <a:ext cx="29421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Widget Setup &amp; Preview</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Customize the widget</a:t>
            </a:r>
            <a:r>
              <a:rPr lang="en">
                <a:latin typeface="Open Sans"/>
                <a:ea typeface="Open Sans"/>
                <a:cs typeface="Open Sans"/>
                <a:sym typeface="Open Sans"/>
              </a:rPr>
              <a:t> to suit your branding</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Embed on your website</a:t>
            </a:r>
            <a:r>
              <a:rPr lang="en">
                <a:latin typeface="Open Sans"/>
                <a:ea typeface="Open Sans"/>
                <a:cs typeface="Open Sans"/>
                <a:sym typeface="Open Sans"/>
              </a:rPr>
              <a:t> using HTML code</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sp>
        <p:nvSpPr>
          <p:cNvPr id="609" name="Google Shape;609;p79"/>
          <p:cNvSpPr/>
          <p:nvPr/>
        </p:nvSpPr>
        <p:spPr>
          <a:xfrm>
            <a:off x="4255175" y="289990"/>
            <a:ext cx="1336200" cy="423300"/>
          </a:xfrm>
          <a:prstGeom prst="roundRect">
            <a:avLst>
              <a:gd fmla="val 50000" name="adj"/>
            </a:avLst>
          </a:prstGeom>
          <a:solidFill>
            <a:srgbClr val="F57C0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300">
                <a:solidFill>
                  <a:srgbClr val="FFFFFF"/>
                </a:solidFill>
              </a:rPr>
              <a:t>EXPRESS</a:t>
            </a:r>
            <a:endParaRPr b="1" sz="13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3" name="Shape 613"/>
        <p:cNvGrpSpPr/>
        <p:nvPr/>
      </p:nvGrpSpPr>
      <p:grpSpPr>
        <a:xfrm>
          <a:off x="0" y="0"/>
          <a:ext cx="0" cy="0"/>
          <a:chOff x="0" y="0"/>
          <a:chExt cx="0" cy="0"/>
        </a:xfrm>
      </p:grpSpPr>
      <p:sp>
        <p:nvSpPr>
          <p:cNvPr id="614" name="Google Shape;614;p80"/>
          <p:cNvSpPr/>
          <p:nvPr/>
        </p:nvSpPr>
        <p:spPr>
          <a:xfrm>
            <a:off x="0" y="74"/>
            <a:ext cx="9144000" cy="5143500"/>
          </a:xfrm>
          <a:prstGeom prst="rect">
            <a:avLst/>
          </a:prstGeom>
          <a:solidFill>
            <a:srgbClr val="F57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600">
              <a:solidFill>
                <a:srgbClr val="FFFFFF"/>
              </a:solidFill>
              <a:latin typeface="Montserrat"/>
              <a:ea typeface="Montserrat"/>
              <a:cs typeface="Montserrat"/>
              <a:sym typeface="Montserrat"/>
            </a:endParaRPr>
          </a:p>
        </p:txBody>
      </p:sp>
      <p:pic>
        <p:nvPicPr>
          <p:cNvPr id="615" name="Google Shape;615;p80"/>
          <p:cNvPicPr preferRelativeResize="0"/>
          <p:nvPr/>
        </p:nvPicPr>
        <p:blipFill rotWithShape="1">
          <a:blip r:embed="rId4">
            <a:alphaModFix amt="25000"/>
          </a:blip>
          <a:srcRect b="-4353" l="0" r="0" t="19986"/>
          <a:stretch/>
        </p:blipFill>
        <p:spPr>
          <a:xfrm>
            <a:off x="0" y="0"/>
            <a:ext cx="9144000" cy="5143500"/>
          </a:xfrm>
          <a:prstGeom prst="rect">
            <a:avLst/>
          </a:prstGeom>
          <a:noFill/>
          <a:ln>
            <a:noFill/>
          </a:ln>
        </p:spPr>
      </p:pic>
      <p:pic>
        <p:nvPicPr>
          <p:cNvPr descr="shadow curve.png" id="616" name="Google Shape;616;p80"/>
          <p:cNvPicPr preferRelativeResize="0"/>
          <p:nvPr/>
        </p:nvPicPr>
        <p:blipFill>
          <a:blip r:embed="rId5">
            <a:alphaModFix/>
          </a:blip>
          <a:stretch>
            <a:fillRect/>
          </a:stretch>
        </p:blipFill>
        <p:spPr>
          <a:xfrm>
            <a:off x="0" y="1556996"/>
            <a:ext cx="9143999" cy="424450"/>
          </a:xfrm>
          <a:prstGeom prst="rect">
            <a:avLst/>
          </a:prstGeom>
          <a:noFill/>
          <a:ln>
            <a:noFill/>
          </a:ln>
        </p:spPr>
      </p:pic>
      <p:sp>
        <p:nvSpPr>
          <p:cNvPr id="617" name="Google Shape;617;p80"/>
          <p:cNvSpPr txBox="1"/>
          <p:nvPr/>
        </p:nvSpPr>
        <p:spPr>
          <a:xfrm>
            <a:off x="0" y="0"/>
            <a:ext cx="9144000" cy="1633200"/>
          </a:xfrm>
          <a:prstGeom prst="rect">
            <a:avLst/>
          </a:prstGeom>
          <a:solidFill>
            <a:srgbClr val="FFFFFF"/>
          </a:solidFill>
          <a:ln>
            <a:noFill/>
          </a:ln>
        </p:spPr>
        <p:txBody>
          <a:bodyPr anchorCtr="0" anchor="b" bIns="45725" lIns="45725" spcFirstLastPara="1" rIns="45725" wrap="square" tIns="45725">
            <a:noAutofit/>
          </a:bodyPr>
          <a:lstStyle/>
          <a:p>
            <a:pPr indent="0" lvl="0" marL="0" rtl="0" algn="l">
              <a:spcBef>
                <a:spcPts val="0"/>
              </a:spcBef>
              <a:spcAft>
                <a:spcPts val="500"/>
              </a:spcAft>
              <a:buNone/>
            </a:pPr>
            <a:r>
              <a:t/>
            </a:r>
            <a:endParaRPr b="1" sz="900">
              <a:solidFill>
                <a:srgbClr val="FFFFFF"/>
              </a:solidFill>
              <a:latin typeface="Montserrat"/>
              <a:ea typeface="Montserrat"/>
              <a:cs typeface="Montserrat"/>
              <a:sym typeface="Montserrat"/>
            </a:endParaRPr>
          </a:p>
        </p:txBody>
      </p:sp>
      <p:sp>
        <p:nvSpPr>
          <p:cNvPr id="618" name="Google Shape;618;p80"/>
          <p:cNvSpPr txBox="1"/>
          <p:nvPr/>
        </p:nvSpPr>
        <p:spPr>
          <a:xfrm>
            <a:off x="0" y="3635250"/>
            <a:ext cx="9144000" cy="1508400"/>
          </a:xfrm>
          <a:prstGeom prst="rect">
            <a:avLst/>
          </a:prstGeom>
          <a:solidFill>
            <a:srgbClr val="FFFFFF"/>
          </a:solidFill>
          <a:ln>
            <a:noFill/>
          </a:ln>
        </p:spPr>
        <p:txBody>
          <a:bodyPr anchorCtr="0" anchor="b" bIns="45725" lIns="45725" spcFirstLastPara="1" rIns="45725" wrap="square" tIns="45725">
            <a:noAutofit/>
          </a:bodyPr>
          <a:lstStyle/>
          <a:p>
            <a:pPr indent="0" lvl="0" marL="0" rtl="0" algn="l">
              <a:spcBef>
                <a:spcPts val="0"/>
              </a:spcBef>
              <a:spcAft>
                <a:spcPts val="500"/>
              </a:spcAft>
              <a:buNone/>
            </a:pPr>
            <a:r>
              <a:t/>
            </a:r>
            <a:endParaRPr b="1" sz="900">
              <a:solidFill>
                <a:srgbClr val="FFFFFF"/>
              </a:solidFill>
              <a:latin typeface="Montserrat"/>
              <a:ea typeface="Montserrat"/>
              <a:cs typeface="Montserrat"/>
              <a:sym typeface="Montserrat"/>
            </a:endParaRPr>
          </a:p>
        </p:txBody>
      </p:sp>
      <p:sp>
        <p:nvSpPr>
          <p:cNvPr id="619" name="Google Shape;619;p80"/>
          <p:cNvSpPr/>
          <p:nvPr/>
        </p:nvSpPr>
        <p:spPr>
          <a:xfrm>
            <a:off x="0" y="3680850"/>
            <a:ext cx="9144000" cy="62400"/>
          </a:xfrm>
          <a:prstGeom prst="rect">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80"/>
          <p:cNvSpPr/>
          <p:nvPr/>
        </p:nvSpPr>
        <p:spPr>
          <a:xfrm>
            <a:off x="0" y="1524975"/>
            <a:ext cx="9144000" cy="62400"/>
          </a:xfrm>
          <a:prstGeom prst="rect">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1" name="Google Shape;621;p80"/>
          <p:cNvGrpSpPr/>
          <p:nvPr/>
        </p:nvGrpSpPr>
        <p:grpSpPr>
          <a:xfrm>
            <a:off x="4097274" y="2096963"/>
            <a:ext cx="949474" cy="949474"/>
            <a:chOff x="8162012" y="26901"/>
            <a:chExt cx="949474" cy="949474"/>
          </a:xfrm>
        </p:grpSpPr>
        <p:sp>
          <p:nvSpPr>
            <p:cNvPr id="622" name="Google Shape;622;p80"/>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3" name="Google Shape;623;p80"/>
            <p:cNvPicPr preferRelativeResize="0"/>
            <p:nvPr/>
          </p:nvPicPr>
          <p:blipFill>
            <a:blip r:embed="rId6">
              <a:alphaModFix/>
            </a:blip>
            <a:stretch>
              <a:fillRect/>
            </a:stretch>
          </p:blipFill>
          <p:spPr>
            <a:xfrm>
              <a:off x="8162012" y="26901"/>
              <a:ext cx="949474" cy="949474"/>
            </a:xfrm>
            <a:prstGeom prst="rect">
              <a:avLst/>
            </a:prstGeom>
            <a:noFill/>
            <a:ln>
              <a:noFill/>
            </a:ln>
          </p:spPr>
        </p:pic>
      </p:grpSp>
      <p:sp>
        <p:nvSpPr>
          <p:cNvPr id="624" name="Google Shape;624;p80"/>
          <p:cNvSpPr txBox="1"/>
          <p:nvPr/>
        </p:nvSpPr>
        <p:spPr>
          <a:xfrm>
            <a:off x="6750" y="13475"/>
            <a:ext cx="9144000" cy="163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latin typeface="Montserrat"/>
                <a:ea typeface="Montserrat"/>
                <a:cs typeface="Montserrat"/>
                <a:sym typeface="Montserrat"/>
              </a:rPr>
              <a:t>Customer Voice</a:t>
            </a:r>
            <a:endParaRPr b="1" sz="4800">
              <a:latin typeface="Montserrat"/>
              <a:ea typeface="Montserrat"/>
              <a:cs typeface="Montserrat"/>
              <a:sym typeface="Montserrat"/>
            </a:endParaRPr>
          </a:p>
        </p:txBody>
      </p:sp>
      <p:sp>
        <p:nvSpPr>
          <p:cNvPr id="625" name="Google Shape;625;p80"/>
          <p:cNvSpPr/>
          <p:nvPr/>
        </p:nvSpPr>
        <p:spPr>
          <a:xfrm>
            <a:off x="3557545" y="1284075"/>
            <a:ext cx="2028900" cy="544200"/>
          </a:xfrm>
          <a:prstGeom prst="roundRect">
            <a:avLst>
              <a:gd fmla="val 50000" name="adj"/>
            </a:avLst>
          </a:prstGeom>
          <a:solidFill>
            <a:srgbClr val="FFFFFF"/>
          </a:solidFill>
          <a:ln cap="flat" cmpd="sng" w="9525">
            <a:solidFill>
              <a:srgbClr val="F57C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F57C00"/>
                </a:solidFill>
              </a:rPr>
              <a:t>EXPRESS VS PRO</a:t>
            </a:r>
            <a:endParaRPr b="1" sz="1200">
              <a:solidFill>
                <a:srgbClr val="F57C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graphicFrame>
        <p:nvGraphicFramePr>
          <p:cNvPr id="630" name="Google Shape;630;p81"/>
          <p:cNvGraphicFramePr/>
          <p:nvPr/>
        </p:nvGraphicFramePr>
        <p:xfrm>
          <a:off x="-25" y="-50"/>
          <a:ext cx="3000000" cy="3000000"/>
        </p:xfrm>
        <a:graphic>
          <a:graphicData uri="http://schemas.openxmlformats.org/drawingml/2006/table">
            <a:tbl>
              <a:tblPr>
                <a:noFill/>
                <a:tableStyleId>{BA36206B-D911-4ECA-BBA9-E9E80F19F8D9}</a:tableStyleId>
              </a:tblPr>
              <a:tblGrid>
                <a:gridCol w="5279975"/>
                <a:gridCol w="1932000"/>
                <a:gridCol w="1932000"/>
              </a:tblGrid>
              <a:tr h="630375">
                <a:tc>
                  <a:txBody>
                    <a:bodyPr/>
                    <a:lstStyle/>
                    <a:p>
                      <a:pPr indent="0" lvl="0" marL="0" rtl="0" algn="ctr">
                        <a:lnSpc>
                          <a:spcPct val="115000"/>
                        </a:lnSpc>
                        <a:spcBef>
                          <a:spcPts val="0"/>
                        </a:spcBef>
                        <a:spcAft>
                          <a:spcPts val="0"/>
                        </a:spcAft>
                        <a:buNone/>
                      </a:pPr>
                      <a:r>
                        <a:rPr b="1" lang="en">
                          <a:latin typeface="Raleway"/>
                          <a:ea typeface="Raleway"/>
                          <a:cs typeface="Raleway"/>
                          <a:sym typeface="Raleway"/>
                        </a:rPr>
                        <a:t>Features</a:t>
                      </a:r>
                      <a:endParaRPr b="1">
                        <a:latin typeface="Raleway"/>
                        <a:ea typeface="Raleway"/>
                        <a:cs typeface="Raleway"/>
                        <a:sym typeface="Raleway"/>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a:latin typeface="Raleway"/>
                          <a:ea typeface="Raleway"/>
                          <a:cs typeface="Raleway"/>
                          <a:sym typeface="Raleway"/>
                        </a:rPr>
                        <a:t>Customer Voice Express</a:t>
                      </a:r>
                      <a:endParaRPr b="1">
                        <a:latin typeface="Raleway"/>
                        <a:ea typeface="Raleway"/>
                        <a:cs typeface="Raleway"/>
                        <a:sym typeface="Raleway"/>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lnSpc>
                          <a:spcPct val="115000"/>
                        </a:lnSpc>
                        <a:spcBef>
                          <a:spcPts val="0"/>
                        </a:spcBef>
                        <a:spcAft>
                          <a:spcPts val="0"/>
                        </a:spcAft>
                        <a:buNone/>
                      </a:pPr>
                      <a:r>
                        <a:rPr b="1" lang="en">
                          <a:latin typeface="Raleway"/>
                          <a:ea typeface="Raleway"/>
                          <a:cs typeface="Raleway"/>
                          <a:sym typeface="Raleway"/>
                        </a:rPr>
                        <a:t>Customer Voice Pro</a:t>
                      </a:r>
                      <a:endParaRPr b="1">
                        <a:latin typeface="Raleway"/>
                        <a:ea typeface="Raleway"/>
                        <a:cs typeface="Raleway"/>
                        <a:sym typeface="Raleway"/>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3753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Ability to create customers</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Unlimited</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Unlimited</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3753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Ability to send email review requests</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15 per month</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solidFill>
                            <a:srgbClr val="000000"/>
                          </a:solidFill>
                          <a:latin typeface="Open Sans"/>
                          <a:ea typeface="Open Sans"/>
                          <a:cs typeface="Open Sans"/>
                          <a:sym typeface="Open Sans"/>
                        </a:rPr>
                        <a:t>Unlimited</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3753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Ability to bulk send review requests</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3753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Sync Customer List in Business Center with Customer Voice</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54032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Customize and display the Review Widget and Email Signature Widget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4727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Sources synced with Reputation Management Express and Pro</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Google, Facebook, </a:t>
                      </a:r>
                      <a:br>
                        <a:rPr lang="en" sz="1200">
                          <a:latin typeface="Open Sans"/>
                          <a:ea typeface="Open Sans"/>
                          <a:cs typeface="Open Sans"/>
                          <a:sym typeface="Open Sans"/>
                        </a:rPr>
                      </a:br>
                      <a:r>
                        <a:rPr lang="en" sz="1200">
                          <a:latin typeface="Open Sans"/>
                          <a:ea typeface="Open Sans"/>
                          <a:cs typeface="Open Sans"/>
                          <a:sym typeface="Open Sans"/>
                        </a:rPr>
                        <a:t>MyListing</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3753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Customize and save review request templates</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1 </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40</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3753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Access to purchasing SMS add-ons</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412250">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Send automated follow-up email to customers who haven’t reviewed</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412250">
                <a:tc>
                  <a:txBody>
                    <a:bodyPr/>
                    <a:lstStyle/>
                    <a:p>
                      <a:pPr indent="0" lvl="0" marL="0" rtl="0" algn="l">
                        <a:lnSpc>
                          <a:spcPct val="115000"/>
                        </a:lnSpc>
                        <a:spcBef>
                          <a:spcPts val="0"/>
                        </a:spcBef>
                        <a:spcAft>
                          <a:spcPts val="0"/>
                        </a:spcAft>
                        <a:buNone/>
                      </a:pPr>
                      <a:r>
                        <a:rPr lang="en" sz="1200">
                          <a:solidFill>
                            <a:srgbClr val="000000"/>
                          </a:solidFill>
                          <a:latin typeface="Open Sans"/>
                          <a:ea typeface="Open Sans"/>
                          <a:cs typeface="Open Sans"/>
                          <a:sym typeface="Open Sans"/>
                        </a:rPr>
                        <a:t>   Send from a customized email domain</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solidFill>
                            <a:srgbClr val="000000"/>
                          </a:solidFill>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412250">
                <a:tc>
                  <a:txBody>
                    <a:bodyPr/>
                    <a:lstStyle/>
                    <a:p>
                      <a:pPr indent="0" lvl="0" marL="0" rtl="0" algn="l">
                        <a:lnSpc>
                          <a:spcPct val="115000"/>
                        </a:lnSpc>
                        <a:spcBef>
                          <a:spcPts val="0"/>
                        </a:spcBef>
                        <a:spcAft>
                          <a:spcPts val="0"/>
                        </a:spcAft>
                        <a:buNone/>
                      </a:pPr>
                      <a:r>
                        <a:rPr lang="en" sz="1200">
                          <a:solidFill>
                            <a:srgbClr val="000000"/>
                          </a:solidFill>
                          <a:latin typeface="Open Sans"/>
                          <a:ea typeface="Open Sans"/>
                          <a:cs typeface="Open Sans"/>
                          <a:sym typeface="Open Sans"/>
                        </a:rPr>
                        <a:t>   </a:t>
                      </a:r>
                      <a:r>
                        <a:rPr lang="en" sz="1200">
                          <a:latin typeface="Open Sans"/>
                          <a:ea typeface="Open Sans"/>
                          <a:cs typeface="Open Sans"/>
                          <a:sym typeface="Open Sans"/>
                        </a:rPr>
                        <a:t>Daily Digest emails + Executive Report</a:t>
                      </a:r>
                      <a:endParaRPr sz="1200">
                        <a:solidFill>
                          <a:srgbClr val="000000"/>
                        </a:solidFill>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solidFill>
                            <a:srgbClr val="000000"/>
                          </a:solidFill>
                          <a:latin typeface="Open Sans"/>
                          <a:ea typeface="Open Sans"/>
                          <a:cs typeface="Open Sans"/>
                          <a:sym typeface="Open Sans"/>
                        </a:rPr>
                        <a:t>✔</a:t>
                      </a:r>
                      <a:endParaRPr sz="1200">
                        <a:solidFill>
                          <a:srgbClr val="000000"/>
                        </a:solidFill>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82"/>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636" name="Google Shape;636;p82"/>
          <p:cNvGrpSpPr/>
          <p:nvPr/>
        </p:nvGrpSpPr>
        <p:grpSpPr>
          <a:xfrm>
            <a:off x="8162012" y="26901"/>
            <a:ext cx="949474" cy="949474"/>
            <a:chOff x="8162012" y="26901"/>
            <a:chExt cx="949474" cy="949474"/>
          </a:xfrm>
        </p:grpSpPr>
        <p:sp>
          <p:nvSpPr>
            <p:cNvPr id="637" name="Google Shape;637;p82"/>
            <p:cNvSpPr/>
            <p:nvPr/>
          </p:nvSpPr>
          <p:spPr>
            <a:xfrm>
              <a:off x="8194550" y="59446"/>
              <a:ext cx="884400" cy="884400"/>
            </a:xfrm>
            <a:prstGeom prst="ellipse">
              <a:avLst/>
            </a:prstGeom>
            <a:solidFill>
              <a:srgbClr val="EEEEEE"/>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8" name="Google Shape;638;p82"/>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639" name="Google Shape;639;p82"/>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DEMO</a:t>
            </a:r>
            <a:endParaRPr>
              <a:latin typeface="Montserrat"/>
              <a:ea typeface="Montserrat"/>
              <a:cs typeface="Montserrat"/>
              <a:sym typeface="Montserrat"/>
            </a:endParaRPr>
          </a:p>
        </p:txBody>
      </p:sp>
      <p:pic>
        <p:nvPicPr>
          <p:cNvPr id="640" name="Google Shape;640;p82">
            <a:hlinkClick r:id="rId4"/>
          </p:cNvPr>
          <p:cNvPicPr preferRelativeResize="0"/>
          <p:nvPr/>
        </p:nvPicPr>
        <p:blipFill>
          <a:blip r:embed="rId5">
            <a:alphaModFix/>
          </a:blip>
          <a:stretch>
            <a:fillRect/>
          </a:stretch>
        </p:blipFill>
        <p:spPr>
          <a:xfrm>
            <a:off x="294225" y="2253450"/>
            <a:ext cx="4324526" cy="1996274"/>
          </a:xfrm>
          <a:prstGeom prst="rect">
            <a:avLst/>
          </a:prstGeom>
          <a:noFill/>
          <a:ln>
            <a:noFill/>
          </a:ln>
          <a:effectLst>
            <a:outerShdw blurRad="57150" rotWithShape="0" algn="bl" dir="5400000" dist="19050">
              <a:srgbClr val="000000">
                <a:alpha val="50000"/>
              </a:srgbClr>
            </a:outerShdw>
          </a:effectLst>
        </p:spPr>
      </p:pic>
      <p:sp>
        <p:nvSpPr>
          <p:cNvPr id="641" name="Google Shape;641;p82"/>
          <p:cNvSpPr txBox="1"/>
          <p:nvPr/>
        </p:nvSpPr>
        <p:spPr>
          <a:xfrm>
            <a:off x="294225" y="1711575"/>
            <a:ext cx="4324500" cy="39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Customer Voice </a:t>
            </a:r>
            <a:r>
              <a:rPr lang="en">
                <a:latin typeface="Open Sans"/>
                <a:ea typeface="Open Sans"/>
                <a:cs typeface="Open Sans"/>
                <a:sym typeface="Open Sans"/>
              </a:rPr>
              <a:t>Pro</a:t>
            </a:r>
            <a:endParaRPr>
              <a:latin typeface="Open Sans"/>
              <a:ea typeface="Open Sans"/>
              <a:cs typeface="Open Sans"/>
              <a:sym typeface="Open Sans"/>
            </a:endParaRPr>
          </a:p>
        </p:txBody>
      </p:sp>
      <p:pic>
        <p:nvPicPr>
          <p:cNvPr id="642" name="Google Shape;642;p82"/>
          <p:cNvPicPr preferRelativeResize="0"/>
          <p:nvPr/>
        </p:nvPicPr>
        <p:blipFill>
          <a:blip r:embed="rId6">
            <a:alphaModFix/>
          </a:blip>
          <a:stretch>
            <a:fillRect/>
          </a:stretch>
        </p:blipFill>
        <p:spPr>
          <a:xfrm>
            <a:off x="4751754" y="2253450"/>
            <a:ext cx="4073271" cy="1996274"/>
          </a:xfrm>
          <a:prstGeom prst="rect">
            <a:avLst/>
          </a:prstGeom>
          <a:noFill/>
          <a:ln>
            <a:noFill/>
          </a:ln>
        </p:spPr>
      </p:pic>
      <p:sp>
        <p:nvSpPr>
          <p:cNvPr id="643" name="Google Shape;643;p82"/>
          <p:cNvSpPr txBox="1"/>
          <p:nvPr/>
        </p:nvSpPr>
        <p:spPr>
          <a:xfrm>
            <a:off x="4751688" y="1711575"/>
            <a:ext cx="4073400" cy="39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Customer Voice Express</a:t>
            </a:r>
            <a:endParaRPr>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65"/>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317" name="Google Shape;317;p65"/>
          <p:cNvGrpSpPr/>
          <p:nvPr/>
        </p:nvGrpSpPr>
        <p:grpSpPr>
          <a:xfrm>
            <a:off x="8162012" y="26901"/>
            <a:ext cx="949474" cy="949474"/>
            <a:chOff x="8162012" y="26901"/>
            <a:chExt cx="949474" cy="949474"/>
          </a:xfrm>
        </p:grpSpPr>
        <p:sp>
          <p:nvSpPr>
            <p:cNvPr id="318" name="Google Shape;318;p65"/>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9" name="Google Shape;319;p65"/>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320" name="Google Shape;320;p65"/>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We believe businesses have the right to...</a:t>
            </a:r>
            <a:endParaRPr sz="1000">
              <a:solidFill>
                <a:srgbClr val="F0C632"/>
              </a:solidFill>
              <a:latin typeface="Montserrat"/>
              <a:ea typeface="Montserrat"/>
              <a:cs typeface="Montserrat"/>
              <a:sym typeface="Montserrat"/>
            </a:endParaRPr>
          </a:p>
        </p:txBody>
      </p:sp>
      <p:sp>
        <p:nvSpPr>
          <p:cNvPr id="321" name="Google Shape;321;p65"/>
          <p:cNvSpPr txBox="1"/>
          <p:nvPr/>
        </p:nvSpPr>
        <p:spPr>
          <a:xfrm>
            <a:off x="0" y="1293450"/>
            <a:ext cx="9144000" cy="66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600">
                <a:latin typeface="Montserrat"/>
                <a:ea typeface="Montserrat"/>
                <a:cs typeface="Montserrat"/>
                <a:sym typeface="Montserrat"/>
              </a:rPr>
              <a:t>B</a:t>
            </a:r>
            <a:r>
              <a:rPr lang="en" sz="2600">
                <a:solidFill>
                  <a:srgbClr val="000000"/>
                </a:solidFill>
                <a:latin typeface="Montserrat"/>
                <a:ea typeface="Montserrat"/>
                <a:cs typeface="Montserrat"/>
                <a:sym typeface="Montserrat"/>
              </a:rPr>
              <a:t>usinesses</a:t>
            </a:r>
            <a:r>
              <a:rPr lang="en" sz="2600">
                <a:latin typeface="Montserrat"/>
                <a:ea typeface="Montserrat"/>
                <a:cs typeface="Montserrat"/>
                <a:sym typeface="Montserrat"/>
              </a:rPr>
              <a:t> should </a:t>
            </a:r>
            <a:r>
              <a:rPr lang="en" sz="2600">
                <a:solidFill>
                  <a:srgbClr val="000000"/>
                </a:solidFill>
                <a:latin typeface="Montserrat"/>
                <a:ea typeface="Montserrat"/>
                <a:cs typeface="Montserrat"/>
                <a:sym typeface="Montserrat"/>
              </a:rPr>
              <a:t>have the </a:t>
            </a:r>
            <a:r>
              <a:rPr lang="en" sz="2600">
                <a:solidFill>
                  <a:srgbClr val="F57C00"/>
                </a:solidFill>
                <a:latin typeface="Montserrat"/>
                <a:ea typeface="Montserrat"/>
                <a:cs typeface="Montserrat"/>
                <a:sym typeface="Montserrat"/>
              </a:rPr>
              <a:t>ability</a:t>
            </a:r>
            <a:r>
              <a:rPr lang="en" sz="2600">
                <a:solidFill>
                  <a:srgbClr val="000000"/>
                </a:solidFill>
                <a:latin typeface="Montserrat"/>
                <a:ea typeface="Montserrat"/>
                <a:cs typeface="Montserrat"/>
                <a:sym typeface="Montserrat"/>
              </a:rPr>
              <a:t> to...</a:t>
            </a:r>
            <a:endParaRPr sz="2600">
              <a:solidFill>
                <a:srgbClr val="222222"/>
              </a:solidFill>
              <a:latin typeface="Montserrat"/>
              <a:ea typeface="Montserrat"/>
              <a:cs typeface="Montserrat"/>
              <a:sym typeface="Montserrat"/>
            </a:endParaRPr>
          </a:p>
        </p:txBody>
      </p:sp>
      <p:sp>
        <p:nvSpPr>
          <p:cNvPr id="322" name="Google Shape;322;p65"/>
          <p:cNvSpPr/>
          <p:nvPr/>
        </p:nvSpPr>
        <p:spPr>
          <a:xfrm>
            <a:off x="1129875" y="2045350"/>
            <a:ext cx="2160900" cy="1913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pen Sans"/>
                <a:ea typeface="Open Sans"/>
                <a:cs typeface="Open Sans"/>
                <a:sym typeface="Open Sans"/>
              </a:rPr>
              <a:t>Request</a:t>
            </a:r>
            <a:endParaRPr b="1" sz="1600">
              <a:latin typeface="Open Sans"/>
              <a:ea typeface="Open Sans"/>
              <a:cs typeface="Open Sans"/>
              <a:sym typeface="Open Sans"/>
            </a:endParaRPr>
          </a:p>
          <a:p>
            <a:pPr indent="0" lvl="0" marL="0" rtl="0" algn="ctr">
              <a:spcBef>
                <a:spcPts val="0"/>
              </a:spcBef>
              <a:spcAft>
                <a:spcPts val="0"/>
              </a:spcAft>
              <a:buNone/>
            </a:pPr>
            <a:r>
              <a:rPr b="1" lang="en" sz="1600">
                <a:latin typeface="Open Sans"/>
                <a:ea typeface="Open Sans"/>
                <a:cs typeface="Open Sans"/>
                <a:sym typeface="Open Sans"/>
              </a:rPr>
              <a:t>feedback </a:t>
            </a:r>
            <a:r>
              <a:rPr lang="en" sz="1600">
                <a:latin typeface="Open Sans"/>
                <a:ea typeface="Open Sans"/>
                <a:cs typeface="Open Sans"/>
                <a:sym typeface="Open Sans"/>
              </a:rPr>
              <a:t>from</a:t>
            </a:r>
            <a:endParaRPr sz="1600">
              <a:latin typeface="Open Sans"/>
              <a:ea typeface="Open Sans"/>
              <a:cs typeface="Open Sans"/>
              <a:sym typeface="Open Sans"/>
            </a:endParaRPr>
          </a:p>
          <a:p>
            <a:pPr indent="0" lvl="0" marL="0" rtl="0" algn="ctr">
              <a:spcBef>
                <a:spcPts val="0"/>
              </a:spcBef>
              <a:spcAft>
                <a:spcPts val="0"/>
              </a:spcAft>
              <a:buNone/>
            </a:pPr>
            <a:r>
              <a:rPr lang="en" sz="1600">
                <a:latin typeface="Open Sans"/>
                <a:ea typeface="Open Sans"/>
                <a:cs typeface="Open Sans"/>
                <a:sym typeface="Open Sans"/>
              </a:rPr>
              <a:t>their customers</a:t>
            </a:r>
            <a:endParaRPr sz="1600">
              <a:latin typeface="Open Sans"/>
              <a:ea typeface="Open Sans"/>
              <a:cs typeface="Open Sans"/>
              <a:sym typeface="Open Sans"/>
            </a:endParaRPr>
          </a:p>
        </p:txBody>
      </p:sp>
      <p:sp>
        <p:nvSpPr>
          <p:cNvPr id="323" name="Google Shape;323;p65"/>
          <p:cNvSpPr/>
          <p:nvPr/>
        </p:nvSpPr>
        <p:spPr>
          <a:xfrm>
            <a:off x="3491549" y="2045350"/>
            <a:ext cx="2160900" cy="1913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pen Sans"/>
                <a:ea typeface="Open Sans"/>
                <a:cs typeface="Open Sans"/>
                <a:sym typeface="Open Sans"/>
              </a:rPr>
              <a:t>Participate</a:t>
            </a:r>
            <a:endParaRPr b="1" sz="1600">
              <a:latin typeface="Open Sans"/>
              <a:ea typeface="Open Sans"/>
              <a:cs typeface="Open Sans"/>
              <a:sym typeface="Open Sans"/>
            </a:endParaRPr>
          </a:p>
          <a:p>
            <a:pPr indent="0" lvl="0" marL="0" rtl="0" algn="ctr">
              <a:spcBef>
                <a:spcPts val="0"/>
              </a:spcBef>
              <a:spcAft>
                <a:spcPts val="0"/>
              </a:spcAft>
              <a:buNone/>
            </a:pPr>
            <a:r>
              <a:rPr b="1" lang="en" sz="1600">
                <a:latin typeface="Open Sans"/>
                <a:ea typeface="Open Sans"/>
                <a:cs typeface="Open Sans"/>
                <a:sym typeface="Open Sans"/>
              </a:rPr>
              <a:t>in online conversations </a:t>
            </a:r>
            <a:r>
              <a:rPr lang="en" sz="1600">
                <a:latin typeface="Open Sans"/>
                <a:ea typeface="Open Sans"/>
                <a:cs typeface="Open Sans"/>
                <a:sym typeface="Open Sans"/>
              </a:rPr>
              <a:t>about their</a:t>
            </a:r>
            <a:endParaRPr sz="1600">
              <a:latin typeface="Open Sans"/>
              <a:ea typeface="Open Sans"/>
              <a:cs typeface="Open Sans"/>
              <a:sym typeface="Open Sans"/>
            </a:endParaRPr>
          </a:p>
          <a:p>
            <a:pPr indent="0" lvl="0" marL="0" rtl="0" algn="ctr">
              <a:spcBef>
                <a:spcPts val="0"/>
              </a:spcBef>
              <a:spcAft>
                <a:spcPts val="0"/>
              </a:spcAft>
              <a:buNone/>
            </a:pPr>
            <a:r>
              <a:rPr lang="en" sz="1600">
                <a:latin typeface="Open Sans"/>
                <a:ea typeface="Open Sans"/>
                <a:cs typeface="Open Sans"/>
                <a:sym typeface="Open Sans"/>
              </a:rPr>
              <a:t>business</a:t>
            </a:r>
            <a:endParaRPr sz="1600">
              <a:latin typeface="Open Sans"/>
              <a:ea typeface="Open Sans"/>
              <a:cs typeface="Open Sans"/>
              <a:sym typeface="Open Sans"/>
            </a:endParaRPr>
          </a:p>
        </p:txBody>
      </p:sp>
      <p:sp>
        <p:nvSpPr>
          <p:cNvPr id="324" name="Google Shape;324;p65"/>
          <p:cNvSpPr/>
          <p:nvPr/>
        </p:nvSpPr>
        <p:spPr>
          <a:xfrm>
            <a:off x="5853224" y="2045350"/>
            <a:ext cx="2160900" cy="1913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Open Sans"/>
                <a:ea typeface="Open Sans"/>
                <a:cs typeface="Open Sans"/>
                <a:sym typeface="Open Sans"/>
              </a:rPr>
              <a:t>Ask customers for reviews online, and </a:t>
            </a:r>
            <a:r>
              <a:rPr b="1" lang="en" sz="1600">
                <a:latin typeface="Open Sans"/>
                <a:ea typeface="Open Sans"/>
                <a:cs typeface="Open Sans"/>
                <a:sym typeface="Open Sans"/>
              </a:rPr>
              <a:t>address negative feedback offline</a:t>
            </a:r>
            <a:endParaRPr sz="1600">
              <a:latin typeface="Open Sans"/>
              <a:ea typeface="Open Sans"/>
              <a:cs typeface="Open Sans"/>
              <a:sym typeface="Open Sans"/>
            </a:endParaRPr>
          </a:p>
        </p:txBody>
      </p:sp>
      <p:pic>
        <p:nvPicPr>
          <p:cNvPr id="325" name="Google Shape;325;p65"/>
          <p:cNvPicPr preferRelativeResize="0"/>
          <p:nvPr/>
        </p:nvPicPr>
        <p:blipFill>
          <a:blip r:embed="rId4">
            <a:alphaModFix/>
          </a:blip>
          <a:stretch>
            <a:fillRect/>
          </a:stretch>
        </p:blipFill>
        <p:spPr>
          <a:xfrm>
            <a:off x="742450" y="3519475"/>
            <a:ext cx="895273" cy="895273"/>
          </a:xfrm>
          <a:prstGeom prst="rect">
            <a:avLst/>
          </a:prstGeom>
          <a:noFill/>
          <a:ln>
            <a:noFill/>
          </a:ln>
        </p:spPr>
      </p:pic>
      <p:pic>
        <p:nvPicPr>
          <p:cNvPr id="326" name="Google Shape;326;p65"/>
          <p:cNvPicPr preferRelativeResize="0"/>
          <p:nvPr/>
        </p:nvPicPr>
        <p:blipFill>
          <a:blip r:embed="rId5">
            <a:alphaModFix/>
          </a:blip>
          <a:stretch>
            <a:fillRect/>
          </a:stretch>
        </p:blipFill>
        <p:spPr>
          <a:xfrm>
            <a:off x="3329425" y="3551050"/>
            <a:ext cx="832124" cy="832124"/>
          </a:xfrm>
          <a:prstGeom prst="rect">
            <a:avLst/>
          </a:prstGeom>
          <a:noFill/>
          <a:ln>
            <a:noFill/>
          </a:ln>
        </p:spPr>
      </p:pic>
      <p:pic>
        <p:nvPicPr>
          <p:cNvPr id="327" name="Google Shape;327;p65"/>
          <p:cNvPicPr preferRelativeResize="0"/>
          <p:nvPr/>
        </p:nvPicPr>
        <p:blipFill>
          <a:blip r:embed="rId6">
            <a:alphaModFix/>
          </a:blip>
          <a:stretch>
            <a:fillRect/>
          </a:stretch>
        </p:blipFill>
        <p:spPr>
          <a:xfrm>
            <a:off x="5698500" y="3551050"/>
            <a:ext cx="832124" cy="8321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66"/>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333" name="Google Shape;333;p66"/>
          <p:cNvGrpSpPr/>
          <p:nvPr/>
        </p:nvGrpSpPr>
        <p:grpSpPr>
          <a:xfrm>
            <a:off x="8162012" y="26901"/>
            <a:ext cx="949474" cy="949474"/>
            <a:chOff x="8162012" y="26901"/>
            <a:chExt cx="949474" cy="949474"/>
          </a:xfrm>
        </p:grpSpPr>
        <p:sp>
          <p:nvSpPr>
            <p:cNvPr id="334" name="Google Shape;334;p66"/>
            <p:cNvSpPr/>
            <p:nvPr/>
          </p:nvSpPr>
          <p:spPr>
            <a:xfrm>
              <a:off x="8194550" y="59446"/>
              <a:ext cx="884400" cy="884400"/>
            </a:xfrm>
            <a:prstGeom prst="ellipse">
              <a:avLst/>
            </a:prstGeom>
            <a:solidFill>
              <a:srgbClr val="EEEEEE"/>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5" name="Google Shape;335;p66"/>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336" name="Google Shape;336;p66"/>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How does Customer Voice work?</a:t>
            </a:r>
            <a:endParaRPr b="1">
              <a:latin typeface="Montserrat"/>
              <a:ea typeface="Montserrat"/>
              <a:cs typeface="Montserrat"/>
              <a:sym typeface="Montserrat"/>
            </a:endParaRPr>
          </a:p>
        </p:txBody>
      </p:sp>
      <p:cxnSp>
        <p:nvCxnSpPr>
          <p:cNvPr id="337" name="Google Shape;337;p66"/>
          <p:cNvCxnSpPr>
            <a:stCxn id="338" idx="6"/>
            <a:endCxn id="339" idx="2"/>
          </p:cNvCxnSpPr>
          <p:nvPr/>
        </p:nvCxnSpPr>
        <p:spPr>
          <a:xfrm>
            <a:off x="1454500" y="3505658"/>
            <a:ext cx="6287700" cy="0"/>
          </a:xfrm>
          <a:prstGeom prst="straightConnector1">
            <a:avLst/>
          </a:prstGeom>
          <a:noFill/>
          <a:ln cap="flat" cmpd="sng" w="38100">
            <a:solidFill>
              <a:srgbClr val="EFEFEF"/>
            </a:solidFill>
            <a:prstDash val="solid"/>
            <a:round/>
            <a:headEnd len="med" w="med" type="none"/>
            <a:tailEnd len="med" w="med" type="none"/>
          </a:ln>
        </p:spPr>
      </p:cxnSp>
      <p:grpSp>
        <p:nvGrpSpPr>
          <p:cNvPr id="340" name="Google Shape;340;p66"/>
          <p:cNvGrpSpPr/>
          <p:nvPr/>
        </p:nvGrpSpPr>
        <p:grpSpPr>
          <a:xfrm>
            <a:off x="2176300" y="1722652"/>
            <a:ext cx="3347700" cy="2779673"/>
            <a:chOff x="2922100" y="1304302"/>
            <a:chExt cx="3347700" cy="2779673"/>
          </a:xfrm>
        </p:grpSpPr>
        <p:cxnSp>
          <p:nvCxnSpPr>
            <p:cNvPr id="341" name="Google Shape;341;p66"/>
            <p:cNvCxnSpPr/>
            <p:nvPr/>
          </p:nvCxnSpPr>
          <p:spPr>
            <a:xfrm rot="10800000">
              <a:off x="3748650" y="2397312"/>
              <a:ext cx="0" cy="690000"/>
            </a:xfrm>
            <a:prstGeom prst="straightConnector1">
              <a:avLst/>
            </a:prstGeom>
            <a:noFill/>
            <a:ln cap="flat" cmpd="sng" w="28575">
              <a:solidFill>
                <a:srgbClr val="FFAB40"/>
              </a:solidFill>
              <a:prstDash val="dash"/>
              <a:round/>
              <a:headEnd len="med" w="med" type="none"/>
              <a:tailEnd len="med" w="med" type="none"/>
            </a:ln>
          </p:spPr>
        </p:cxnSp>
        <p:sp>
          <p:nvSpPr>
            <p:cNvPr id="342" name="Google Shape;342;p66"/>
            <p:cNvSpPr/>
            <p:nvPr/>
          </p:nvSpPr>
          <p:spPr>
            <a:xfrm>
              <a:off x="3619345" y="2950208"/>
              <a:ext cx="258600" cy="274200"/>
            </a:xfrm>
            <a:prstGeom prst="ellipse">
              <a:avLst/>
            </a:prstGeom>
            <a:solidFill>
              <a:srgbClr val="F57C00"/>
            </a:solidFill>
            <a:ln cap="flat" cmpd="sng" w="38100">
              <a:solidFill>
                <a:srgbClr val="FFC9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p:txBody>
        </p:sp>
        <p:sp>
          <p:nvSpPr>
            <p:cNvPr id="343" name="Google Shape;343;p66"/>
            <p:cNvSpPr txBox="1"/>
            <p:nvPr/>
          </p:nvSpPr>
          <p:spPr>
            <a:xfrm>
              <a:off x="2922100" y="3330075"/>
              <a:ext cx="3347700" cy="753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latin typeface="Open Sans"/>
                  <a:ea typeface="Open Sans"/>
                  <a:cs typeface="Open Sans"/>
                  <a:sym typeface="Open Sans"/>
                </a:rPr>
                <a:t>One at a time </a:t>
              </a:r>
              <a:endParaRPr>
                <a:latin typeface="Open Sans"/>
                <a:ea typeface="Open Sans"/>
                <a:cs typeface="Open Sans"/>
                <a:sym typeface="Open Sans"/>
              </a:endParaRPr>
            </a:p>
            <a:p>
              <a:pPr indent="0" lvl="0" marL="0" rtl="0" algn="ctr">
                <a:lnSpc>
                  <a:spcPct val="100000"/>
                </a:lnSpc>
                <a:spcBef>
                  <a:spcPts val="0"/>
                </a:spcBef>
                <a:spcAft>
                  <a:spcPts val="0"/>
                </a:spcAft>
                <a:buNone/>
              </a:pPr>
              <a:r>
                <a:rPr lang="en">
                  <a:latin typeface="Open Sans"/>
                  <a:ea typeface="Open Sans"/>
                  <a:cs typeface="Open Sans"/>
                  <a:sym typeface="Open Sans"/>
                </a:rPr>
                <a:t>or in bulk</a:t>
              </a:r>
              <a:endParaRPr baseline="30000">
                <a:latin typeface="Open Sans"/>
                <a:ea typeface="Open Sans"/>
                <a:cs typeface="Open Sans"/>
                <a:sym typeface="Open Sans"/>
              </a:endParaRPr>
            </a:p>
          </p:txBody>
        </p:sp>
        <p:sp>
          <p:nvSpPr>
            <p:cNvPr id="344" name="Google Shape;344;p66"/>
            <p:cNvSpPr/>
            <p:nvPr/>
          </p:nvSpPr>
          <p:spPr>
            <a:xfrm>
              <a:off x="3039750" y="1304302"/>
              <a:ext cx="1417800" cy="1089300"/>
            </a:xfrm>
            <a:prstGeom prst="roundRect">
              <a:avLst>
                <a:gd fmla="val 0" name="adj"/>
              </a:avLst>
            </a:prstGeom>
            <a:solidFill>
              <a:srgbClr val="F57C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Montserrat"/>
                  <a:ea typeface="Montserrat"/>
                  <a:cs typeface="Montserrat"/>
                  <a:sym typeface="Montserrat"/>
                </a:rPr>
                <a:t>Upload customer information</a:t>
              </a:r>
              <a:endParaRPr sz="1600">
                <a:solidFill>
                  <a:srgbClr val="FFFFFF"/>
                </a:solidFill>
                <a:latin typeface="Montserrat"/>
                <a:ea typeface="Montserrat"/>
                <a:cs typeface="Montserrat"/>
                <a:sym typeface="Montserrat"/>
              </a:endParaRPr>
            </a:p>
          </p:txBody>
        </p:sp>
      </p:grpSp>
      <p:grpSp>
        <p:nvGrpSpPr>
          <p:cNvPr id="345" name="Google Shape;345;p66"/>
          <p:cNvGrpSpPr/>
          <p:nvPr/>
        </p:nvGrpSpPr>
        <p:grpSpPr>
          <a:xfrm>
            <a:off x="5524100" y="1722650"/>
            <a:ext cx="1540200" cy="2769775"/>
            <a:chOff x="7580975" y="1304300"/>
            <a:chExt cx="1540200" cy="2769775"/>
          </a:xfrm>
        </p:grpSpPr>
        <p:cxnSp>
          <p:nvCxnSpPr>
            <p:cNvPr id="346" name="Google Shape;346;p66"/>
            <p:cNvCxnSpPr/>
            <p:nvPr/>
          </p:nvCxnSpPr>
          <p:spPr>
            <a:xfrm rot="10800000">
              <a:off x="8351075" y="2412612"/>
              <a:ext cx="0" cy="674700"/>
            </a:xfrm>
            <a:prstGeom prst="straightConnector1">
              <a:avLst/>
            </a:prstGeom>
            <a:noFill/>
            <a:ln cap="flat" cmpd="sng" w="28575">
              <a:solidFill>
                <a:srgbClr val="3D85C6"/>
              </a:solidFill>
              <a:prstDash val="dash"/>
              <a:round/>
              <a:headEnd len="med" w="med" type="none"/>
              <a:tailEnd len="med" w="med" type="none"/>
            </a:ln>
          </p:spPr>
        </p:cxnSp>
        <p:sp>
          <p:nvSpPr>
            <p:cNvPr id="347" name="Google Shape;347;p66"/>
            <p:cNvSpPr/>
            <p:nvPr/>
          </p:nvSpPr>
          <p:spPr>
            <a:xfrm>
              <a:off x="8221775" y="2950208"/>
              <a:ext cx="258600" cy="274200"/>
            </a:xfrm>
            <a:prstGeom prst="ellipse">
              <a:avLst/>
            </a:prstGeom>
            <a:solidFill>
              <a:srgbClr val="3C78D8"/>
            </a:solidFill>
            <a:ln cap="flat" cmpd="sng"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p:txBody>
        </p:sp>
        <p:sp>
          <p:nvSpPr>
            <p:cNvPr id="348" name="Google Shape;348;p66"/>
            <p:cNvSpPr txBox="1"/>
            <p:nvPr/>
          </p:nvSpPr>
          <p:spPr>
            <a:xfrm>
              <a:off x="7580975" y="3330075"/>
              <a:ext cx="1540200" cy="74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Follow up email is sent if no review is left</a:t>
              </a:r>
              <a:endParaRPr>
                <a:latin typeface="Open Sans"/>
                <a:ea typeface="Open Sans"/>
                <a:cs typeface="Open Sans"/>
                <a:sym typeface="Open Sans"/>
              </a:endParaRPr>
            </a:p>
          </p:txBody>
        </p:sp>
        <p:sp>
          <p:nvSpPr>
            <p:cNvPr id="349" name="Google Shape;349;p66"/>
            <p:cNvSpPr/>
            <p:nvPr/>
          </p:nvSpPr>
          <p:spPr>
            <a:xfrm>
              <a:off x="7738975" y="1304300"/>
              <a:ext cx="1234500" cy="1100700"/>
            </a:xfrm>
            <a:prstGeom prst="roundRect">
              <a:avLst>
                <a:gd fmla="val 0" name="adj"/>
              </a:avLst>
            </a:prstGeom>
            <a:solidFill>
              <a:srgbClr val="3D85C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Customer leaves review</a:t>
              </a:r>
              <a:endParaRPr sz="1600">
                <a:latin typeface="Montserrat"/>
                <a:ea typeface="Montserrat"/>
                <a:cs typeface="Montserrat"/>
                <a:sym typeface="Montserrat"/>
              </a:endParaRPr>
            </a:p>
          </p:txBody>
        </p:sp>
        <p:sp>
          <p:nvSpPr>
            <p:cNvPr id="350" name="Google Shape;350;p66"/>
            <p:cNvSpPr txBox="1"/>
            <p:nvPr/>
          </p:nvSpPr>
          <p:spPr>
            <a:xfrm>
              <a:off x="7815275" y="1675213"/>
              <a:ext cx="1071600" cy="3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3F9B63"/>
                </a:solidFill>
                <a:latin typeface="Open Sans"/>
                <a:ea typeface="Open Sans"/>
                <a:cs typeface="Open Sans"/>
                <a:sym typeface="Open Sans"/>
              </a:endParaRPr>
            </a:p>
          </p:txBody>
        </p:sp>
      </p:grpSp>
      <p:pic>
        <p:nvPicPr>
          <p:cNvPr id="351" name="Google Shape;351;p66"/>
          <p:cNvPicPr preferRelativeResize="0"/>
          <p:nvPr/>
        </p:nvPicPr>
        <p:blipFill>
          <a:blip r:embed="rId4">
            <a:alphaModFix amt="47000"/>
          </a:blip>
          <a:stretch>
            <a:fillRect/>
          </a:stretch>
        </p:blipFill>
        <p:spPr>
          <a:xfrm>
            <a:off x="6602250" y="1227350"/>
            <a:ext cx="612800" cy="612800"/>
          </a:xfrm>
          <a:prstGeom prst="rect">
            <a:avLst/>
          </a:prstGeom>
          <a:noFill/>
          <a:ln>
            <a:noFill/>
          </a:ln>
        </p:spPr>
      </p:pic>
      <p:grpSp>
        <p:nvGrpSpPr>
          <p:cNvPr id="352" name="Google Shape;352;p66"/>
          <p:cNvGrpSpPr/>
          <p:nvPr/>
        </p:nvGrpSpPr>
        <p:grpSpPr>
          <a:xfrm>
            <a:off x="502400" y="1722650"/>
            <a:ext cx="1636800" cy="2779663"/>
            <a:chOff x="-654875" y="1304300"/>
            <a:chExt cx="1636800" cy="2779663"/>
          </a:xfrm>
        </p:grpSpPr>
        <p:sp>
          <p:nvSpPr>
            <p:cNvPr id="353" name="Google Shape;353;p66"/>
            <p:cNvSpPr txBox="1"/>
            <p:nvPr/>
          </p:nvSpPr>
          <p:spPr>
            <a:xfrm>
              <a:off x="-654875" y="3330063"/>
              <a:ext cx="1636800" cy="75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Collect phone number or email</a:t>
              </a:r>
              <a:endParaRPr baseline="30000">
                <a:solidFill>
                  <a:schemeClr val="dk1"/>
                </a:solidFill>
                <a:latin typeface="Open Sans"/>
                <a:ea typeface="Open Sans"/>
                <a:cs typeface="Open Sans"/>
                <a:sym typeface="Open Sans"/>
              </a:endParaRPr>
            </a:p>
            <a:p>
              <a:pPr indent="0" lvl="0" marL="0" rtl="0" algn="ctr">
                <a:lnSpc>
                  <a:spcPct val="100000"/>
                </a:lnSpc>
                <a:spcBef>
                  <a:spcPts val="0"/>
                </a:spcBef>
                <a:spcAft>
                  <a:spcPts val="0"/>
                </a:spcAft>
                <a:buNone/>
              </a:pPr>
              <a:r>
                <a:t/>
              </a:r>
              <a:endParaRPr baseline="30000">
                <a:latin typeface="Open Sans"/>
                <a:ea typeface="Open Sans"/>
                <a:cs typeface="Open Sans"/>
                <a:sym typeface="Open Sans"/>
              </a:endParaRPr>
            </a:p>
          </p:txBody>
        </p:sp>
        <p:cxnSp>
          <p:nvCxnSpPr>
            <p:cNvPr id="354" name="Google Shape;354;p66"/>
            <p:cNvCxnSpPr/>
            <p:nvPr/>
          </p:nvCxnSpPr>
          <p:spPr>
            <a:xfrm rot="10800000">
              <a:off x="167925" y="2412612"/>
              <a:ext cx="0" cy="674700"/>
            </a:xfrm>
            <a:prstGeom prst="straightConnector1">
              <a:avLst/>
            </a:prstGeom>
            <a:noFill/>
            <a:ln cap="flat" cmpd="sng" w="28575">
              <a:solidFill>
                <a:srgbClr val="3D85C6"/>
              </a:solidFill>
              <a:prstDash val="dash"/>
              <a:round/>
              <a:headEnd len="med" w="med" type="none"/>
              <a:tailEnd len="med" w="med" type="none"/>
            </a:ln>
          </p:spPr>
        </p:cxnSp>
        <p:sp>
          <p:nvSpPr>
            <p:cNvPr id="338" name="Google Shape;338;p66"/>
            <p:cNvSpPr/>
            <p:nvPr/>
          </p:nvSpPr>
          <p:spPr>
            <a:xfrm>
              <a:off x="38625" y="2950208"/>
              <a:ext cx="258600" cy="274200"/>
            </a:xfrm>
            <a:prstGeom prst="ellipse">
              <a:avLst/>
            </a:prstGeom>
            <a:solidFill>
              <a:srgbClr val="3C78D8"/>
            </a:solidFill>
            <a:ln cap="flat" cmpd="sng"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p:txBody>
        </p:sp>
        <p:sp>
          <p:nvSpPr>
            <p:cNvPr id="355" name="Google Shape;355;p66"/>
            <p:cNvSpPr/>
            <p:nvPr/>
          </p:nvSpPr>
          <p:spPr>
            <a:xfrm>
              <a:off x="-431525" y="1304300"/>
              <a:ext cx="1190100" cy="1082100"/>
            </a:xfrm>
            <a:prstGeom prst="roundRect">
              <a:avLst>
                <a:gd fmla="val 0" name="adj"/>
              </a:avLst>
            </a:prstGeom>
            <a:solidFill>
              <a:srgbClr val="3D85C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Customer visits business</a:t>
              </a:r>
              <a:endParaRPr sz="1600">
                <a:latin typeface="Montserrat"/>
                <a:ea typeface="Montserrat"/>
                <a:cs typeface="Montserrat"/>
                <a:sym typeface="Montserrat"/>
              </a:endParaRPr>
            </a:p>
          </p:txBody>
        </p:sp>
        <p:sp>
          <p:nvSpPr>
            <p:cNvPr id="356" name="Google Shape;356;p66"/>
            <p:cNvSpPr txBox="1"/>
            <p:nvPr/>
          </p:nvSpPr>
          <p:spPr>
            <a:xfrm>
              <a:off x="-302200" y="1692625"/>
              <a:ext cx="1071600" cy="3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3F9B63"/>
                </a:solidFill>
                <a:latin typeface="Open Sans"/>
                <a:ea typeface="Open Sans"/>
                <a:cs typeface="Open Sans"/>
                <a:sym typeface="Open Sans"/>
              </a:endParaRPr>
            </a:p>
          </p:txBody>
        </p:sp>
      </p:grpSp>
      <p:pic>
        <p:nvPicPr>
          <p:cNvPr id="357" name="Google Shape;357;p66"/>
          <p:cNvPicPr preferRelativeResize="0"/>
          <p:nvPr/>
        </p:nvPicPr>
        <p:blipFill>
          <a:blip r:embed="rId5">
            <a:alphaModFix/>
          </a:blip>
          <a:stretch>
            <a:fillRect/>
          </a:stretch>
        </p:blipFill>
        <p:spPr>
          <a:xfrm>
            <a:off x="4066658" y="4867200"/>
            <a:ext cx="181800" cy="181800"/>
          </a:xfrm>
          <a:prstGeom prst="rect">
            <a:avLst/>
          </a:prstGeom>
          <a:noFill/>
          <a:ln>
            <a:noFill/>
          </a:ln>
        </p:spPr>
      </p:pic>
      <p:grpSp>
        <p:nvGrpSpPr>
          <p:cNvPr id="358" name="Google Shape;358;p66"/>
          <p:cNvGrpSpPr/>
          <p:nvPr/>
        </p:nvGrpSpPr>
        <p:grpSpPr>
          <a:xfrm>
            <a:off x="3850200" y="1722625"/>
            <a:ext cx="1636800" cy="2779688"/>
            <a:chOff x="1182900" y="1304275"/>
            <a:chExt cx="1636800" cy="2779688"/>
          </a:xfrm>
        </p:grpSpPr>
        <p:sp>
          <p:nvSpPr>
            <p:cNvPr id="359" name="Google Shape;359;p66"/>
            <p:cNvSpPr txBox="1"/>
            <p:nvPr/>
          </p:nvSpPr>
          <p:spPr>
            <a:xfrm>
              <a:off x="1182900" y="3330063"/>
              <a:ext cx="1636800" cy="753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baseline="30000">
                <a:latin typeface="Open Sans"/>
                <a:ea typeface="Open Sans"/>
                <a:cs typeface="Open Sans"/>
                <a:sym typeface="Open Sans"/>
              </a:endParaRPr>
            </a:p>
          </p:txBody>
        </p:sp>
        <p:cxnSp>
          <p:nvCxnSpPr>
            <p:cNvPr id="360" name="Google Shape;360;p66"/>
            <p:cNvCxnSpPr/>
            <p:nvPr/>
          </p:nvCxnSpPr>
          <p:spPr>
            <a:xfrm rot="10800000">
              <a:off x="2005700" y="2412612"/>
              <a:ext cx="0" cy="674700"/>
            </a:xfrm>
            <a:prstGeom prst="straightConnector1">
              <a:avLst/>
            </a:prstGeom>
            <a:noFill/>
            <a:ln cap="flat" cmpd="sng" w="28575">
              <a:solidFill>
                <a:srgbClr val="FFAB40"/>
              </a:solidFill>
              <a:prstDash val="dash"/>
              <a:round/>
              <a:headEnd len="med" w="med" type="none"/>
              <a:tailEnd len="med" w="med" type="none"/>
            </a:ln>
          </p:spPr>
        </p:cxnSp>
        <p:sp>
          <p:nvSpPr>
            <p:cNvPr id="361" name="Google Shape;361;p66"/>
            <p:cNvSpPr/>
            <p:nvPr/>
          </p:nvSpPr>
          <p:spPr>
            <a:xfrm>
              <a:off x="1876400" y="2950208"/>
              <a:ext cx="258600" cy="274200"/>
            </a:xfrm>
            <a:prstGeom prst="ellipse">
              <a:avLst/>
            </a:prstGeom>
            <a:solidFill>
              <a:srgbClr val="F57C00"/>
            </a:solidFill>
            <a:ln cap="flat" cmpd="sng" w="38100">
              <a:solidFill>
                <a:srgbClr val="FFC9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p:txBody>
        </p:sp>
        <p:sp>
          <p:nvSpPr>
            <p:cNvPr id="362" name="Google Shape;362;p66"/>
            <p:cNvSpPr/>
            <p:nvPr/>
          </p:nvSpPr>
          <p:spPr>
            <a:xfrm>
              <a:off x="1322100" y="1304275"/>
              <a:ext cx="1358400" cy="1092000"/>
            </a:xfrm>
            <a:prstGeom prst="roundRect">
              <a:avLst>
                <a:gd fmla="val 0" name="adj"/>
              </a:avLst>
            </a:prstGeom>
            <a:solidFill>
              <a:srgbClr val="F57C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Montserrat"/>
                  <a:ea typeface="Montserrat"/>
                  <a:cs typeface="Montserrat"/>
                  <a:sym typeface="Montserrat"/>
                </a:rPr>
                <a:t>Send SMS or Email review request</a:t>
              </a:r>
              <a:endParaRPr sz="1600">
                <a:solidFill>
                  <a:srgbClr val="FFFFFF"/>
                </a:solidFill>
                <a:latin typeface="Montserrat"/>
                <a:ea typeface="Montserrat"/>
                <a:cs typeface="Montserrat"/>
                <a:sym typeface="Montserrat"/>
              </a:endParaRPr>
            </a:p>
          </p:txBody>
        </p:sp>
        <p:sp>
          <p:nvSpPr>
            <p:cNvPr id="363" name="Google Shape;363;p66"/>
            <p:cNvSpPr txBox="1"/>
            <p:nvPr/>
          </p:nvSpPr>
          <p:spPr>
            <a:xfrm>
              <a:off x="1469900" y="1675213"/>
              <a:ext cx="1071600" cy="3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3F9B63"/>
                </a:solidFill>
                <a:latin typeface="Open Sans"/>
                <a:ea typeface="Open Sans"/>
                <a:cs typeface="Open Sans"/>
                <a:sym typeface="Open Sans"/>
              </a:endParaRPr>
            </a:p>
          </p:txBody>
        </p:sp>
      </p:grpSp>
      <p:grpSp>
        <p:nvGrpSpPr>
          <p:cNvPr id="364" name="Google Shape;364;p66"/>
          <p:cNvGrpSpPr/>
          <p:nvPr/>
        </p:nvGrpSpPr>
        <p:grpSpPr>
          <a:xfrm>
            <a:off x="7101400" y="1722650"/>
            <a:ext cx="1540200" cy="2769775"/>
            <a:chOff x="7580975" y="1304300"/>
            <a:chExt cx="1540200" cy="2769775"/>
          </a:xfrm>
        </p:grpSpPr>
        <p:cxnSp>
          <p:nvCxnSpPr>
            <p:cNvPr id="365" name="Google Shape;365;p66"/>
            <p:cNvCxnSpPr/>
            <p:nvPr/>
          </p:nvCxnSpPr>
          <p:spPr>
            <a:xfrm rot="10800000">
              <a:off x="8351075" y="2412612"/>
              <a:ext cx="0" cy="674700"/>
            </a:xfrm>
            <a:prstGeom prst="straightConnector1">
              <a:avLst/>
            </a:prstGeom>
            <a:noFill/>
            <a:ln cap="flat" cmpd="sng" w="28575">
              <a:solidFill>
                <a:srgbClr val="3D85C6"/>
              </a:solidFill>
              <a:prstDash val="dash"/>
              <a:round/>
              <a:headEnd len="med" w="med" type="none"/>
              <a:tailEnd len="med" w="med" type="none"/>
            </a:ln>
          </p:spPr>
        </p:cxnSp>
        <p:sp>
          <p:nvSpPr>
            <p:cNvPr id="339" name="Google Shape;339;p66"/>
            <p:cNvSpPr/>
            <p:nvPr/>
          </p:nvSpPr>
          <p:spPr>
            <a:xfrm>
              <a:off x="8221775" y="2950208"/>
              <a:ext cx="258600" cy="274200"/>
            </a:xfrm>
            <a:prstGeom prst="ellipse">
              <a:avLst/>
            </a:prstGeom>
            <a:solidFill>
              <a:srgbClr val="3C78D8"/>
            </a:solidFill>
            <a:ln cap="flat" cmpd="sng"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p:txBody>
        </p:sp>
        <p:sp>
          <p:nvSpPr>
            <p:cNvPr id="366" name="Google Shape;366;p66"/>
            <p:cNvSpPr txBox="1"/>
            <p:nvPr/>
          </p:nvSpPr>
          <p:spPr>
            <a:xfrm>
              <a:off x="7580975" y="3330075"/>
              <a:ext cx="1540200" cy="74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Watch review volume and star rating grow!</a:t>
              </a:r>
              <a:endParaRPr>
                <a:latin typeface="Open Sans"/>
                <a:ea typeface="Open Sans"/>
                <a:cs typeface="Open Sans"/>
                <a:sym typeface="Open Sans"/>
              </a:endParaRPr>
            </a:p>
          </p:txBody>
        </p:sp>
        <p:sp>
          <p:nvSpPr>
            <p:cNvPr id="367" name="Google Shape;367;p66"/>
            <p:cNvSpPr/>
            <p:nvPr/>
          </p:nvSpPr>
          <p:spPr>
            <a:xfrm>
              <a:off x="7738975" y="1304300"/>
              <a:ext cx="1234500" cy="1100700"/>
            </a:xfrm>
            <a:prstGeom prst="roundRect">
              <a:avLst>
                <a:gd fmla="val 0" name="adj"/>
              </a:avLst>
            </a:prstGeom>
            <a:solidFill>
              <a:srgbClr val="3D85C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Business shines in local search!</a:t>
              </a:r>
              <a:endParaRPr sz="1600">
                <a:latin typeface="Montserrat"/>
                <a:ea typeface="Montserrat"/>
                <a:cs typeface="Montserrat"/>
                <a:sym typeface="Montserrat"/>
              </a:endParaRPr>
            </a:p>
          </p:txBody>
        </p:sp>
        <p:sp>
          <p:nvSpPr>
            <p:cNvPr id="368" name="Google Shape;368;p66"/>
            <p:cNvSpPr txBox="1"/>
            <p:nvPr/>
          </p:nvSpPr>
          <p:spPr>
            <a:xfrm>
              <a:off x="7815275" y="1675213"/>
              <a:ext cx="1071600" cy="3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3F9B63"/>
                </a:solidFill>
                <a:latin typeface="Open Sans"/>
                <a:ea typeface="Open Sans"/>
                <a:cs typeface="Open Sans"/>
                <a:sym typeface="Open Sans"/>
              </a:endParaRPr>
            </a:p>
          </p:txBody>
        </p:sp>
      </p:grpSp>
      <p:pic>
        <p:nvPicPr>
          <p:cNvPr id="369" name="Google Shape;369;p66"/>
          <p:cNvPicPr preferRelativeResize="0"/>
          <p:nvPr/>
        </p:nvPicPr>
        <p:blipFill>
          <a:blip r:embed="rId6">
            <a:alphaModFix amt="48000"/>
          </a:blip>
          <a:stretch>
            <a:fillRect/>
          </a:stretch>
        </p:blipFill>
        <p:spPr>
          <a:xfrm>
            <a:off x="8293312" y="1227356"/>
            <a:ext cx="612800" cy="4941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7"/>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375" name="Google Shape;375;p67"/>
          <p:cNvGrpSpPr/>
          <p:nvPr/>
        </p:nvGrpSpPr>
        <p:grpSpPr>
          <a:xfrm>
            <a:off x="8162012" y="26901"/>
            <a:ext cx="949474" cy="949474"/>
            <a:chOff x="8162012" y="26901"/>
            <a:chExt cx="949474" cy="949474"/>
          </a:xfrm>
        </p:grpSpPr>
        <p:sp>
          <p:nvSpPr>
            <p:cNvPr id="376" name="Google Shape;376;p67"/>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7" name="Google Shape;377;p67"/>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378" name="Google Shape;378;p67"/>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Two ways to request feedback</a:t>
            </a:r>
            <a:endParaRPr sz="1000">
              <a:solidFill>
                <a:srgbClr val="F0C632"/>
              </a:solidFill>
              <a:latin typeface="Montserrat"/>
              <a:ea typeface="Montserrat"/>
              <a:cs typeface="Montserrat"/>
              <a:sym typeface="Montserrat"/>
            </a:endParaRPr>
          </a:p>
        </p:txBody>
      </p:sp>
      <p:sp>
        <p:nvSpPr>
          <p:cNvPr id="379" name="Google Shape;379;p67"/>
          <p:cNvSpPr txBox="1"/>
          <p:nvPr/>
        </p:nvSpPr>
        <p:spPr>
          <a:xfrm>
            <a:off x="227275" y="2101038"/>
            <a:ext cx="30627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Manage Customers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Import a bulk</a:t>
            </a:r>
            <a:r>
              <a:rPr lang="en">
                <a:latin typeface="Open Sans"/>
                <a:ea typeface="Open Sans"/>
                <a:cs typeface="Open Sans"/>
                <a:sym typeface="Open Sans"/>
              </a:rPr>
              <a:t> csv file or add customers one at a time</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Include phone number or email address </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Add a tag</a:t>
            </a:r>
            <a:r>
              <a:rPr lang="en">
                <a:latin typeface="Open Sans"/>
                <a:ea typeface="Open Sans"/>
                <a:cs typeface="Open Sans"/>
                <a:sym typeface="Open Sans"/>
              </a:rPr>
              <a:t> to help classify the customer</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Keep on top of the status of the review request</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pic>
        <p:nvPicPr>
          <p:cNvPr id="380" name="Google Shape;380;p67"/>
          <p:cNvPicPr preferRelativeResize="0"/>
          <p:nvPr/>
        </p:nvPicPr>
        <p:blipFill>
          <a:blip r:embed="rId4">
            <a:alphaModFix/>
          </a:blip>
          <a:stretch>
            <a:fillRect/>
          </a:stretch>
        </p:blipFill>
        <p:spPr>
          <a:xfrm>
            <a:off x="3289975" y="1711975"/>
            <a:ext cx="5307700" cy="3058074"/>
          </a:xfrm>
          <a:prstGeom prst="rect">
            <a:avLst/>
          </a:prstGeom>
          <a:noFill/>
          <a:ln>
            <a:noFill/>
          </a:ln>
        </p:spPr>
      </p:pic>
      <p:pic>
        <p:nvPicPr>
          <p:cNvPr id="381" name="Google Shape;381;p67"/>
          <p:cNvPicPr preferRelativeResize="0"/>
          <p:nvPr/>
        </p:nvPicPr>
        <p:blipFill>
          <a:blip r:embed="rId5">
            <a:alphaModFix/>
          </a:blip>
          <a:stretch>
            <a:fillRect/>
          </a:stretch>
        </p:blipFill>
        <p:spPr>
          <a:xfrm>
            <a:off x="3894012" y="1802325"/>
            <a:ext cx="4099625" cy="2686875"/>
          </a:xfrm>
          <a:prstGeom prst="rect">
            <a:avLst/>
          </a:prstGeom>
          <a:noFill/>
          <a:ln>
            <a:noFill/>
          </a:ln>
        </p:spPr>
      </p:pic>
      <p:sp>
        <p:nvSpPr>
          <p:cNvPr id="382" name="Google Shape;382;p67"/>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latin typeface="Montserrat"/>
                <a:ea typeface="Montserrat"/>
                <a:cs typeface="Montserrat"/>
                <a:sym typeface="Montserrat"/>
              </a:rPr>
              <a:t>Tab: Customers  </a:t>
            </a:r>
            <a:r>
              <a:rPr lang="en">
                <a:latin typeface="Montserrat"/>
                <a:ea typeface="Montserrat"/>
                <a:cs typeface="Montserrat"/>
                <a:sym typeface="Montserrat"/>
              </a:rPr>
              <a:t>Add customers in bulk to save time</a:t>
            </a:r>
            <a:endParaRPr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8"/>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388" name="Google Shape;388;p68"/>
          <p:cNvGrpSpPr/>
          <p:nvPr/>
        </p:nvGrpSpPr>
        <p:grpSpPr>
          <a:xfrm>
            <a:off x="8162012" y="26901"/>
            <a:ext cx="949474" cy="949474"/>
            <a:chOff x="8162012" y="26901"/>
            <a:chExt cx="949474" cy="949474"/>
          </a:xfrm>
        </p:grpSpPr>
        <p:sp>
          <p:nvSpPr>
            <p:cNvPr id="389" name="Google Shape;389;p68"/>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0" name="Google Shape;390;p68"/>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391" name="Google Shape;391;p68"/>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Two ways to request feedback</a:t>
            </a:r>
            <a:endParaRPr sz="1000">
              <a:solidFill>
                <a:srgbClr val="F0C632"/>
              </a:solidFill>
              <a:latin typeface="Montserrat"/>
              <a:ea typeface="Montserrat"/>
              <a:cs typeface="Montserrat"/>
              <a:sym typeface="Montserrat"/>
            </a:endParaRPr>
          </a:p>
        </p:txBody>
      </p:sp>
      <p:sp>
        <p:nvSpPr>
          <p:cNvPr id="392" name="Google Shape;392;p68"/>
          <p:cNvSpPr txBox="1"/>
          <p:nvPr/>
        </p:nvSpPr>
        <p:spPr>
          <a:xfrm>
            <a:off x="227275" y="2101050"/>
            <a:ext cx="29421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Manage Templates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Create </a:t>
            </a:r>
            <a:r>
              <a:rPr b="1" lang="en">
                <a:latin typeface="Open Sans"/>
                <a:ea typeface="Open Sans"/>
                <a:cs typeface="Open Sans"/>
                <a:sym typeface="Open Sans"/>
              </a:rPr>
              <a:t>unlimited</a:t>
            </a:r>
            <a:r>
              <a:rPr lang="en">
                <a:latin typeface="Open Sans"/>
                <a:ea typeface="Open Sans"/>
                <a:cs typeface="Open Sans"/>
                <a:sym typeface="Open Sans"/>
              </a:rPr>
              <a:t> email or SMS </a:t>
            </a:r>
            <a:r>
              <a:rPr b="1" lang="en">
                <a:latin typeface="Open Sans"/>
                <a:ea typeface="Open Sans"/>
                <a:cs typeface="Open Sans"/>
                <a:sym typeface="Open Sans"/>
              </a:rPr>
              <a:t>templates</a:t>
            </a:r>
            <a:endParaRPr b="1">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Include a link to </a:t>
            </a:r>
            <a:r>
              <a:rPr b="1" lang="en">
                <a:latin typeface="Open Sans"/>
                <a:ea typeface="Open Sans"/>
                <a:cs typeface="Open Sans"/>
                <a:sym typeface="Open Sans"/>
              </a:rPr>
              <a:t>preferred review site</a:t>
            </a:r>
            <a:endParaRPr b="1">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Customize</a:t>
            </a:r>
            <a:r>
              <a:rPr lang="en">
                <a:latin typeface="Open Sans"/>
                <a:ea typeface="Open Sans"/>
                <a:cs typeface="Open Sans"/>
                <a:sym typeface="Open Sans"/>
              </a:rPr>
              <a:t> templates to suit your brand messaging</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Edit follow up email to </a:t>
            </a:r>
            <a:r>
              <a:rPr b="1" lang="en">
                <a:latin typeface="Open Sans"/>
                <a:ea typeface="Open Sans"/>
                <a:cs typeface="Open Sans"/>
                <a:sym typeface="Open Sans"/>
              </a:rPr>
              <a:t>re-engage</a:t>
            </a:r>
            <a:r>
              <a:rPr b="1" lang="en">
                <a:latin typeface="Open Sans"/>
                <a:ea typeface="Open Sans"/>
                <a:cs typeface="Open Sans"/>
                <a:sym typeface="Open Sans"/>
              </a:rPr>
              <a:t> customers</a:t>
            </a:r>
            <a:endParaRPr b="1">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sp>
        <p:nvSpPr>
          <p:cNvPr id="393" name="Google Shape;393;p68"/>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latin typeface="Montserrat"/>
                <a:ea typeface="Montserrat"/>
                <a:cs typeface="Montserrat"/>
                <a:sym typeface="Montserrat"/>
              </a:rPr>
              <a:t>Tab: Templates  </a:t>
            </a:r>
            <a:r>
              <a:rPr lang="en">
                <a:latin typeface="Montserrat"/>
                <a:ea typeface="Montserrat"/>
                <a:cs typeface="Montserrat"/>
                <a:sym typeface="Montserrat"/>
              </a:rPr>
              <a:t>Send email or SMS review requests</a:t>
            </a:r>
            <a:endParaRPr i="0" sz="1400" u="none" cap="none" strike="noStrike">
              <a:solidFill>
                <a:srgbClr val="000000"/>
              </a:solidFill>
              <a:latin typeface="Montserrat"/>
              <a:ea typeface="Montserrat"/>
              <a:cs typeface="Montserrat"/>
              <a:sym typeface="Montserrat"/>
            </a:endParaRPr>
          </a:p>
        </p:txBody>
      </p:sp>
      <p:pic>
        <p:nvPicPr>
          <p:cNvPr id="394" name="Google Shape;394;p68"/>
          <p:cNvPicPr preferRelativeResize="0"/>
          <p:nvPr/>
        </p:nvPicPr>
        <p:blipFill rotWithShape="1">
          <a:blip r:embed="rId4">
            <a:alphaModFix/>
          </a:blip>
          <a:srcRect b="0" l="5249" r="0" t="0"/>
          <a:stretch/>
        </p:blipFill>
        <p:spPr>
          <a:xfrm>
            <a:off x="3289975" y="1365925"/>
            <a:ext cx="5701151" cy="3722926"/>
          </a:xfrm>
          <a:prstGeom prst="rect">
            <a:avLst/>
          </a:prstGeom>
          <a:noFill/>
          <a:ln>
            <a:noFill/>
          </a:ln>
        </p:spPr>
      </p:pic>
      <p:pic>
        <p:nvPicPr>
          <p:cNvPr id="395" name="Google Shape;395;p68"/>
          <p:cNvPicPr preferRelativeResize="0"/>
          <p:nvPr/>
        </p:nvPicPr>
        <p:blipFill>
          <a:blip r:embed="rId5">
            <a:alphaModFix/>
          </a:blip>
          <a:stretch>
            <a:fillRect/>
          </a:stretch>
        </p:blipFill>
        <p:spPr>
          <a:xfrm>
            <a:off x="4175146" y="1740278"/>
            <a:ext cx="3621055" cy="2367851"/>
          </a:xfrm>
          <a:prstGeom prst="rect">
            <a:avLst/>
          </a:prstGeom>
          <a:noFill/>
          <a:ln>
            <a:noFill/>
          </a:ln>
        </p:spPr>
      </p:pic>
      <p:pic>
        <p:nvPicPr>
          <p:cNvPr id="396" name="Google Shape;396;p68"/>
          <p:cNvPicPr preferRelativeResize="0"/>
          <p:nvPr/>
        </p:nvPicPr>
        <p:blipFill>
          <a:blip r:embed="rId6">
            <a:alphaModFix/>
          </a:blip>
          <a:stretch>
            <a:fillRect/>
          </a:stretch>
        </p:blipFill>
        <p:spPr>
          <a:xfrm>
            <a:off x="6885992" y="2556537"/>
            <a:ext cx="2258008" cy="4213639"/>
          </a:xfrm>
          <a:prstGeom prst="rect">
            <a:avLst/>
          </a:prstGeom>
          <a:noFill/>
          <a:ln>
            <a:noFill/>
          </a:ln>
          <a:effectLst>
            <a:outerShdw blurRad="228600" rotWithShape="0" algn="bl" dir="8280000" dist="180975">
              <a:srgbClr val="000000">
                <a:alpha val="28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grpSp>
        <p:nvGrpSpPr>
          <p:cNvPr id="401" name="Google Shape;401;p69"/>
          <p:cNvGrpSpPr/>
          <p:nvPr/>
        </p:nvGrpSpPr>
        <p:grpSpPr>
          <a:xfrm>
            <a:off x="4758392" y="1534093"/>
            <a:ext cx="3775086" cy="2988226"/>
            <a:chOff x="4780169" y="1574415"/>
            <a:chExt cx="3534725" cy="2797964"/>
          </a:xfrm>
        </p:grpSpPr>
        <p:grpSp>
          <p:nvGrpSpPr>
            <p:cNvPr id="402" name="Google Shape;402;p69"/>
            <p:cNvGrpSpPr/>
            <p:nvPr/>
          </p:nvGrpSpPr>
          <p:grpSpPr>
            <a:xfrm>
              <a:off x="4780169" y="1574415"/>
              <a:ext cx="3534725" cy="2797964"/>
              <a:chOff x="2041200" y="911375"/>
              <a:chExt cx="5061900" cy="4067400"/>
            </a:xfrm>
          </p:grpSpPr>
          <p:sp>
            <p:nvSpPr>
              <p:cNvPr id="403" name="Google Shape;403;p69"/>
              <p:cNvSpPr/>
              <p:nvPr/>
            </p:nvSpPr>
            <p:spPr>
              <a:xfrm>
                <a:off x="2041200" y="911375"/>
                <a:ext cx="5061900" cy="4067400"/>
              </a:xfrm>
              <a:prstGeom prst="roundRect">
                <a:avLst>
                  <a:gd fmla="val 111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9"/>
              <p:cNvSpPr/>
              <p:nvPr/>
            </p:nvSpPr>
            <p:spPr>
              <a:xfrm>
                <a:off x="21033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9"/>
              <p:cNvSpPr/>
              <p:nvPr/>
            </p:nvSpPr>
            <p:spPr>
              <a:xfrm>
                <a:off x="22189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9"/>
              <p:cNvSpPr/>
              <p:nvPr/>
            </p:nvSpPr>
            <p:spPr>
              <a:xfrm>
                <a:off x="23345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7" name="Google Shape;407;p69"/>
            <p:cNvPicPr preferRelativeResize="0"/>
            <p:nvPr/>
          </p:nvPicPr>
          <p:blipFill rotWithShape="1">
            <a:blip r:embed="rId3">
              <a:alphaModFix/>
            </a:blip>
            <a:srcRect b="2657" l="0" r="0" t="0"/>
            <a:stretch/>
          </p:blipFill>
          <p:spPr>
            <a:xfrm>
              <a:off x="4834943" y="1972107"/>
              <a:ext cx="3425144" cy="2297369"/>
            </a:xfrm>
            <a:prstGeom prst="rect">
              <a:avLst/>
            </a:prstGeom>
            <a:noFill/>
            <a:ln>
              <a:noFill/>
            </a:ln>
          </p:spPr>
        </p:pic>
        <p:grpSp>
          <p:nvGrpSpPr>
            <p:cNvPr id="408" name="Google Shape;408;p69"/>
            <p:cNvGrpSpPr/>
            <p:nvPr/>
          </p:nvGrpSpPr>
          <p:grpSpPr>
            <a:xfrm>
              <a:off x="6181821" y="1730811"/>
              <a:ext cx="732450" cy="128228"/>
              <a:chOff x="7472450" y="2824475"/>
              <a:chExt cx="1315700" cy="237900"/>
            </a:xfrm>
          </p:grpSpPr>
          <p:sp>
            <p:nvSpPr>
              <p:cNvPr id="409" name="Google Shape;409;p69"/>
              <p:cNvSpPr/>
              <p:nvPr/>
            </p:nvSpPr>
            <p:spPr>
              <a:xfrm>
                <a:off x="7472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9"/>
              <p:cNvSpPr/>
              <p:nvPr/>
            </p:nvSpPr>
            <p:spPr>
              <a:xfrm>
                <a:off x="77369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9"/>
              <p:cNvSpPr/>
              <p:nvPr/>
            </p:nvSpPr>
            <p:spPr>
              <a:xfrm>
                <a:off x="80014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9"/>
              <p:cNvSpPr/>
              <p:nvPr/>
            </p:nvSpPr>
            <p:spPr>
              <a:xfrm>
                <a:off x="82659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9"/>
              <p:cNvSpPr/>
              <p:nvPr/>
            </p:nvSpPr>
            <p:spPr>
              <a:xfrm>
                <a:off x="85304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14" name="Google Shape;414;p69"/>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415" name="Google Shape;415;p69"/>
          <p:cNvGrpSpPr/>
          <p:nvPr/>
        </p:nvGrpSpPr>
        <p:grpSpPr>
          <a:xfrm>
            <a:off x="8162012" y="26901"/>
            <a:ext cx="949474" cy="949474"/>
            <a:chOff x="8162012" y="26901"/>
            <a:chExt cx="949474" cy="949474"/>
          </a:xfrm>
        </p:grpSpPr>
        <p:sp>
          <p:nvSpPr>
            <p:cNvPr id="416" name="Google Shape;416;p69"/>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7" name="Google Shape;417;p69"/>
            <p:cNvPicPr preferRelativeResize="0"/>
            <p:nvPr/>
          </p:nvPicPr>
          <p:blipFill>
            <a:blip r:embed="rId4">
              <a:alphaModFix/>
            </a:blip>
            <a:stretch>
              <a:fillRect/>
            </a:stretch>
          </p:blipFill>
          <p:spPr>
            <a:xfrm>
              <a:off x="8162012" y="26901"/>
              <a:ext cx="949474" cy="949474"/>
            </a:xfrm>
            <a:prstGeom prst="rect">
              <a:avLst/>
            </a:prstGeom>
            <a:noFill/>
            <a:ln>
              <a:noFill/>
            </a:ln>
          </p:spPr>
        </p:pic>
      </p:grpSp>
      <p:sp>
        <p:nvSpPr>
          <p:cNvPr id="418" name="Google Shape;418;p69"/>
          <p:cNvSpPr/>
          <p:nvPr/>
        </p:nvSpPr>
        <p:spPr>
          <a:xfrm>
            <a:off x="-95250" y="873650"/>
            <a:ext cx="6599400" cy="353700"/>
          </a:xfrm>
          <a:prstGeom prst="parallelogram">
            <a:avLst>
              <a:gd fmla="val 25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On what sites can I request reviews?</a:t>
            </a:r>
            <a:endParaRPr>
              <a:latin typeface="Montserrat"/>
              <a:ea typeface="Montserrat"/>
              <a:cs typeface="Montserrat"/>
              <a:sym typeface="Montserrat"/>
            </a:endParaRPr>
          </a:p>
        </p:txBody>
      </p:sp>
      <p:grpSp>
        <p:nvGrpSpPr>
          <p:cNvPr id="419" name="Google Shape;419;p69"/>
          <p:cNvGrpSpPr/>
          <p:nvPr/>
        </p:nvGrpSpPr>
        <p:grpSpPr>
          <a:xfrm>
            <a:off x="3916340" y="2549782"/>
            <a:ext cx="3775086" cy="2988660"/>
            <a:chOff x="5576742" y="2453859"/>
            <a:chExt cx="3534725" cy="2798371"/>
          </a:xfrm>
        </p:grpSpPr>
        <p:grpSp>
          <p:nvGrpSpPr>
            <p:cNvPr id="420" name="Google Shape;420;p69"/>
            <p:cNvGrpSpPr/>
            <p:nvPr/>
          </p:nvGrpSpPr>
          <p:grpSpPr>
            <a:xfrm>
              <a:off x="5576742" y="2453859"/>
              <a:ext cx="3534725" cy="2798371"/>
              <a:chOff x="2041200" y="911375"/>
              <a:chExt cx="5061900" cy="4067400"/>
            </a:xfrm>
          </p:grpSpPr>
          <p:sp>
            <p:nvSpPr>
              <p:cNvPr id="421" name="Google Shape;421;p69"/>
              <p:cNvSpPr/>
              <p:nvPr/>
            </p:nvSpPr>
            <p:spPr>
              <a:xfrm>
                <a:off x="2041200" y="911375"/>
                <a:ext cx="5061900" cy="4067400"/>
              </a:xfrm>
              <a:prstGeom prst="roundRect">
                <a:avLst>
                  <a:gd fmla="val 111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69"/>
              <p:cNvSpPr/>
              <p:nvPr/>
            </p:nvSpPr>
            <p:spPr>
              <a:xfrm>
                <a:off x="21033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9"/>
              <p:cNvSpPr/>
              <p:nvPr/>
            </p:nvSpPr>
            <p:spPr>
              <a:xfrm>
                <a:off x="22189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69"/>
              <p:cNvSpPr/>
              <p:nvPr/>
            </p:nvSpPr>
            <p:spPr>
              <a:xfrm>
                <a:off x="23345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5" name="Google Shape;425;p69"/>
            <p:cNvPicPr preferRelativeResize="0"/>
            <p:nvPr/>
          </p:nvPicPr>
          <p:blipFill>
            <a:blip r:embed="rId5">
              <a:alphaModFix/>
            </a:blip>
            <a:stretch>
              <a:fillRect/>
            </a:stretch>
          </p:blipFill>
          <p:spPr>
            <a:xfrm>
              <a:off x="5631478" y="2851436"/>
              <a:ext cx="3425059" cy="2297374"/>
            </a:xfrm>
            <a:prstGeom prst="rect">
              <a:avLst/>
            </a:prstGeom>
            <a:noFill/>
            <a:ln>
              <a:noFill/>
            </a:ln>
          </p:spPr>
        </p:pic>
        <p:grpSp>
          <p:nvGrpSpPr>
            <p:cNvPr id="426" name="Google Shape;426;p69"/>
            <p:cNvGrpSpPr/>
            <p:nvPr/>
          </p:nvGrpSpPr>
          <p:grpSpPr>
            <a:xfrm>
              <a:off x="6928910" y="2601517"/>
              <a:ext cx="830207" cy="145381"/>
              <a:chOff x="7472450" y="2824475"/>
              <a:chExt cx="1315700" cy="237900"/>
            </a:xfrm>
          </p:grpSpPr>
          <p:sp>
            <p:nvSpPr>
              <p:cNvPr id="427" name="Google Shape;427;p69"/>
              <p:cNvSpPr/>
              <p:nvPr/>
            </p:nvSpPr>
            <p:spPr>
              <a:xfrm>
                <a:off x="7472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69"/>
              <p:cNvSpPr/>
              <p:nvPr/>
            </p:nvSpPr>
            <p:spPr>
              <a:xfrm>
                <a:off x="77369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9"/>
              <p:cNvSpPr/>
              <p:nvPr/>
            </p:nvSpPr>
            <p:spPr>
              <a:xfrm>
                <a:off x="8001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69"/>
              <p:cNvSpPr/>
              <p:nvPr/>
            </p:nvSpPr>
            <p:spPr>
              <a:xfrm>
                <a:off x="82659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9"/>
              <p:cNvSpPr/>
              <p:nvPr/>
            </p:nvSpPr>
            <p:spPr>
              <a:xfrm>
                <a:off x="8530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32" name="Google Shape;432;p69"/>
          <p:cNvSpPr txBox="1"/>
          <p:nvPr/>
        </p:nvSpPr>
        <p:spPr>
          <a:xfrm>
            <a:off x="356725" y="1952148"/>
            <a:ext cx="3402300" cy="19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First party reviews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My Listing page</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rPr b="1" lang="en" sz="1800">
                <a:solidFill>
                  <a:srgbClr val="F57C00"/>
                </a:solidFill>
                <a:latin typeface="Open Sans"/>
                <a:ea typeface="Open Sans"/>
                <a:cs typeface="Open Sans"/>
                <a:sym typeface="Open Sans"/>
              </a:rPr>
              <a:t>Third party reviews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Review sites like Google and Facebook</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sp>
        <p:nvSpPr>
          <p:cNvPr id="433" name="Google Shape;433;p69"/>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Review workflows</a:t>
            </a:r>
            <a:endParaRPr sz="1000">
              <a:solidFill>
                <a:srgbClr val="F0C632"/>
              </a:solidFill>
              <a:latin typeface="Montserrat"/>
              <a:ea typeface="Montserrat"/>
              <a:cs typeface="Montserrat"/>
              <a:sym typeface="Montserrat"/>
            </a:endParaRPr>
          </a:p>
        </p:txBody>
      </p:sp>
      <p:pic>
        <p:nvPicPr>
          <p:cNvPr id="434" name="Google Shape;434;p69"/>
          <p:cNvPicPr preferRelativeResize="0"/>
          <p:nvPr/>
        </p:nvPicPr>
        <p:blipFill rotWithShape="1">
          <a:blip r:embed="rId6">
            <a:alphaModFix/>
          </a:blip>
          <a:srcRect b="14655" l="29116" r="29299" t="12506"/>
          <a:stretch/>
        </p:blipFill>
        <p:spPr>
          <a:xfrm>
            <a:off x="913475" y="3496313"/>
            <a:ext cx="1237500" cy="1252500"/>
          </a:xfrm>
          <a:prstGeom prst="ellipse">
            <a:avLst/>
          </a:prstGeom>
          <a:noFill/>
          <a:ln>
            <a:noFill/>
          </a:ln>
          <a:effectLst>
            <a:outerShdw blurRad="57150" rotWithShape="0" algn="bl" dir="5400000" dist="19050">
              <a:srgbClr val="000000">
                <a:alpha val="50000"/>
              </a:srgbClr>
            </a:outerShdw>
          </a:effectLst>
        </p:spPr>
      </p:pic>
      <p:sp>
        <p:nvSpPr>
          <p:cNvPr id="435" name="Google Shape;435;p69"/>
          <p:cNvSpPr/>
          <p:nvPr/>
        </p:nvSpPr>
        <p:spPr>
          <a:xfrm>
            <a:off x="1964775" y="3496325"/>
            <a:ext cx="1237500" cy="12525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6" name="Google Shape;436;p69"/>
          <p:cNvPicPr preferRelativeResize="0"/>
          <p:nvPr/>
        </p:nvPicPr>
        <p:blipFill>
          <a:blip r:embed="rId7">
            <a:alphaModFix/>
          </a:blip>
          <a:stretch>
            <a:fillRect/>
          </a:stretch>
        </p:blipFill>
        <p:spPr>
          <a:xfrm>
            <a:off x="2067229" y="3580418"/>
            <a:ext cx="1032640" cy="10841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70"/>
          <p:cNvPicPr preferRelativeResize="0"/>
          <p:nvPr/>
        </p:nvPicPr>
        <p:blipFill>
          <a:blip r:embed="rId3">
            <a:alphaModFix/>
          </a:blip>
          <a:stretch>
            <a:fillRect/>
          </a:stretch>
        </p:blipFill>
        <p:spPr>
          <a:xfrm>
            <a:off x="626525" y="2317400"/>
            <a:ext cx="5689176" cy="3666949"/>
          </a:xfrm>
          <a:prstGeom prst="rect">
            <a:avLst/>
          </a:prstGeom>
          <a:noFill/>
          <a:ln>
            <a:noFill/>
          </a:ln>
          <a:effectLst>
            <a:outerShdw blurRad="57150" rotWithShape="0" algn="bl" dir="5400000" dist="19050">
              <a:srgbClr val="000000">
                <a:alpha val="50000"/>
              </a:srgbClr>
            </a:outerShdw>
          </a:effectLst>
        </p:spPr>
      </p:pic>
      <p:sp>
        <p:nvSpPr>
          <p:cNvPr id="442" name="Google Shape;442;p70"/>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443" name="Google Shape;443;p70"/>
          <p:cNvGrpSpPr/>
          <p:nvPr/>
        </p:nvGrpSpPr>
        <p:grpSpPr>
          <a:xfrm>
            <a:off x="8162012" y="26901"/>
            <a:ext cx="949474" cy="949474"/>
            <a:chOff x="8162012" y="26901"/>
            <a:chExt cx="949474" cy="949474"/>
          </a:xfrm>
        </p:grpSpPr>
        <p:sp>
          <p:nvSpPr>
            <p:cNvPr id="444" name="Google Shape;444;p70"/>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70"/>
            <p:cNvPicPr preferRelativeResize="0"/>
            <p:nvPr/>
          </p:nvPicPr>
          <p:blipFill>
            <a:blip r:embed="rId4">
              <a:alphaModFix/>
            </a:blip>
            <a:stretch>
              <a:fillRect/>
            </a:stretch>
          </p:blipFill>
          <p:spPr>
            <a:xfrm>
              <a:off x="8162012" y="26901"/>
              <a:ext cx="949474" cy="949474"/>
            </a:xfrm>
            <a:prstGeom prst="rect">
              <a:avLst/>
            </a:prstGeom>
            <a:noFill/>
            <a:ln>
              <a:noFill/>
            </a:ln>
          </p:spPr>
        </p:pic>
      </p:grpSp>
      <p:sp>
        <p:nvSpPr>
          <p:cNvPr id="446" name="Google Shape;446;p70"/>
          <p:cNvSpPr/>
          <p:nvPr/>
        </p:nvSpPr>
        <p:spPr>
          <a:xfrm>
            <a:off x="6498725" y="1476425"/>
            <a:ext cx="2509800" cy="2509800"/>
          </a:xfrm>
          <a:prstGeom prst="ellipse">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70"/>
          <p:cNvSpPr txBox="1"/>
          <p:nvPr/>
        </p:nvSpPr>
        <p:spPr>
          <a:xfrm>
            <a:off x="6867425" y="1882825"/>
            <a:ext cx="1772400" cy="893700"/>
          </a:xfrm>
          <a:prstGeom prst="rect">
            <a:avLst/>
          </a:prstGeom>
          <a:noFill/>
          <a:ln>
            <a:noFill/>
          </a:ln>
        </p:spPr>
        <p:txBody>
          <a:bodyPr anchorCtr="0" anchor="ctr" bIns="68575" lIns="68575" spcFirstLastPara="1" rIns="68575" wrap="square" tIns="68575">
            <a:noAutofit/>
          </a:bodyPr>
          <a:lstStyle/>
          <a:p>
            <a:pPr indent="0" lvl="0" marL="0" marR="0" rtl="0" algn="ctr">
              <a:spcBef>
                <a:spcPts val="0"/>
              </a:spcBef>
              <a:spcAft>
                <a:spcPts val="0"/>
              </a:spcAft>
              <a:buClr>
                <a:srgbClr val="434343"/>
              </a:buClr>
              <a:buFont typeface="Open Sans"/>
              <a:buNone/>
            </a:pPr>
            <a:r>
              <a:rPr b="1" lang="en" sz="5000">
                <a:solidFill>
                  <a:srgbClr val="FFFFFF"/>
                </a:solidFill>
                <a:latin typeface="Montserrat"/>
                <a:ea typeface="Montserrat"/>
                <a:cs typeface="Montserrat"/>
                <a:sym typeface="Montserrat"/>
              </a:rPr>
              <a:t>87%</a:t>
            </a:r>
            <a:endParaRPr b="1" sz="5000">
              <a:solidFill>
                <a:srgbClr val="FFFFFF"/>
              </a:solidFill>
              <a:latin typeface="Montserrat"/>
              <a:ea typeface="Montserrat"/>
              <a:cs typeface="Montserrat"/>
              <a:sym typeface="Montserrat"/>
            </a:endParaRPr>
          </a:p>
        </p:txBody>
      </p:sp>
      <p:sp>
        <p:nvSpPr>
          <p:cNvPr id="448" name="Google Shape;448;p70"/>
          <p:cNvSpPr txBox="1"/>
          <p:nvPr/>
        </p:nvSpPr>
        <p:spPr>
          <a:xfrm>
            <a:off x="6689225" y="2686125"/>
            <a:ext cx="2128800" cy="89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Font typeface="Open Sans"/>
              <a:buNone/>
            </a:pPr>
            <a:r>
              <a:rPr lang="en">
                <a:solidFill>
                  <a:srgbClr val="FFFFFF"/>
                </a:solidFill>
                <a:latin typeface="Open Sans"/>
                <a:ea typeface="Open Sans"/>
                <a:cs typeface="Open Sans"/>
                <a:sym typeface="Open Sans"/>
              </a:rPr>
              <a:t>will only consider using a business if they have an average rating of </a:t>
            </a:r>
            <a:r>
              <a:rPr b="1" lang="en">
                <a:solidFill>
                  <a:srgbClr val="FFFFFF"/>
                </a:solidFill>
                <a:latin typeface="Open Sans"/>
                <a:ea typeface="Open Sans"/>
                <a:cs typeface="Open Sans"/>
                <a:sym typeface="Open Sans"/>
              </a:rPr>
              <a:t>3-5 stars</a:t>
            </a:r>
            <a:endParaRPr b="1">
              <a:solidFill>
                <a:srgbClr val="FFFFFF"/>
              </a:solidFill>
              <a:latin typeface="Open Sans"/>
              <a:ea typeface="Open Sans"/>
              <a:cs typeface="Open Sans"/>
              <a:sym typeface="Open Sans"/>
            </a:endParaRPr>
          </a:p>
        </p:txBody>
      </p:sp>
      <p:sp>
        <p:nvSpPr>
          <p:cNvPr id="449" name="Google Shape;449;p70"/>
          <p:cNvSpPr txBox="1"/>
          <p:nvPr/>
        </p:nvSpPr>
        <p:spPr>
          <a:xfrm>
            <a:off x="626525" y="1015988"/>
            <a:ext cx="5872200" cy="130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Open Sans"/>
                <a:ea typeface="Open Sans"/>
                <a:cs typeface="Open Sans"/>
                <a:sym typeface="Open Sans"/>
              </a:rPr>
              <a:t>Online reviews are the first thing a consumer sees when searching for a business online. </a:t>
            </a:r>
            <a:endParaRPr sz="2000">
              <a:latin typeface="Open Sans"/>
              <a:ea typeface="Open Sans"/>
              <a:cs typeface="Open Sans"/>
              <a:sym typeface="Open Sans"/>
            </a:endParaRPr>
          </a:p>
        </p:txBody>
      </p:sp>
      <p:sp>
        <p:nvSpPr>
          <p:cNvPr id="450" name="Google Shape;450;p70"/>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Why new reviews matter</a:t>
            </a:r>
            <a:endParaRPr sz="1000">
              <a:solidFill>
                <a:srgbClr val="F0C632"/>
              </a:solidFill>
              <a:latin typeface="Montserrat"/>
              <a:ea typeface="Montserrat"/>
              <a:cs typeface="Montserrat"/>
              <a:sym typeface="Montserrat"/>
            </a:endParaRPr>
          </a:p>
        </p:txBody>
      </p:sp>
      <p:pic>
        <p:nvPicPr>
          <p:cNvPr id="451" name="Google Shape;451;p70"/>
          <p:cNvPicPr preferRelativeResize="0"/>
          <p:nvPr/>
        </p:nvPicPr>
        <p:blipFill>
          <a:blip r:embed="rId5">
            <a:alphaModFix amt="47000"/>
          </a:blip>
          <a:stretch>
            <a:fillRect/>
          </a:stretch>
        </p:blipFill>
        <p:spPr>
          <a:xfrm>
            <a:off x="6445475" y="3579825"/>
            <a:ext cx="893700" cy="893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71"/>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457" name="Google Shape;457;p71"/>
          <p:cNvGrpSpPr/>
          <p:nvPr/>
        </p:nvGrpSpPr>
        <p:grpSpPr>
          <a:xfrm>
            <a:off x="8162012" y="26901"/>
            <a:ext cx="949474" cy="949474"/>
            <a:chOff x="8162012" y="26901"/>
            <a:chExt cx="949474" cy="949474"/>
          </a:xfrm>
        </p:grpSpPr>
        <p:sp>
          <p:nvSpPr>
            <p:cNvPr id="458" name="Google Shape;458;p71"/>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9" name="Google Shape;459;p71"/>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460" name="Google Shape;460;p71"/>
          <p:cNvSpPr/>
          <p:nvPr/>
        </p:nvSpPr>
        <p:spPr>
          <a:xfrm>
            <a:off x="-95250" y="873650"/>
            <a:ext cx="6599400" cy="353700"/>
          </a:xfrm>
          <a:prstGeom prst="parallelogram">
            <a:avLst>
              <a:gd fmla="val 25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Tab</a:t>
            </a:r>
            <a:r>
              <a:rPr b="1" lang="en">
                <a:latin typeface="Montserrat"/>
                <a:ea typeface="Montserrat"/>
                <a:cs typeface="Montserrat"/>
                <a:sym typeface="Montserrat"/>
              </a:rPr>
              <a:t>:</a:t>
            </a:r>
            <a:r>
              <a:rPr lang="en">
                <a:latin typeface="Montserrat"/>
                <a:ea typeface="Montserrat"/>
                <a:cs typeface="Montserrat"/>
                <a:sym typeface="Montserrat"/>
              </a:rPr>
              <a:t> </a:t>
            </a:r>
            <a:r>
              <a:rPr b="1" lang="en">
                <a:latin typeface="Montserrat"/>
                <a:ea typeface="Montserrat"/>
                <a:cs typeface="Montserrat"/>
                <a:sym typeface="Montserrat"/>
              </a:rPr>
              <a:t>Overview  </a:t>
            </a:r>
            <a:r>
              <a:rPr lang="en">
                <a:latin typeface="Montserrat"/>
                <a:ea typeface="Montserrat"/>
                <a:cs typeface="Montserrat"/>
                <a:sym typeface="Montserrat"/>
              </a:rPr>
              <a:t>Get stats on your sent review requests</a:t>
            </a:r>
            <a:endParaRPr>
              <a:latin typeface="Montserrat"/>
              <a:ea typeface="Montserrat"/>
              <a:cs typeface="Montserrat"/>
              <a:sym typeface="Montserrat"/>
            </a:endParaRPr>
          </a:p>
        </p:txBody>
      </p:sp>
      <p:pic>
        <p:nvPicPr>
          <p:cNvPr id="461" name="Google Shape;461;p71"/>
          <p:cNvPicPr preferRelativeResize="0"/>
          <p:nvPr/>
        </p:nvPicPr>
        <p:blipFill>
          <a:blip r:embed="rId4">
            <a:alphaModFix/>
          </a:blip>
          <a:stretch>
            <a:fillRect/>
          </a:stretch>
        </p:blipFill>
        <p:spPr>
          <a:xfrm>
            <a:off x="3289975" y="1711975"/>
            <a:ext cx="5307700" cy="3058074"/>
          </a:xfrm>
          <a:prstGeom prst="rect">
            <a:avLst/>
          </a:prstGeom>
          <a:noFill/>
          <a:ln>
            <a:noFill/>
          </a:ln>
        </p:spPr>
      </p:pic>
      <p:pic>
        <p:nvPicPr>
          <p:cNvPr id="462" name="Google Shape;462;p71"/>
          <p:cNvPicPr preferRelativeResize="0"/>
          <p:nvPr/>
        </p:nvPicPr>
        <p:blipFill>
          <a:blip r:embed="rId5">
            <a:alphaModFix/>
          </a:blip>
          <a:stretch>
            <a:fillRect/>
          </a:stretch>
        </p:blipFill>
        <p:spPr>
          <a:xfrm>
            <a:off x="3979350" y="1921475"/>
            <a:ext cx="3972902" cy="2421701"/>
          </a:xfrm>
          <a:prstGeom prst="rect">
            <a:avLst/>
          </a:prstGeom>
          <a:noFill/>
          <a:ln>
            <a:noFill/>
          </a:ln>
        </p:spPr>
      </p:pic>
      <p:sp>
        <p:nvSpPr>
          <p:cNvPr id="463" name="Google Shape;463;p71"/>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Review request insights</a:t>
            </a:r>
            <a:endParaRPr sz="1000">
              <a:solidFill>
                <a:srgbClr val="F0C632"/>
              </a:solidFill>
              <a:latin typeface="Montserrat"/>
              <a:ea typeface="Montserrat"/>
              <a:cs typeface="Montserrat"/>
              <a:sym typeface="Montserrat"/>
            </a:endParaRPr>
          </a:p>
        </p:txBody>
      </p:sp>
      <p:sp>
        <p:nvSpPr>
          <p:cNvPr id="464" name="Google Shape;464;p71"/>
          <p:cNvSpPr txBox="1"/>
          <p:nvPr/>
        </p:nvSpPr>
        <p:spPr>
          <a:xfrm>
            <a:off x="332525" y="2159875"/>
            <a:ext cx="3242400" cy="19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View Insights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b="1" sz="2000">
              <a:solidFill>
                <a:srgbClr val="F57C00"/>
              </a:solidFill>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See how your requests are performing for both email and SMS. </a:t>
            </a:r>
            <a:r>
              <a:rPr b="1" lang="en">
                <a:latin typeface="Open Sans"/>
                <a:ea typeface="Open Sans"/>
                <a:cs typeface="Open Sans"/>
                <a:sym typeface="Open Sans"/>
              </a:rPr>
              <a:t>Track</a:t>
            </a:r>
            <a:r>
              <a:rPr lang="en">
                <a:latin typeface="Open Sans"/>
                <a:ea typeface="Open Sans"/>
                <a:cs typeface="Open Sans"/>
                <a:sym typeface="Open Sans"/>
              </a:rPr>
              <a:t>:</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Number of review requests sent</a:t>
            </a:r>
            <a:endParaRPr>
              <a:latin typeface="Open Sans"/>
              <a:ea typeface="Open Sans"/>
              <a:cs typeface="Open Sans"/>
              <a:sym typeface="Open Sans"/>
            </a:endParaRPr>
          </a:p>
          <a:p>
            <a:pPr indent="0" lvl="0" marL="914400" rtl="0" algn="l">
              <a:spcBef>
                <a:spcPts val="0"/>
              </a:spcBef>
              <a:spcAft>
                <a:spcPts val="0"/>
              </a:spcAft>
              <a:buNone/>
            </a:pPr>
            <a:r>
              <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Click through rates</a:t>
            </a:r>
            <a:endParaRPr>
              <a:latin typeface="Open Sans"/>
              <a:ea typeface="Open Sans"/>
              <a:cs typeface="Open Sans"/>
              <a:sym typeface="Open Sans"/>
            </a:endParaRPr>
          </a:p>
          <a:p>
            <a:pPr indent="0" lvl="0" marL="914400" rtl="0" algn="l">
              <a:spcBef>
                <a:spcPts val="0"/>
              </a:spcBef>
              <a:spcAft>
                <a:spcPts val="0"/>
              </a:spcAft>
              <a:buNone/>
            </a:pPr>
            <a:r>
              <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Request status in real time</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pic>
        <p:nvPicPr>
          <p:cNvPr id="465" name="Google Shape;465;p71"/>
          <p:cNvPicPr preferRelativeResize="0"/>
          <p:nvPr/>
        </p:nvPicPr>
        <p:blipFill rotWithShape="1">
          <a:blip r:embed="rId6">
            <a:alphaModFix/>
          </a:blip>
          <a:srcRect b="7201" l="0" r="0" t="0"/>
          <a:stretch/>
        </p:blipFill>
        <p:spPr>
          <a:xfrm>
            <a:off x="3985325" y="1929625"/>
            <a:ext cx="3972900" cy="24687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72"/>
          <p:cNvPicPr preferRelativeResize="0"/>
          <p:nvPr/>
        </p:nvPicPr>
        <p:blipFill>
          <a:blip r:embed="rId3">
            <a:alphaModFix/>
          </a:blip>
          <a:stretch>
            <a:fillRect/>
          </a:stretch>
        </p:blipFill>
        <p:spPr>
          <a:xfrm>
            <a:off x="2930575" y="1527300"/>
            <a:ext cx="5581298" cy="3215714"/>
          </a:xfrm>
          <a:prstGeom prst="rect">
            <a:avLst/>
          </a:prstGeom>
          <a:noFill/>
          <a:ln>
            <a:noFill/>
          </a:ln>
        </p:spPr>
      </p:pic>
      <p:pic>
        <p:nvPicPr>
          <p:cNvPr id="471" name="Google Shape;471;p72"/>
          <p:cNvPicPr preferRelativeResize="0"/>
          <p:nvPr/>
        </p:nvPicPr>
        <p:blipFill rotWithShape="1">
          <a:blip r:embed="rId4">
            <a:alphaModFix/>
          </a:blip>
          <a:srcRect b="5891" l="0" r="0" t="0"/>
          <a:stretch/>
        </p:blipFill>
        <p:spPr>
          <a:xfrm>
            <a:off x="3558125" y="1650950"/>
            <a:ext cx="4326199" cy="2793499"/>
          </a:xfrm>
          <a:prstGeom prst="rect">
            <a:avLst/>
          </a:prstGeom>
          <a:noFill/>
          <a:ln>
            <a:noFill/>
          </a:ln>
        </p:spPr>
      </p:pic>
      <p:sp>
        <p:nvSpPr>
          <p:cNvPr id="472" name="Google Shape;472;p72"/>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473" name="Google Shape;473;p72"/>
          <p:cNvGrpSpPr/>
          <p:nvPr/>
        </p:nvGrpSpPr>
        <p:grpSpPr>
          <a:xfrm>
            <a:off x="8162012" y="26901"/>
            <a:ext cx="949474" cy="949474"/>
            <a:chOff x="8162012" y="26901"/>
            <a:chExt cx="949474" cy="949474"/>
          </a:xfrm>
        </p:grpSpPr>
        <p:sp>
          <p:nvSpPr>
            <p:cNvPr id="474" name="Google Shape;474;p72"/>
            <p:cNvSpPr/>
            <p:nvPr/>
          </p:nvSpPr>
          <p:spPr>
            <a:xfrm>
              <a:off x="8194550" y="59446"/>
              <a:ext cx="884400" cy="884400"/>
            </a:xfrm>
            <a:prstGeom prst="ellipse">
              <a:avLst/>
            </a:prstGeom>
            <a:solidFill>
              <a:srgbClr val="EEEEEE"/>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5" name="Google Shape;475;p72"/>
            <p:cNvPicPr preferRelativeResize="0"/>
            <p:nvPr/>
          </p:nvPicPr>
          <p:blipFill>
            <a:blip r:embed="rId5">
              <a:alphaModFix/>
            </a:blip>
            <a:stretch>
              <a:fillRect/>
            </a:stretch>
          </p:blipFill>
          <p:spPr>
            <a:xfrm>
              <a:off x="8162012" y="26901"/>
              <a:ext cx="949474" cy="949474"/>
            </a:xfrm>
            <a:prstGeom prst="rect">
              <a:avLst/>
            </a:prstGeom>
            <a:noFill/>
            <a:ln>
              <a:noFill/>
            </a:ln>
          </p:spPr>
        </p:pic>
      </p:grpSp>
      <p:sp>
        <p:nvSpPr>
          <p:cNvPr id="476" name="Google Shape;476;p72"/>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Tab: Widget  </a:t>
            </a:r>
            <a:r>
              <a:rPr lang="en">
                <a:latin typeface="Montserrat"/>
                <a:ea typeface="Montserrat"/>
                <a:cs typeface="Montserrat"/>
                <a:sym typeface="Montserrat"/>
              </a:rPr>
              <a:t>Collect reviews conveniently on your website</a:t>
            </a:r>
            <a:endParaRPr>
              <a:latin typeface="Montserrat"/>
              <a:ea typeface="Montserrat"/>
              <a:cs typeface="Montserrat"/>
              <a:sym typeface="Montserrat"/>
            </a:endParaRPr>
          </a:p>
        </p:txBody>
      </p:sp>
      <p:pic>
        <p:nvPicPr>
          <p:cNvPr id="477" name="Google Shape;477;p72"/>
          <p:cNvPicPr preferRelativeResize="0"/>
          <p:nvPr/>
        </p:nvPicPr>
        <p:blipFill rotWithShape="1">
          <a:blip r:embed="rId6">
            <a:alphaModFix/>
          </a:blip>
          <a:srcRect b="0" l="21820" r="0" t="0"/>
          <a:stretch/>
        </p:blipFill>
        <p:spPr>
          <a:xfrm>
            <a:off x="3558125" y="1660050"/>
            <a:ext cx="4326200" cy="2793500"/>
          </a:xfrm>
          <a:prstGeom prst="rect">
            <a:avLst/>
          </a:prstGeom>
          <a:noFill/>
          <a:ln>
            <a:noFill/>
          </a:ln>
        </p:spPr>
      </p:pic>
      <p:sp>
        <p:nvSpPr>
          <p:cNvPr id="478" name="Google Shape;478;p72"/>
          <p:cNvSpPr txBox="1"/>
          <p:nvPr/>
        </p:nvSpPr>
        <p:spPr>
          <a:xfrm>
            <a:off x="227275" y="1588825"/>
            <a:ext cx="29421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Widget Setup &amp; Preview</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Customize the widget</a:t>
            </a:r>
            <a:r>
              <a:rPr lang="en">
                <a:latin typeface="Open Sans"/>
                <a:ea typeface="Open Sans"/>
                <a:cs typeface="Open Sans"/>
                <a:sym typeface="Open Sans"/>
              </a:rPr>
              <a:t> to suit your branding</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Embed on your website</a:t>
            </a:r>
            <a:r>
              <a:rPr lang="en">
                <a:latin typeface="Open Sans"/>
                <a:ea typeface="Open Sans"/>
                <a:cs typeface="Open Sans"/>
                <a:sym typeface="Open Sans"/>
              </a:rPr>
              <a:t> using HTML code</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