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5" r:id="rId3"/>
    <p:sldMasterId id="214748369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Dosis"/>
      <p:regular r:id="rId15"/>
      <p:bold r:id="rId16"/>
    </p:embeddedFont>
    <p:embeddedFont>
      <p:font typeface="Montserrat"/>
      <p:regular r:id="rId17"/>
      <p:bold r:id="rId18"/>
      <p:italic r:id="rId19"/>
      <p:boldItalic r:id="rId20"/>
    </p:embeddedFont>
    <p:embeddedFont>
      <p:font typeface="Open Sans"/>
      <p:regular r:id="rId21"/>
      <p:bold r:id="rId22"/>
      <p:italic r:id="rId23"/>
      <p:boldItalic r:id="rId24"/>
    </p:embeddedFont>
    <p:embeddedFont>
      <p:font typeface="Questrial"/>
      <p:regular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22" Type="http://schemas.openxmlformats.org/officeDocument/2006/relationships/font" Target="fonts/OpenSans-bold.fntdata"/><Relationship Id="rId21" Type="http://schemas.openxmlformats.org/officeDocument/2006/relationships/font" Target="fonts/OpenSans-regular.fntdata"/><Relationship Id="rId24" Type="http://schemas.openxmlformats.org/officeDocument/2006/relationships/font" Target="fonts/OpenSans-boldItalic.fntdata"/><Relationship Id="rId23"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5" Type="http://schemas.openxmlformats.org/officeDocument/2006/relationships/font" Target="fonts/Questrial-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Dosis-regular.fntdata"/><Relationship Id="rId14" Type="http://schemas.openxmlformats.org/officeDocument/2006/relationships/slide" Target="slides/slide9.xml"/><Relationship Id="rId17" Type="http://schemas.openxmlformats.org/officeDocument/2006/relationships/font" Target="fonts/Montserrat-regular.fntdata"/><Relationship Id="rId16" Type="http://schemas.openxmlformats.org/officeDocument/2006/relationships/font" Target="fonts/Dosis-bold.fntdata"/><Relationship Id="rId19" Type="http://schemas.openxmlformats.org/officeDocument/2006/relationships/font" Target="fonts/Montserrat-italic.fntdata"/><Relationship Id="rId18" Type="http://schemas.openxmlformats.org/officeDocument/2006/relationships/font" Target="fonts/Montserra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000">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914400" rtl="0" algn="l">
              <a:lnSpc>
                <a:spcPct val="100000"/>
              </a:lnSpc>
              <a:spcBef>
                <a:spcPts val="0"/>
              </a:spcBef>
              <a:spcAft>
                <a:spcPts val="0"/>
              </a:spcAft>
              <a:buClr>
                <a:schemeClr val="dk1"/>
              </a:buClr>
              <a:buSzPts val="1100"/>
              <a:buFont typeface="Arial"/>
              <a:buNone/>
            </a:pPr>
            <a:r>
              <a:rPr lang="en" sz="1200">
                <a:latin typeface="Open Sans"/>
                <a:ea typeface="Open Sans"/>
                <a:cs typeface="Open Sans"/>
                <a:sym typeface="Open Sans"/>
              </a:rPr>
              <a:t>Advertising Intelligence is a digital ads reporting tool for Facebook Ads and Google Ads. It brings ad campaigns from these platforms under one roof so you and your client can see what’s working and what isn’t. See which ads are performing best, at what times, and on which platforms. Uncover the recipes behind top performing campaigns and become the expert in digital ads.</a:t>
            </a:r>
            <a:endParaRPr sz="1200">
              <a:latin typeface="Open Sans"/>
              <a:ea typeface="Open Sans"/>
              <a:cs typeface="Open Sans"/>
              <a:sym typeface="Open Sans"/>
            </a:endParaRPr>
          </a:p>
          <a:p>
            <a:pPr indent="0" lvl="0" marL="0" marR="914400" rtl="0" algn="l">
              <a:lnSpc>
                <a:spcPct val="100000"/>
              </a:lnSpc>
              <a:spcBef>
                <a:spcPts val="0"/>
              </a:spcBef>
              <a:spcAft>
                <a:spcPts val="0"/>
              </a:spcAft>
              <a:buClr>
                <a:schemeClr val="dk1"/>
              </a:buClr>
              <a:buSzPts val="1100"/>
              <a:buFont typeface="Arial"/>
              <a:buNone/>
            </a:pPr>
            <a:r>
              <a:t/>
            </a:r>
            <a:endParaRPr sz="1200">
              <a:latin typeface="Open Sans"/>
              <a:ea typeface="Open Sans"/>
              <a:cs typeface="Open Sans"/>
              <a:sym typeface="Open Sans"/>
            </a:endParaRPr>
          </a:p>
          <a:p>
            <a:pPr indent="0" lvl="0" marL="0" marR="914400" rtl="0" algn="l">
              <a:lnSpc>
                <a:spcPct val="100000"/>
              </a:lnSpc>
              <a:spcBef>
                <a:spcPts val="0"/>
              </a:spcBef>
              <a:spcAft>
                <a:spcPts val="0"/>
              </a:spcAft>
              <a:buClr>
                <a:schemeClr val="dk1"/>
              </a:buClr>
              <a:buSzPts val="1100"/>
              <a:buFont typeface="Arial"/>
              <a:buNone/>
            </a:pPr>
            <a:r>
              <a:rPr lang="en" sz="1200">
                <a:latin typeface="Open Sans"/>
                <a:ea typeface="Open Sans"/>
                <a:cs typeface="Open Sans"/>
                <a:sym typeface="Open Sans"/>
              </a:rPr>
              <a:t>Small businesses who run digital ads should have the ability to easily track their digital ads campaigns, see what’s making them money, and get data for their ad campaigns in real-time - all from one location.</a:t>
            </a:r>
            <a:endParaRPr sz="1200">
              <a:latin typeface="Open Sans"/>
              <a:ea typeface="Open Sans"/>
              <a:cs typeface="Open Sans"/>
              <a:sym typeface="Open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1" name="Google Shape;28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Advertising Intelligence allows you too…</a:t>
            </a:r>
            <a:endParaRPr sz="1200">
              <a:solidFill>
                <a:schemeClr val="dk1"/>
              </a:solidFill>
              <a:latin typeface="Open Sans"/>
              <a:ea typeface="Open Sans"/>
              <a:cs typeface="Open Sans"/>
              <a:sym typeface="Open Sans"/>
            </a:endParaRPr>
          </a:p>
          <a:p>
            <a:pPr indent="-304800" lvl="0" marL="457200" marR="914400" rtl="0" algn="l">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Automated reporting - save time and money from manual reports and switch to </a:t>
            </a:r>
            <a:r>
              <a:rPr lang="en" sz="1200">
                <a:solidFill>
                  <a:schemeClr val="dk1"/>
                </a:solidFill>
                <a:latin typeface="Open Sans"/>
                <a:ea typeface="Open Sans"/>
                <a:cs typeface="Open Sans"/>
                <a:sym typeface="Open Sans"/>
              </a:rPr>
              <a:t>automated</a:t>
            </a:r>
            <a:r>
              <a:rPr lang="en" sz="1200">
                <a:solidFill>
                  <a:schemeClr val="dk1"/>
                </a:solidFill>
                <a:latin typeface="Open Sans"/>
                <a:ea typeface="Open Sans"/>
                <a:cs typeface="Open Sans"/>
                <a:sym typeface="Open Sans"/>
              </a:rPr>
              <a:t>. Plus, your clients can view the product at any time and get real-time metrics.</a:t>
            </a:r>
            <a:endParaRPr sz="1200">
              <a:solidFill>
                <a:schemeClr val="dk1"/>
              </a:solidFill>
              <a:latin typeface="Open Sans"/>
              <a:ea typeface="Open Sans"/>
              <a:cs typeface="Open Sans"/>
              <a:sym typeface="Open Sans"/>
            </a:endParaRPr>
          </a:p>
          <a:p>
            <a:pPr indent="-304800" lvl="0" marL="457200" marR="914400" rtl="0" algn="l">
              <a:lnSpc>
                <a:spcPct val="100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For mutli-location clients, they have access to a multi-location view through their Business Center account.</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None/>
            </a:pPr>
            <a:r>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None/>
            </a:pPr>
            <a:r>
              <a:rPr lang="en" sz="1200">
                <a:solidFill>
                  <a:schemeClr val="dk1"/>
                </a:solidFill>
                <a:latin typeface="Open Sans"/>
                <a:ea typeface="Open Sans"/>
                <a:cs typeface="Open Sans"/>
                <a:sym typeface="Open Sans"/>
              </a:rPr>
              <a:t>As you can see from the screenshot, Advertising Intelligence shows the Impressions, clicks, CTR, client CPC, Client Spend, conversions, and ROI for Google and Facebook Ads.</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5f5df5daf0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g5f5df5daf0_0_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As mentioned earlier, Advertising Intelligence supports Facebook Ads and Google Ads, which includes...</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5c6b9ee99b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2" name="Google Shape;312;g5c6b9ee99b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marR="914400" rtl="0" algn="l">
              <a:lnSpc>
                <a:spcPct val="100000"/>
              </a:lnSpc>
              <a:spcBef>
                <a:spcPts val="0"/>
              </a:spcBef>
              <a:spcAft>
                <a:spcPts val="0"/>
              </a:spcAft>
              <a:buSzPts val="1200"/>
              <a:buFont typeface="Open Sans"/>
              <a:buChar char="●"/>
            </a:pPr>
            <a:r>
              <a:rPr lang="en" sz="1200">
                <a:latin typeface="Open Sans"/>
                <a:ea typeface="Open Sans"/>
                <a:cs typeface="Open Sans"/>
                <a:sym typeface="Open Sans"/>
              </a:rPr>
              <a:t>Customizable features - the option to ride ROI and the client spend metrics.</a:t>
            </a:r>
            <a:endParaRPr sz="1200">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5f4f2c7bc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g5f4f2c7bc2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In addition to Advertising Intelligence, we also offer an add-on, called Advanced Reporting. This add-on unlocks a ton of features, with the benefit of digging into individual campaigns, customizing date ranges so you can see how ads are performing at certain times, and seeing metrics such as keyword analysis.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As we can see in the screenshots, each campaign from Google Ads and Facebook Ads is broken down. For each campaign, we can see the campaign name, status, network, when the campaign starts and end, the impressions, clicks, CTR, CPC, client spend, conversions, and ROI.</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5f4f2c7bc2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g5f4f2c7bc2_0_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One feature page included in the </a:t>
            </a:r>
            <a:r>
              <a:rPr lang="en" sz="1200">
                <a:solidFill>
                  <a:schemeClr val="dk1"/>
                </a:solidFill>
                <a:latin typeface="Open Sans"/>
                <a:ea typeface="Open Sans"/>
                <a:cs typeface="Open Sans"/>
                <a:sym typeface="Open Sans"/>
              </a:rPr>
              <a:t>Advanced</a:t>
            </a:r>
            <a:r>
              <a:rPr lang="en" sz="1200">
                <a:solidFill>
                  <a:schemeClr val="dk1"/>
                </a:solidFill>
                <a:latin typeface="Open Sans"/>
                <a:ea typeface="Open Sans"/>
                <a:cs typeface="Open Sans"/>
                <a:sym typeface="Open Sans"/>
              </a:rPr>
              <a:t> Reporting add-on is the Campaign </a:t>
            </a:r>
            <a:r>
              <a:rPr lang="en" sz="1200">
                <a:solidFill>
                  <a:schemeClr val="dk1"/>
                </a:solidFill>
                <a:latin typeface="Open Sans"/>
                <a:ea typeface="Open Sans"/>
                <a:cs typeface="Open Sans"/>
                <a:sym typeface="Open Sans"/>
              </a:rPr>
              <a:t>Details</a:t>
            </a:r>
            <a:r>
              <a:rPr lang="en" sz="1200">
                <a:solidFill>
                  <a:schemeClr val="dk1"/>
                </a:solidFill>
                <a:latin typeface="Open Sans"/>
                <a:ea typeface="Open Sans"/>
                <a:cs typeface="Open Sans"/>
                <a:sym typeface="Open Sans"/>
              </a:rPr>
              <a:t> page. On this page we also have the ability to customize the date range.</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On the screenshot, the first card is the Objective Card. You have the ability to </a:t>
            </a:r>
            <a:r>
              <a:rPr lang="en" sz="1200">
                <a:solidFill>
                  <a:schemeClr val="dk1"/>
                </a:solidFill>
                <a:latin typeface="Open Sans"/>
                <a:ea typeface="Open Sans"/>
                <a:cs typeface="Open Sans"/>
                <a:sym typeface="Open Sans"/>
              </a:rPr>
              <a:t>choose</a:t>
            </a:r>
            <a:r>
              <a:rPr lang="en" sz="1200">
                <a:solidFill>
                  <a:schemeClr val="dk1"/>
                </a:solidFill>
                <a:latin typeface="Open Sans"/>
                <a:ea typeface="Open Sans"/>
                <a:cs typeface="Open Sans"/>
                <a:sym typeface="Open Sans"/>
              </a:rPr>
              <a:t> from a large list of objectives depending on what you are trying to achieve with the digital ads campaign. Once you chose an objective, the relevant measurement will appear.</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The second card is the campaign funnel, where you can see the customer journey from impressions, to clicks, to conversions.</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The third card is the campaign performance card, giving you an overview of the most important performance metrics.</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t/>
            </a:r>
            <a:endParaRPr sz="1200">
              <a:solidFill>
                <a:schemeClr val="dk1"/>
              </a:solidFill>
              <a:latin typeface="Open Sans"/>
              <a:ea typeface="Open Sans"/>
              <a:cs typeface="Open Sans"/>
              <a:sym typeface="Open Sans"/>
            </a:endParaRPr>
          </a:p>
          <a:p>
            <a:pPr indent="0" lvl="0" marL="0" marR="914400" rtl="0" algn="l">
              <a:lnSpc>
                <a:spcPct val="100000"/>
              </a:lnSpc>
              <a:spcBef>
                <a:spcPts val="0"/>
              </a:spcBef>
              <a:spcAft>
                <a:spcPts val="0"/>
              </a:spcAft>
              <a:buSzPts val="1100"/>
              <a:buNone/>
            </a:pPr>
            <a:r>
              <a:rPr lang="en" sz="1200">
                <a:solidFill>
                  <a:schemeClr val="dk1"/>
                </a:solidFill>
                <a:latin typeface="Open Sans"/>
                <a:ea typeface="Open Sans"/>
                <a:cs typeface="Open Sans"/>
                <a:sym typeface="Open Sans"/>
              </a:rPr>
              <a:t>Though</a:t>
            </a:r>
            <a:r>
              <a:rPr lang="en" sz="1200">
                <a:solidFill>
                  <a:schemeClr val="dk1"/>
                </a:solidFill>
                <a:latin typeface="Open Sans"/>
                <a:ea typeface="Open Sans"/>
                <a:cs typeface="Open Sans"/>
                <a:sym typeface="Open Sans"/>
              </a:rPr>
              <a:t> we can’t see it in the screenshot, by scrolling down there is a keyword analysis and an ad analysis.</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5f4f2c7bc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4" name="Google Shape;354;g5f4f2c7bc2_0_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914400" rtl="0" algn="l">
              <a:lnSpc>
                <a:spcPct val="100000"/>
              </a:lnSpc>
              <a:spcBef>
                <a:spcPts val="0"/>
              </a:spcBef>
              <a:spcAft>
                <a:spcPts val="0"/>
              </a:spcAft>
              <a:buSzPts val="1100"/>
              <a:buNone/>
            </a:pPr>
            <a:r>
              <a:t/>
            </a:r>
            <a:endParaRPr sz="1200">
              <a:solidFill>
                <a:schemeClr val="dk1"/>
              </a:solidFill>
              <a:latin typeface="Open Sans"/>
              <a:ea typeface="Open Sans"/>
              <a:cs typeface="Open Sans"/>
              <a:sym typeface="Open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5f4f2c7bc2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g5f4f2c7bc2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914400" rtl="0" algn="l">
              <a:lnSpc>
                <a:spcPct val="100000"/>
              </a:lnSpc>
              <a:spcBef>
                <a:spcPts val="0"/>
              </a:spcBef>
              <a:spcAft>
                <a:spcPts val="0"/>
              </a:spcAft>
              <a:buSzPts val="1100"/>
              <a:buNone/>
            </a:pPr>
            <a:r>
              <a:t/>
            </a:r>
            <a:endParaRPr sz="1200">
              <a:solidFill>
                <a:schemeClr val="dk1"/>
              </a:solidFill>
              <a:latin typeface="Open Sans"/>
              <a:ea typeface="Open Sans"/>
              <a:cs typeface="Open Sans"/>
              <a:sym typeface="Open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6.png"/><Relationship Id="rId4" Type="http://schemas.openxmlformats.org/officeDocument/2006/relationships/image" Target="../media/image14.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jpg"/><Relationship Id="rId3"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center">
  <p:cSld name="CUSTOM_1">
    <p:spTree>
      <p:nvGrpSpPr>
        <p:cNvPr id="50" name="Shape 50"/>
        <p:cNvGrpSpPr/>
        <p:nvPr/>
      </p:nvGrpSpPr>
      <p:grpSpPr>
        <a:xfrm>
          <a:off x="0" y="0"/>
          <a:ext cx="0" cy="0"/>
          <a:chOff x="0" y="0"/>
          <a:chExt cx="0" cy="0"/>
        </a:xfrm>
      </p:grpSpPr>
      <p:sp>
        <p:nvSpPr>
          <p:cNvPr id="51" name="Google Shape;51;p13"/>
          <p:cNvSpPr/>
          <p:nvPr/>
        </p:nvSpPr>
        <p:spPr>
          <a:xfrm>
            <a:off x="-17675" y="-35375"/>
            <a:ext cx="9161700" cy="4572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3"/>
          <p:cNvSpPr txBox="1"/>
          <p:nvPr>
            <p:ph type="title"/>
          </p:nvPr>
        </p:nvSpPr>
        <p:spPr>
          <a:xfrm>
            <a:off x="457200" y="922500"/>
            <a:ext cx="8229600" cy="3298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4800">
                <a:solidFill>
                  <a:srgbClr val="3F9B63"/>
                </a:solidFill>
              </a:defRPr>
            </a:lvl1pPr>
            <a:lvl2pPr lvl="1" algn="ctr">
              <a:lnSpc>
                <a:spcPct val="100000"/>
              </a:lnSpc>
              <a:spcBef>
                <a:spcPts val="0"/>
              </a:spcBef>
              <a:spcAft>
                <a:spcPts val="0"/>
              </a:spcAft>
              <a:buSzPts val="2800"/>
              <a:buNone/>
              <a:defRPr sz="4800">
                <a:solidFill>
                  <a:srgbClr val="3F9B63"/>
                </a:solidFill>
              </a:defRPr>
            </a:lvl2pPr>
            <a:lvl3pPr lvl="2" algn="ctr">
              <a:lnSpc>
                <a:spcPct val="100000"/>
              </a:lnSpc>
              <a:spcBef>
                <a:spcPts val="0"/>
              </a:spcBef>
              <a:spcAft>
                <a:spcPts val="0"/>
              </a:spcAft>
              <a:buSzPts val="2800"/>
              <a:buNone/>
              <a:defRPr sz="4800">
                <a:solidFill>
                  <a:srgbClr val="3F9B63"/>
                </a:solidFill>
              </a:defRPr>
            </a:lvl3pPr>
            <a:lvl4pPr lvl="3" algn="ctr">
              <a:lnSpc>
                <a:spcPct val="100000"/>
              </a:lnSpc>
              <a:spcBef>
                <a:spcPts val="0"/>
              </a:spcBef>
              <a:spcAft>
                <a:spcPts val="0"/>
              </a:spcAft>
              <a:buSzPts val="2800"/>
              <a:buNone/>
              <a:defRPr sz="4800">
                <a:solidFill>
                  <a:srgbClr val="3F9B63"/>
                </a:solidFill>
              </a:defRPr>
            </a:lvl4pPr>
            <a:lvl5pPr lvl="4" algn="ctr">
              <a:lnSpc>
                <a:spcPct val="100000"/>
              </a:lnSpc>
              <a:spcBef>
                <a:spcPts val="0"/>
              </a:spcBef>
              <a:spcAft>
                <a:spcPts val="0"/>
              </a:spcAft>
              <a:buSzPts val="2800"/>
              <a:buNone/>
              <a:defRPr sz="4800">
                <a:solidFill>
                  <a:srgbClr val="3F9B63"/>
                </a:solidFill>
              </a:defRPr>
            </a:lvl5pPr>
            <a:lvl6pPr lvl="5" algn="ctr">
              <a:lnSpc>
                <a:spcPct val="100000"/>
              </a:lnSpc>
              <a:spcBef>
                <a:spcPts val="0"/>
              </a:spcBef>
              <a:spcAft>
                <a:spcPts val="0"/>
              </a:spcAft>
              <a:buSzPts val="2800"/>
              <a:buNone/>
              <a:defRPr sz="4800">
                <a:solidFill>
                  <a:srgbClr val="3F9B63"/>
                </a:solidFill>
              </a:defRPr>
            </a:lvl6pPr>
            <a:lvl7pPr lvl="6" algn="ctr">
              <a:lnSpc>
                <a:spcPct val="100000"/>
              </a:lnSpc>
              <a:spcBef>
                <a:spcPts val="0"/>
              </a:spcBef>
              <a:spcAft>
                <a:spcPts val="0"/>
              </a:spcAft>
              <a:buSzPts val="2800"/>
              <a:buNone/>
              <a:defRPr sz="4800">
                <a:solidFill>
                  <a:srgbClr val="3F9B63"/>
                </a:solidFill>
              </a:defRPr>
            </a:lvl7pPr>
            <a:lvl8pPr lvl="7" algn="ctr">
              <a:lnSpc>
                <a:spcPct val="100000"/>
              </a:lnSpc>
              <a:spcBef>
                <a:spcPts val="0"/>
              </a:spcBef>
              <a:spcAft>
                <a:spcPts val="0"/>
              </a:spcAft>
              <a:buSzPts val="2800"/>
              <a:buNone/>
              <a:defRPr sz="4800">
                <a:solidFill>
                  <a:srgbClr val="3F9B63"/>
                </a:solidFill>
              </a:defRPr>
            </a:lvl8pPr>
            <a:lvl9pPr lvl="8" algn="ctr">
              <a:lnSpc>
                <a:spcPct val="100000"/>
              </a:lnSpc>
              <a:spcBef>
                <a:spcPts val="0"/>
              </a:spcBef>
              <a:spcAft>
                <a:spcPts val="0"/>
              </a:spcAft>
              <a:buSzPts val="2800"/>
              <a:buNone/>
              <a:defRPr sz="4800">
                <a:solidFill>
                  <a:srgbClr val="3F9B63"/>
                </a:solidFill>
              </a:defRPr>
            </a:lvl9pPr>
          </a:lstStyle>
          <a:p/>
        </p:txBody>
      </p:sp>
      <p:sp>
        <p:nvSpPr>
          <p:cNvPr id="53" name="Google Shape;53;p1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ndasta - Board">
  <p:cSld name="TITLE_1">
    <p:spTree>
      <p:nvGrpSpPr>
        <p:cNvPr id="54" name="Shape 54"/>
        <p:cNvGrpSpPr/>
        <p:nvPr/>
      </p:nvGrpSpPr>
      <p:grpSpPr>
        <a:xfrm>
          <a:off x="0" y="0"/>
          <a:ext cx="0" cy="0"/>
          <a:chOff x="0" y="0"/>
          <a:chExt cx="0" cy="0"/>
        </a:xfrm>
      </p:grpSpPr>
      <p:sp>
        <p:nvSpPr>
          <p:cNvPr id="55" name="Google Shape;55;p14"/>
          <p:cNvSpPr txBox="1"/>
          <p:nvPr>
            <p:ph idx="12" type="sldNum"/>
          </p:nvPr>
        </p:nvSpPr>
        <p:spPr>
          <a:xfrm>
            <a:off x="8556791"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howMasterSp="0">
  <p:cSld name="Cover">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15"/>
          <p:cNvSpPr/>
          <p:nvPr/>
        </p:nvSpPr>
        <p:spPr>
          <a:xfrm>
            <a:off x="0" y="3954066"/>
            <a:ext cx="9144000" cy="1189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pic>
        <p:nvPicPr>
          <p:cNvPr id="58" name="Google Shape;58;p15"/>
          <p:cNvPicPr preferRelativeResize="0"/>
          <p:nvPr/>
        </p:nvPicPr>
        <p:blipFill rotWithShape="1">
          <a:blip r:embed="rId3">
            <a:alphaModFix/>
          </a:blip>
          <a:srcRect b="0" l="0" r="0" t="0"/>
          <a:stretch/>
        </p:blipFill>
        <p:spPr>
          <a:xfrm>
            <a:off x="911" y="1194025"/>
            <a:ext cx="9142200" cy="2770800"/>
          </a:xfrm>
          <a:prstGeom prst="rect">
            <a:avLst/>
          </a:prstGeom>
          <a:noFill/>
          <a:ln>
            <a:noFill/>
          </a:ln>
        </p:spPr>
      </p:pic>
      <p:sp>
        <p:nvSpPr>
          <p:cNvPr id="59" name="Google Shape;59;p15"/>
          <p:cNvSpPr txBox="1"/>
          <p:nvPr>
            <p:ph type="title"/>
          </p:nvPr>
        </p:nvSpPr>
        <p:spPr>
          <a:xfrm>
            <a:off x="346166" y="1548555"/>
            <a:ext cx="8451600" cy="994200"/>
          </a:xfrm>
          <a:prstGeom prst="rect">
            <a:avLst/>
          </a:prstGeom>
          <a:noFill/>
          <a:ln>
            <a:noFill/>
          </a:ln>
        </p:spPr>
        <p:txBody>
          <a:bodyPr anchorCtr="0" anchor="b" bIns="68575" lIns="68575" spcFirstLastPara="1" rIns="68575" wrap="square" tIns="68575">
            <a:noAutofit/>
          </a:bodyPr>
          <a:lstStyle>
            <a:lvl1pPr lvl="0" algn="ctr">
              <a:lnSpc>
                <a:spcPct val="100000"/>
              </a:lnSpc>
              <a:spcBef>
                <a:spcPts val="0"/>
              </a:spcBef>
              <a:spcAft>
                <a:spcPts val="0"/>
              </a:spcAft>
              <a:buSzPts val="1100"/>
              <a:buNone/>
              <a:defRPr sz="3000">
                <a:solidFill>
                  <a:schemeClr val="lt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60" name="Google Shape;60;p15"/>
          <p:cNvSpPr txBox="1"/>
          <p:nvPr>
            <p:ph idx="1" type="body"/>
          </p:nvPr>
        </p:nvSpPr>
        <p:spPr>
          <a:xfrm>
            <a:off x="347040" y="2608531"/>
            <a:ext cx="8449800" cy="364200"/>
          </a:xfrm>
          <a:prstGeom prst="rect">
            <a:avLst/>
          </a:prstGeom>
          <a:noFill/>
          <a:ln>
            <a:noFill/>
          </a:ln>
        </p:spPr>
        <p:txBody>
          <a:bodyPr anchorCtr="0" anchor="t" bIns="68575" lIns="68575" spcFirstLastPara="1" rIns="68575" wrap="square" tIns="68575">
            <a:noAutofit/>
          </a:bodyPr>
          <a:lstStyle>
            <a:lvl1pPr indent="-228600" lvl="0" marL="457200" algn="ctr">
              <a:lnSpc>
                <a:spcPct val="115000"/>
              </a:lnSpc>
              <a:spcBef>
                <a:spcPts val="0"/>
              </a:spcBef>
              <a:spcAft>
                <a:spcPts val="0"/>
              </a:spcAft>
              <a:buClr>
                <a:schemeClr val="lt1"/>
              </a:buClr>
              <a:buSzPts val="1100"/>
              <a:buFont typeface="Open Sans"/>
              <a:buNone/>
              <a:defRPr sz="1100">
                <a:solidFill>
                  <a:schemeClr val="lt1"/>
                </a:solidFill>
                <a:latin typeface="Open Sans"/>
                <a:ea typeface="Open Sans"/>
                <a:cs typeface="Open Sans"/>
                <a:sym typeface="Open Sans"/>
              </a:defRPr>
            </a:lvl1pPr>
            <a:lvl2pPr indent="-228600" lvl="1" marL="914400" algn="l">
              <a:lnSpc>
                <a:spcPct val="115000"/>
              </a:lnSpc>
              <a:spcBef>
                <a:spcPts val="1600"/>
              </a:spcBef>
              <a:spcAft>
                <a:spcPts val="0"/>
              </a:spcAft>
              <a:buSzPts val="1100"/>
              <a:buFont typeface="Open Sans"/>
              <a:buNone/>
              <a:defRPr sz="1100">
                <a:latin typeface="Open Sans"/>
                <a:ea typeface="Open Sans"/>
                <a:cs typeface="Open Sans"/>
                <a:sym typeface="Open Sans"/>
              </a:defRPr>
            </a:lvl2pPr>
            <a:lvl3pPr indent="-228600" lvl="2" marL="1371600" algn="l">
              <a:lnSpc>
                <a:spcPct val="115000"/>
              </a:lnSpc>
              <a:spcBef>
                <a:spcPts val="1600"/>
              </a:spcBef>
              <a:spcAft>
                <a:spcPts val="0"/>
              </a:spcAft>
              <a:buSzPts val="1100"/>
              <a:buFont typeface="Open Sans"/>
              <a:buNone/>
              <a:defRPr sz="1100">
                <a:latin typeface="Open Sans"/>
                <a:ea typeface="Open Sans"/>
                <a:cs typeface="Open Sans"/>
                <a:sym typeface="Open Sans"/>
              </a:defRPr>
            </a:lvl3pPr>
            <a:lvl4pPr indent="-228600" lvl="3" marL="1828800" algn="l">
              <a:lnSpc>
                <a:spcPct val="115000"/>
              </a:lnSpc>
              <a:spcBef>
                <a:spcPts val="1600"/>
              </a:spcBef>
              <a:spcAft>
                <a:spcPts val="0"/>
              </a:spcAft>
              <a:buSzPts val="1100"/>
              <a:buFont typeface="Open Sans"/>
              <a:buNone/>
              <a:defRPr sz="1100">
                <a:latin typeface="Open Sans"/>
                <a:ea typeface="Open Sans"/>
                <a:cs typeface="Open Sans"/>
                <a:sym typeface="Open Sans"/>
              </a:defRPr>
            </a:lvl4pPr>
            <a:lvl5pPr indent="-228600" lvl="4" marL="2286000" algn="l">
              <a:lnSpc>
                <a:spcPct val="115000"/>
              </a:lnSpc>
              <a:spcBef>
                <a:spcPts val="1600"/>
              </a:spcBef>
              <a:spcAft>
                <a:spcPts val="0"/>
              </a:spcAft>
              <a:buSzPts val="1100"/>
              <a:buFont typeface="Open Sans"/>
              <a:buNone/>
              <a:defRPr sz="1100">
                <a:latin typeface="Open Sans"/>
                <a:ea typeface="Open Sans"/>
                <a:cs typeface="Open Sans"/>
                <a:sym typeface="Open Sans"/>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61" name="Google Shape;61;p15"/>
          <p:cNvSpPr txBox="1"/>
          <p:nvPr>
            <p:ph idx="2" type="body"/>
          </p:nvPr>
        </p:nvSpPr>
        <p:spPr>
          <a:xfrm>
            <a:off x="3502959" y="4424922"/>
            <a:ext cx="2138100" cy="257100"/>
          </a:xfrm>
          <a:prstGeom prst="rect">
            <a:avLst/>
          </a:prstGeom>
          <a:noFill/>
          <a:ln>
            <a:noFill/>
          </a:ln>
        </p:spPr>
        <p:txBody>
          <a:bodyPr anchorCtr="0" anchor="ctr" bIns="68575" lIns="68575" spcFirstLastPara="1" rIns="68575" wrap="square" tIns="68575">
            <a:noAutofit/>
          </a:bodyPr>
          <a:lstStyle>
            <a:lvl1pPr indent="-228600" lvl="0" marL="4572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indent="-228600" lvl="1" marL="914400" algn="l">
              <a:lnSpc>
                <a:spcPct val="115000"/>
              </a:lnSpc>
              <a:spcBef>
                <a:spcPts val="500"/>
              </a:spcBef>
              <a:spcAft>
                <a:spcPts val="0"/>
              </a:spcAft>
              <a:buSzPts val="1100"/>
              <a:buFont typeface="Open Sans"/>
              <a:buNone/>
              <a:defRPr sz="1100"/>
            </a:lvl2pPr>
            <a:lvl3pPr indent="-228600" lvl="2" marL="1371600" algn="l">
              <a:lnSpc>
                <a:spcPct val="115000"/>
              </a:lnSpc>
              <a:spcBef>
                <a:spcPts val="1600"/>
              </a:spcBef>
              <a:spcAft>
                <a:spcPts val="0"/>
              </a:spcAft>
              <a:buSzPts val="1100"/>
              <a:buFont typeface="Open Sans"/>
              <a:buNone/>
              <a:defRPr sz="1100"/>
            </a:lvl3pPr>
            <a:lvl4pPr indent="-228600" lvl="3" marL="1828800" algn="l">
              <a:lnSpc>
                <a:spcPct val="115000"/>
              </a:lnSpc>
              <a:spcBef>
                <a:spcPts val="1600"/>
              </a:spcBef>
              <a:spcAft>
                <a:spcPts val="0"/>
              </a:spcAft>
              <a:buSzPts val="1100"/>
              <a:buFont typeface="Open Sans"/>
              <a:buNone/>
              <a:defRPr sz="1100"/>
            </a:lvl4pPr>
            <a:lvl5pPr indent="-228600" lvl="4" marL="2286000" algn="l">
              <a:lnSpc>
                <a:spcPct val="115000"/>
              </a:lnSpc>
              <a:spcBef>
                <a:spcPts val="1600"/>
              </a:spcBef>
              <a:spcAft>
                <a:spcPts val="0"/>
              </a:spcAft>
              <a:buSzPts val="1100"/>
              <a:buFont typeface="Open Sans"/>
              <a:buNone/>
              <a:defRPr sz="11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62" name="Google Shape;62;p15"/>
          <p:cNvSpPr txBox="1"/>
          <p:nvPr>
            <p:ph idx="3" type="body"/>
          </p:nvPr>
        </p:nvSpPr>
        <p:spPr>
          <a:xfrm>
            <a:off x="3493295" y="3394879"/>
            <a:ext cx="2157300" cy="278100"/>
          </a:xfrm>
          <a:prstGeom prst="rect">
            <a:avLst/>
          </a:prstGeom>
          <a:noFill/>
          <a:ln>
            <a:noFill/>
          </a:ln>
        </p:spPr>
        <p:txBody>
          <a:bodyPr anchorCtr="0" anchor="t" bIns="68575" lIns="68575" spcFirstLastPara="1" rIns="68575" wrap="square" tIns="68575">
            <a:noAutofit/>
          </a:bodyPr>
          <a:lstStyle>
            <a:lvl1pPr indent="-228600" lvl="0" marL="457200" algn="ctr">
              <a:lnSpc>
                <a:spcPct val="115000"/>
              </a:lnSpc>
              <a:spcBef>
                <a:spcPts val="0"/>
              </a:spcBef>
              <a:spcAft>
                <a:spcPts val="0"/>
              </a:spcAft>
              <a:buClr>
                <a:schemeClr val="lt1"/>
              </a:buClr>
              <a:buSzPts val="1100"/>
              <a:buFont typeface="Open Sans"/>
              <a:buNone/>
              <a:defRPr b="0" sz="1500">
                <a:solidFill>
                  <a:schemeClr val="lt1"/>
                </a:solidFill>
                <a:latin typeface="Open Sans"/>
                <a:ea typeface="Open Sans"/>
                <a:cs typeface="Open Sans"/>
                <a:sym typeface="Open Sans"/>
              </a:defRPr>
            </a:lvl1pPr>
            <a:lvl2pPr indent="-228600" lvl="1" marL="914400" algn="l">
              <a:lnSpc>
                <a:spcPct val="115000"/>
              </a:lnSpc>
              <a:spcBef>
                <a:spcPts val="1600"/>
              </a:spcBef>
              <a:spcAft>
                <a:spcPts val="0"/>
              </a:spcAft>
              <a:buSzPts val="1100"/>
              <a:buFont typeface="Open Sans"/>
              <a:buNone/>
              <a:defRPr sz="1400"/>
            </a:lvl2pPr>
            <a:lvl3pPr indent="-228600" lvl="2" marL="1371600" algn="l">
              <a:lnSpc>
                <a:spcPct val="115000"/>
              </a:lnSpc>
              <a:spcBef>
                <a:spcPts val="1600"/>
              </a:spcBef>
              <a:spcAft>
                <a:spcPts val="0"/>
              </a:spcAft>
              <a:buSzPts val="1100"/>
              <a:buFont typeface="Open Sans"/>
              <a:buNone/>
              <a:defRPr sz="1200"/>
            </a:lvl3pPr>
            <a:lvl4pPr indent="-228600" lvl="3" marL="1828800" algn="l">
              <a:lnSpc>
                <a:spcPct val="115000"/>
              </a:lnSpc>
              <a:spcBef>
                <a:spcPts val="1600"/>
              </a:spcBef>
              <a:spcAft>
                <a:spcPts val="0"/>
              </a:spcAft>
              <a:buSzPts val="1100"/>
              <a:buFont typeface="Open Sans"/>
              <a:buNone/>
              <a:defRPr sz="1100"/>
            </a:lvl4pPr>
            <a:lvl5pPr indent="-228600" lvl="4" marL="2286000" algn="l">
              <a:lnSpc>
                <a:spcPct val="115000"/>
              </a:lnSpc>
              <a:spcBef>
                <a:spcPts val="1600"/>
              </a:spcBef>
              <a:spcAft>
                <a:spcPts val="0"/>
              </a:spcAft>
              <a:buSzPts val="1100"/>
              <a:buFont typeface="Open Sans"/>
              <a:buNone/>
              <a:defRPr sz="11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63" name="Google Shape;63;p15"/>
          <p:cNvSpPr txBox="1"/>
          <p:nvPr>
            <p:ph idx="4" type="body"/>
          </p:nvPr>
        </p:nvSpPr>
        <p:spPr>
          <a:xfrm>
            <a:off x="6589060" y="4420196"/>
            <a:ext cx="2138100" cy="257100"/>
          </a:xfrm>
          <a:prstGeom prst="rect">
            <a:avLst/>
          </a:prstGeom>
          <a:noFill/>
          <a:ln>
            <a:noFill/>
          </a:ln>
        </p:spPr>
        <p:txBody>
          <a:bodyPr anchorCtr="0" anchor="ctr" bIns="68575" lIns="68575" spcFirstLastPara="1" rIns="68575" wrap="square" tIns="68575">
            <a:noAutofit/>
          </a:bodyPr>
          <a:lstStyle>
            <a:lvl1pPr indent="-228600" lvl="0" marL="4572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indent="-228600" lvl="1" marL="914400" algn="l">
              <a:lnSpc>
                <a:spcPct val="115000"/>
              </a:lnSpc>
              <a:spcBef>
                <a:spcPts val="500"/>
              </a:spcBef>
              <a:spcAft>
                <a:spcPts val="0"/>
              </a:spcAft>
              <a:buSzPts val="1100"/>
              <a:buFont typeface="Open Sans"/>
              <a:buNone/>
              <a:defRPr sz="1100"/>
            </a:lvl2pPr>
            <a:lvl3pPr indent="-228600" lvl="2" marL="1371600" algn="l">
              <a:lnSpc>
                <a:spcPct val="115000"/>
              </a:lnSpc>
              <a:spcBef>
                <a:spcPts val="1600"/>
              </a:spcBef>
              <a:spcAft>
                <a:spcPts val="0"/>
              </a:spcAft>
              <a:buSzPts val="1100"/>
              <a:buFont typeface="Open Sans"/>
              <a:buNone/>
              <a:defRPr sz="1100"/>
            </a:lvl3pPr>
            <a:lvl4pPr indent="-228600" lvl="3" marL="1828800" algn="l">
              <a:lnSpc>
                <a:spcPct val="115000"/>
              </a:lnSpc>
              <a:spcBef>
                <a:spcPts val="1600"/>
              </a:spcBef>
              <a:spcAft>
                <a:spcPts val="0"/>
              </a:spcAft>
              <a:buSzPts val="1100"/>
              <a:buFont typeface="Open Sans"/>
              <a:buNone/>
              <a:defRPr sz="1100"/>
            </a:lvl4pPr>
            <a:lvl5pPr indent="-228600" lvl="4" marL="2286000" algn="l">
              <a:lnSpc>
                <a:spcPct val="115000"/>
              </a:lnSpc>
              <a:spcBef>
                <a:spcPts val="1600"/>
              </a:spcBef>
              <a:spcAft>
                <a:spcPts val="0"/>
              </a:spcAft>
              <a:buSzPts val="1100"/>
              <a:buFont typeface="Open Sans"/>
              <a:buNone/>
              <a:defRPr sz="11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64" name="Google Shape;64;p15"/>
          <p:cNvSpPr txBox="1"/>
          <p:nvPr>
            <p:ph idx="5" type="body"/>
          </p:nvPr>
        </p:nvSpPr>
        <p:spPr>
          <a:xfrm>
            <a:off x="437029" y="4420196"/>
            <a:ext cx="2138100" cy="257100"/>
          </a:xfrm>
          <a:prstGeom prst="rect">
            <a:avLst/>
          </a:prstGeom>
          <a:noFill/>
          <a:ln>
            <a:noFill/>
          </a:ln>
        </p:spPr>
        <p:txBody>
          <a:bodyPr anchorCtr="0" anchor="ctr" bIns="68575" lIns="68575" spcFirstLastPara="1" rIns="68575" wrap="square" tIns="68575">
            <a:noAutofit/>
          </a:bodyPr>
          <a:lstStyle>
            <a:lvl1pPr indent="-228600" lvl="0" marL="4572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indent="-228600" lvl="1" marL="914400" algn="l">
              <a:lnSpc>
                <a:spcPct val="115000"/>
              </a:lnSpc>
              <a:spcBef>
                <a:spcPts val="500"/>
              </a:spcBef>
              <a:spcAft>
                <a:spcPts val="0"/>
              </a:spcAft>
              <a:buSzPts val="1100"/>
              <a:buFont typeface="Open Sans"/>
              <a:buNone/>
              <a:defRPr sz="1100"/>
            </a:lvl2pPr>
            <a:lvl3pPr indent="-228600" lvl="2" marL="1371600" algn="l">
              <a:lnSpc>
                <a:spcPct val="115000"/>
              </a:lnSpc>
              <a:spcBef>
                <a:spcPts val="1600"/>
              </a:spcBef>
              <a:spcAft>
                <a:spcPts val="0"/>
              </a:spcAft>
              <a:buSzPts val="1100"/>
              <a:buFont typeface="Open Sans"/>
              <a:buNone/>
              <a:defRPr sz="1100"/>
            </a:lvl3pPr>
            <a:lvl4pPr indent="-228600" lvl="3" marL="1828800" algn="l">
              <a:lnSpc>
                <a:spcPct val="115000"/>
              </a:lnSpc>
              <a:spcBef>
                <a:spcPts val="1600"/>
              </a:spcBef>
              <a:spcAft>
                <a:spcPts val="0"/>
              </a:spcAft>
              <a:buSzPts val="1100"/>
              <a:buFont typeface="Open Sans"/>
              <a:buNone/>
              <a:defRPr sz="1100"/>
            </a:lvl4pPr>
            <a:lvl5pPr indent="-228600" lvl="4" marL="2286000" algn="l">
              <a:lnSpc>
                <a:spcPct val="115000"/>
              </a:lnSpc>
              <a:spcBef>
                <a:spcPts val="1600"/>
              </a:spcBef>
              <a:spcAft>
                <a:spcPts val="0"/>
              </a:spcAft>
              <a:buSzPts val="1100"/>
              <a:buFont typeface="Open Sans"/>
              <a:buNone/>
              <a:defRPr sz="11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65" name="Google Shape;65;p15"/>
          <p:cNvSpPr/>
          <p:nvPr/>
        </p:nvSpPr>
        <p:spPr>
          <a:xfrm>
            <a:off x="0" y="3886538"/>
            <a:ext cx="9141600" cy="396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Open Sans"/>
              <a:ea typeface="Open Sans"/>
              <a:cs typeface="Open Sans"/>
              <a:sym typeface="Open Sans"/>
            </a:endParaRPr>
          </a:p>
        </p:txBody>
      </p:sp>
      <p:sp>
        <p:nvSpPr>
          <p:cNvPr id="66" name="Google Shape;66;p15"/>
          <p:cNvSpPr/>
          <p:nvPr/>
        </p:nvSpPr>
        <p:spPr>
          <a:xfrm>
            <a:off x="0" y="1240828"/>
            <a:ext cx="9141600" cy="396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67" name="Google Shape;67;p15"/>
          <p:cNvSpPr/>
          <p:nvPr/>
        </p:nvSpPr>
        <p:spPr>
          <a:xfrm>
            <a:off x="4364072" y="3180666"/>
            <a:ext cx="415800" cy="393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cxnSp>
        <p:nvCxnSpPr>
          <p:cNvPr id="68" name="Google Shape;68;p15"/>
          <p:cNvCxnSpPr/>
          <p:nvPr/>
        </p:nvCxnSpPr>
        <p:spPr>
          <a:xfrm>
            <a:off x="3039035" y="4087907"/>
            <a:ext cx="0" cy="941400"/>
          </a:xfrm>
          <a:prstGeom prst="straightConnector1">
            <a:avLst/>
          </a:prstGeom>
          <a:noFill/>
          <a:ln cap="flat" cmpd="sng" w="9525">
            <a:solidFill>
              <a:schemeClr val="lt1"/>
            </a:solidFill>
            <a:prstDash val="solid"/>
            <a:miter lim="8000"/>
            <a:headEnd len="sm" w="sm" type="none"/>
            <a:tailEnd len="sm" w="sm" type="none"/>
          </a:ln>
        </p:spPr>
      </p:cxnSp>
      <p:cxnSp>
        <p:nvCxnSpPr>
          <p:cNvPr id="69" name="Google Shape;69;p15"/>
          <p:cNvCxnSpPr/>
          <p:nvPr/>
        </p:nvCxnSpPr>
        <p:spPr>
          <a:xfrm>
            <a:off x="6135221" y="4087907"/>
            <a:ext cx="0" cy="941400"/>
          </a:xfrm>
          <a:prstGeom prst="straightConnector1">
            <a:avLst/>
          </a:prstGeom>
          <a:noFill/>
          <a:ln cap="flat" cmpd="sng" w="9525">
            <a:solidFill>
              <a:schemeClr val="lt1"/>
            </a:solidFill>
            <a:prstDash val="solid"/>
            <a:miter lim="8000"/>
            <a:headEnd len="sm" w="sm" type="none"/>
            <a:tailEnd len="sm" w="sm" type="none"/>
          </a:ln>
        </p:spPr>
      </p:cxnSp>
      <p:pic>
        <p:nvPicPr>
          <p:cNvPr id="70" name="Google Shape;70;p15"/>
          <p:cNvPicPr preferRelativeResize="0"/>
          <p:nvPr/>
        </p:nvPicPr>
        <p:blipFill rotWithShape="1">
          <a:blip r:embed="rId4">
            <a:alphaModFix/>
          </a:blip>
          <a:srcRect b="0" l="0" r="0" t="0"/>
          <a:stretch/>
        </p:blipFill>
        <p:spPr>
          <a:xfrm>
            <a:off x="112006" y="114299"/>
            <a:ext cx="1455000" cy="1014900"/>
          </a:xfrm>
          <a:prstGeom prst="rect">
            <a:avLst/>
          </a:prstGeom>
          <a:noFill/>
          <a:ln>
            <a:noFill/>
          </a:ln>
        </p:spPr>
      </p:pic>
      <p:pic>
        <p:nvPicPr>
          <p:cNvPr id="71" name="Google Shape;71;p15"/>
          <p:cNvPicPr preferRelativeResize="0"/>
          <p:nvPr/>
        </p:nvPicPr>
        <p:blipFill rotWithShape="1">
          <a:blip r:embed="rId5">
            <a:alphaModFix/>
          </a:blip>
          <a:srcRect b="0" l="0" r="0" t="0"/>
          <a:stretch/>
        </p:blipFill>
        <p:spPr>
          <a:xfrm>
            <a:off x="5899897" y="208508"/>
            <a:ext cx="3063000" cy="587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p:tgtEl>
                                          <p:spTgt spid="57"/>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8"/>
                                        </p:tgtEl>
                                        <p:attrNameLst>
                                          <p:attrName>style.visibility</p:attrName>
                                        </p:attrNameLst>
                                      </p:cBhvr>
                                      <p:to>
                                        <p:strVal val="visible"/>
                                      </p:to>
                                    </p:set>
                                    <p:animEffect filter="fade" transition="in">
                                      <p:cBhvr>
                                        <p:cTn dur="500"/>
                                        <p:tgtEl>
                                          <p:spTgt spid="5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500"/>
                                        <p:tgtEl>
                                          <p:spTgt spid="66"/>
                                        </p:tgtEl>
                                      </p:cBhvr>
                                    </p:animEffect>
                                  </p:childTnLst>
                                </p:cTn>
                              </p:par>
                              <p:par>
                                <p:cTn fill="hold" nodeType="with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500"/>
                                        <p:tgtEl>
                                          <p:spTgt spid="6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9"/>
                                        </p:tgtEl>
                                        <p:attrNameLst>
                                          <p:attrName>style.visibility</p:attrName>
                                        </p:attrNameLst>
                                      </p:cBhvr>
                                      <p:to>
                                        <p:strVal val="visible"/>
                                      </p:to>
                                    </p:set>
                                    <p:animEffect filter="fade" transition="in">
                                      <p:cBhvr>
                                        <p:cTn dur="500"/>
                                        <p:tgtEl>
                                          <p:spTgt spid="59"/>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0">
                                            <p:txEl>
                                              <p:pRg end="0" st="0"/>
                                            </p:txEl>
                                          </p:spTgt>
                                        </p:tgtEl>
                                        <p:attrNameLst>
                                          <p:attrName>style.visibility</p:attrName>
                                        </p:attrNameLst>
                                      </p:cBhvr>
                                      <p:to>
                                        <p:strVal val="visible"/>
                                      </p:to>
                                    </p:set>
                                    <p:animEffect filter="fade" transition="in">
                                      <p:cBhvr>
                                        <p:cTn dur="500"/>
                                        <p:tgtEl>
                                          <p:spTgt spid="60">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60">
                                            <p:txEl>
                                              <p:pRg end="1" st="1"/>
                                            </p:txEl>
                                          </p:spTgt>
                                        </p:tgtEl>
                                        <p:attrNameLst>
                                          <p:attrName>style.visibility</p:attrName>
                                        </p:attrNameLst>
                                      </p:cBhvr>
                                      <p:to>
                                        <p:strVal val="visible"/>
                                      </p:to>
                                    </p:set>
                                    <p:animEffect filter="fade" transition="in">
                                      <p:cBhvr>
                                        <p:cTn dur="500"/>
                                        <p:tgtEl>
                                          <p:spTgt spid="60">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60">
                                            <p:txEl>
                                              <p:pRg end="2" st="2"/>
                                            </p:txEl>
                                          </p:spTgt>
                                        </p:tgtEl>
                                        <p:attrNameLst>
                                          <p:attrName>style.visibility</p:attrName>
                                        </p:attrNameLst>
                                      </p:cBhvr>
                                      <p:to>
                                        <p:strVal val="visible"/>
                                      </p:to>
                                    </p:set>
                                    <p:animEffect filter="fade" transition="in">
                                      <p:cBhvr>
                                        <p:cTn dur="500"/>
                                        <p:tgtEl>
                                          <p:spTgt spid="60">
                                            <p:txEl>
                                              <p:pRg end="2" st="2"/>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60">
                                            <p:txEl>
                                              <p:pRg end="3" st="3"/>
                                            </p:txEl>
                                          </p:spTgt>
                                        </p:tgtEl>
                                        <p:attrNameLst>
                                          <p:attrName>style.visibility</p:attrName>
                                        </p:attrNameLst>
                                      </p:cBhvr>
                                      <p:to>
                                        <p:strVal val="visible"/>
                                      </p:to>
                                    </p:set>
                                    <p:animEffect filter="fade" transition="in">
                                      <p:cBhvr>
                                        <p:cTn dur="500"/>
                                        <p:tgtEl>
                                          <p:spTgt spid="60">
                                            <p:txEl>
                                              <p:pRg end="3" st="3"/>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60">
                                            <p:txEl>
                                              <p:pRg end="4" st="4"/>
                                            </p:txEl>
                                          </p:spTgt>
                                        </p:tgtEl>
                                        <p:attrNameLst>
                                          <p:attrName>style.visibility</p:attrName>
                                        </p:attrNameLst>
                                      </p:cBhvr>
                                      <p:to>
                                        <p:strVal val="visible"/>
                                      </p:to>
                                    </p:set>
                                    <p:animEffect filter="fade" transition="in">
                                      <p:cBhvr>
                                        <p:cTn dur="500"/>
                                        <p:tgtEl>
                                          <p:spTgt spid="60">
                                            <p:txEl>
                                              <p:pRg end="4" st="4"/>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60">
                                            <p:txEl>
                                              <p:pRg end="5" st="5"/>
                                            </p:txEl>
                                          </p:spTgt>
                                        </p:tgtEl>
                                        <p:attrNameLst>
                                          <p:attrName>style.visibility</p:attrName>
                                        </p:attrNameLst>
                                      </p:cBhvr>
                                      <p:to>
                                        <p:strVal val="visible"/>
                                      </p:to>
                                    </p:set>
                                    <p:animEffect filter="fade" transition="in">
                                      <p:cBhvr>
                                        <p:cTn dur="500"/>
                                        <p:tgtEl>
                                          <p:spTgt spid="60">
                                            <p:txEl>
                                              <p:pRg end="5" st="5"/>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60">
                                            <p:txEl>
                                              <p:pRg end="6" st="6"/>
                                            </p:txEl>
                                          </p:spTgt>
                                        </p:tgtEl>
                                        <p:attrNameLst>
                                          <p:attrName>style.visibility</p:attrName>
                                        </p:attrNameLst>
                                      </p:cBhvr>
                                      <p:to>
                                        <p:strVal val="visible"/>
                                      </p:to>
                                    </p:set>
                                    <p:animEffect filter="fade" transition="in">
                                      <p:cBhvr>
                                        <p:cTn dur="500"/>
                                        <p:tgtEl>
                                          <p:spTgt spid="60">
                                            <p:txEl>
                                              <p:pRg end="6" st="6"/>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60">
                                            <p:txEl>
                                              <p:pRg end="7" st="7"/>
                                            </p:txEl>
                                          </p:spTgt>
                                        </p:tgtEl>
                                        <p:attrNameLst>
                                          <p:attrName>style.visibility</p:attrName>
                                        </p:attrNameLst>
                                      </p:cBhvr>
                                      <p:to>
                                        <p:strVal val="visible"/>
                                      </p:to>
                                    </p:set>
                                    <p:animEffect filter="fade" transition="in">
                                      <p:cBhvr>
                                        <p:cTn dur="500"/>
                                        <p:tgtEl>
                                          <p:spTgt spid="60">
                                            <p:txEl>
                                              <p:pRg end="7" st="7"/>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60">
                                            <p:txEl>
                                              <p:pRg end="8" st="8"/>
                                            </p:txEl>
                                          </p:spTgt>
                                        </p:tgtEl>
                                        <p:attrNameLst>
                                          <p:attrName>style.visibility</p:attrName>
                                        </p:attrNameLst>
                                      </p:cBhvr>
                                      <p:to>
                                        <p:strVal val="visible"/>
                                      </p:to>
                                    </p:set>
                                    <p:animEffect filter="fade" transition="in">
                                      <p:cBhvr>
                                        <p:cTn dur="500"/>
                                        <p:tgtEl>
                                          <p:spTgt spid="60">
                                            <p:txEl>
                                              <p:pRg end="8" st="8"/>
                                            </p:txEl>
                                          </p:spTgt>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500"/>
                                        <p:tgtEl>
                                          <p:spTgt spid="67"/>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62">
                                            <p:txEl>
                                              <p:pRg end="0" st="0"/>
                                            </p:txEl>
                                          </p:spTgt>
                                        </p:tgtEl>
                                        <p:attrNameLst>
                                          <p:attrName>style.visibility</p:attrName>
                                        </p:attrNameLst>
                                      </p:cBhvr>
                                      <p:to>
                                        <p:strVal val="visible"/>
                                      </p:to>
                                    </p:set>
                                    <p:animEffect filter="fade" transition="in">
                                      <p:cBhvr>
                                        <p:cTn dur="500"/>
                                        <p:tgtEl>
                                          <p:spTgt spid="62">
                                            <p:txEl>
                                              <p:pRg end="0" st="0"/>
                                            </p:txEl>
                                          </p:spTgt>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62">
                                            <p:txEl>
                                              <p:pRg end="1" st="1"/>
                                            </p:txEl>
                                          </p:spTgt>
                                        </p:tgtEl>
                                        <p:attrNameLst>
                                          <p:attrName>style.visibility</p:attrName>
                                        </p:attrNameLst>
                                      </p:cBhvr>
                                      <p:to>
                                        <p:strVal val="visible"/>
                                      </p:to>
                                    </p:set>
                                    <p:animEffect filter="fade" transition="in">
                                      <p:cBhvr>
                                        <p:cTn dur="500"/>
                                        <p:tgtEl>
                                          <p:spTgt spid="62">
                                            <p:txEl>
                                              <p:pRg end="1" st="1"/>
                                            </p:txEl>
                                          </p:spTgt>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62">
                                            <p:txEl>
                                              <p:pRg end="2" st="2"/>
                                            </p:txEl>
                                          </p:spTgt>
                                        </p:tgtEl>
                                        <p:attrNameLst>
                                          <p:attrName>style.visibility</p:attrName>
                                        </p:attrNameLst>
                                      </p:cBhvr>
                                      <p:to>
                                        <p:strVal val="visible"/>
                                      </p:to>
                                    </p:set>
                                    <p:animEffect filter="fade" transition="in">
                                      <p:cBhvr>
                                        <p:cTn dur="500"/>
                                        <p:tgtEl>
                                          <p:spTgt spid="62">
                                            <p:txEl>
                                              <p:pRg end="2" st="2"/>
                                            </p:txEl>
                                          </p:spTgt>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62">
                                            <p:txEl>
                                              <p:pRg end="3" st="3"/>
                                            </p:txEl>
                                          </p:spTgt>
                                        </p:tgtEl>
                                        <p:attrNameLst>
                                          <p:attrName>style.visibility</p:attrName>
                                        </p:attrNameLst>
                                      </p:cBhvr>
                                      <p:to>
                                        <p:strVal val="visible"/>
                                      </p:to>
                                    </p:set>
                                    <p:animEffect filter="fade" transition="in">
                                      <p:cBhvr>
                                        <p:cTn dur="500"/>
                                        <p:tgtEl>
                                          <p:spTgt spid="62">
                                            <p:txEl>
                                              <p:pRg end="3" st="3"/>
                                            </p:txEl>
                                          </p:spTgt>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62">
                                            <p:txEl>
                                              <p:pRg end="4" st="4"/>
                                            </p:txEl>
                                          </p:spTgt>
                                        </p:tgtEl>
                                        <p:attrNameLst>
                                          <p:attrName>style.visibility</p:attrName>
                                        </p:attrNameLst>
                                      </p:cBhvr>
                                      <p:to>
                                        <p:strVal val="visible"/>
                                      </p:to>
                                    </p:set>
                                    <p:animEffect filter="fade" transition="in">
                                      <p:cBhvr>
                                        <p:cTn dur="500"/>
                                        <p:tgtEl>
                                          <p:spTgt spid="62">
                                            <p:txEl>
                                              <p:pRg end="4" st="4"/>
                                            </p:txEl>
                                          </p:spTgt>
                                        </p:tgtEl>
                                      </p:cBhvr>
                                    </p:animEffect>
                                  </p:childTnLst>
                                </p:cTn>
                              </p:par>
                            </p:childTnLst>
                          </p:cTn>
                        </p:par>
                        <p:par>
                          <p:cTn fill="hold">
                            <p:stCondLst>
                              <p:cond delay="9500"/>
                            </p:stCondLst>
                            <p:childTnLst>
                              <p:par>
                                <p:cTn fill="hold" nodeType="afterEffect" presetClass="entr" presetID="10" presetSubtype="0">
                                  <p:stCondLst>
                                    <p:cond delay="0"/>
                                  </p:stCondLst>
                                  <p:childTnLst>
                                    <p:set>
                                      <p:cBhvr>
                                        <p:cTn dur="1" fill="hold">
                                          <p:stCondLst>
                                            <p:cond delay="0"/>
                                          </p:stCondLst>
                                        </p:cTn>
                                        <p:tgtEl>
                                          <p:spTgt spid="62">
                                            <p:txEl>
                                              <p:pRg end="5" st="5"/>
                                            </p:txEl>
                                          </p:spTgt>
                                        </p:tgtEl>
                                        <p:attrNameLst>
                                          <p:attrName>style.visibility</p:attrName>
                                        </p:attrNameLst>
                                      </p:cBhvr>
                                      <p:to>
                                        <p:strVal val="visible"/>
                                      </p:to>
                                    </p:set>
                                    <p:animEffect filter="fade" transition="in">
                                      <p:cBhvr>
                                        <p:cTn dur="500"/>
                                        <p:tgtEl>
                                          <p:spTgt spid="62">
                                            <p:txEl>
                                              <p:pRg end="5" st="5"/>
                                            </p:txEl>
                                          </p:spTgt>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62">
                                            <p:txEl>
                                              <p:pRg end="6" st="6"/>
                                            </p:txEl>
                                          </p:spTgt>
                                        </p:tgtEl>
                                        <p:attrNameLst>
                                          <p:attrName>style.visibility</p:attrName>
                                        </p:attrNameLst>
                                      </p:cBhvr>
                                      <p:to>
                                        <p:strVal val="visible"/>
                                      </p:to>
                                    </p:set>
                                    <p:animEffect filter="fade" transition="in">
                                      <p:cBhvr>
                                        <p:cTn dur="500"/>
                                        <p:tgtEl>
                                          <p:spTgt spid="62">
                                            <p:txEl>
                                              <p:pRg end="6" st="6"/>
                                            </p:txEl>
                                          </p:spTgt>
                                        </p:tgtEl>
                                      </p:cBhvr>
                                    </p:animEffect>
                                  </p:childTnLst>
                                </p:cTn>
                              </p:par>
                            </p:childTnLst>
                          </p:cTn>
                        </p:par>
                        <p:par>
                          <p:cTn fill="hold">
                            <p:stCondLst>
                              <p:cond delay="10500"/>
                            </p:stCondLst>
                            <p:childTnLst>
                              <p:par>
                                <p:cTn fill="hold" nodeType="afterEffect" presetClass="entr" presetID="10" presetSubtype="0">
                                  <p:stCondLst>
                                    <p:cond delay="0"/>
                                  </p:stCondLst>
                                  <p:childTnLst>
                                    <p:set>
                                      <p:cBhvr>
                                        <p:cTn dur="1" fill="hold">
                                          <p:stCondLst>
                                            <p:cond delay="0"/>
                                          </p:stCondLst>
                                        </p:cTn>
                                        <p:tgtEl>
                                          <p:spTgt spid="62">
                                            <p:txEl>
                                              <p:pRg end="7" st="7"/>
                                            </p:txEl>
                                          </p:spTgt>
                                        </p:tgtEl>
                                        <p:attrNameLst>
                                          <p:attrName>style.visibility</p:attrName>
                                        </p:attrNameLst>
                                      </p:cBhvr>
                                      <p:to>
                                        <p:strVal val="visible"/>
                                      </p:to>
                                    </p:set>
                                    <p:animEffect filter="fade" transition="in">
                                      <p:cBhvr>
                                        <p:cTn dur="500"/>
                                        <p:tgtEl>
                                          <p:spTgt spid="62">
                                            <p:txEl>
                                              <p:pRg end="7" st="7"/>
                                            </p:txEl>
                                          </p:spTgt>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62">
                                            <p:txEl>
                                              <p:pRg end="8" st="8"/>
                                            </p:txEl>
                                          </p:spTgt>
                                        </p:tgtEl>
                                        <p:attrNameLst>
                                          <p:attrName>style.visibility</p:attrName>
                                        </p:attrNameLst>
                                      </p:cBhvr>
                                      <p:to>
                                        <p:strVal val="visible"/>
                                      </p:to>
                                    </p:set>
                                    <p:animEffect filter="fade" transition="in">
                                      <p:cBhvr>
                                        <p:cTn dur="500"/>
                                        <p:tgtEl>
                                          <p:spTgt spid="62">
                                            <p:txEl>
                                              <p:pRg end="8" st="8"/>
                                            </p:txEl>
                                          </p:spTgt>
                                        </p:tgtEl>
                                      </p:cBhvr>
                                    </p:animEffect>
                                  </p:childTnLst>
                                </p:cTn>
                              </p:par>
                            </p:childTnLst>
                          </p:cTn>
                        </p:par>
                        <p:par>
                          <p:cTn fill="hold">
                            <p:stCondLst>
                              <p:cond delay="11500"/>
                            </p:stCondLst>
                            <p:childTnLst>
                              <p:par>
                                <p:cTn fill="hold" nodeType="afterEffect" presetClass="entr" presetID="10" presetSubtype="0">
                                  <p:stCondLst>
                                    <p:cond delay="0"/>
                                  </p:stCondLst>
                                  <p:childTnLst>
                                    <p:set>
                                      <p:cBhvr>
                                        <p:cTn dur="1" fill="hold">
                                          <p:stCondLst>
                                            <p:cond delay="0"/>
                                          </p:stCondLst>
                                        </p:cTn>
                                        <p:tgtEl>
                                          <p:spTgt spid="64">
                                            <p:txEl>
                                              <p:pRg end="0" st="0"/>
                                            </p:txEl>
                                          </p:spTgt>
                                        </p:tgtEl>
                                        <p:attrNameLst>
                                          <p:attrName>style.visibility</p:attrName>
                                        </p:attrNameLst>
                                      </p:cBhvr>
                                      <p:to>
                                        <p:strVal val="visible"/>
                                      </p:to>
                                    </p:set>
                                    <p:animEffect filter="fade" transition="in">
                                      <p:cBhvr>
                                        <p:cTn dur="500"/>
                                        <p:tgtEl>
                                          <p:spTgt spid="64">
                                            <p:txEl>
                                              <p:pRg end="0" st="0"/>
                                            </p:txEl>
                                          </p:spTgt>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64">
                                            <p:txEl>
                                              <p:pRg end="1" st="1"/>
                                            </p:txEl>
                                          </p:spTgt>
                                        </p:tgtEl>
                                        <p:attrNameLst>
                                          <p:attrName>style.visibility</p:attrName>
                                        </p:attrNameLst>
                                      </p:cBhvr>
                                      <p:to>
                                        <p:strVal val="visible"/>
                                      </p:to>
                                    </p:set>
                                    <p:animEffect filter="fade" transition="in">
                                      <p:cBhvr>
                                        <p:cTn dur="500"/>
                                        <p:tgtEl>
                                          <p:spTgt spid="64">
                                            <p:txEl>
                                              <p:pRg end="1" st="1"/>
                                            </p:txEl>
                                          </p:spTgt>
                                        </p:tgtEl>
                                      </p:cBhvr>
                                    </p:animEffect>
                                  </p:childTnLst>
                                </p:cTn>
                              </p:par>
                            </p:childTnLst>
                          </p:cTn>
                        </p:par>
                        <p:par>
                          <p:cTn fill="hold">
                            <p:stCondLst>
                              <p:cond delay="12500"/>
                            </p:stCondLst>
                            <p:childTnLst>
                              <p:par>
                                <p:cTn fill="hold" nodeType="afterEffect" presetClass="entr" presetID="10" presetSubtype="0">
                                  <p:stCondLst>
                                    <p:cond delay="0"/>
                                  </p:stCondLst>
                                  <p:childTnLst>
                                    <p:set>
                                      <p:cBhvr>
                                        <p:cTn dur="1" fill="hold">
                                          <p:stCondLst>
                                            <p:cond delay="0"/>
                                          </p:stCondLst>
                                        </p:cTn>
                                        <p:tgtEl>
                                          <p:spTgt spid="64">
                                            <p:txEl>
                                              <p:pRg end="2" st="2"/>
                                            </p:txEl>
                                          </p:spTgt>
                                        </p:tgtEl>
                                        <p:attrNameLst>
                                          <p:attrName>style.visibility</p:attrName>
                                        </p:attrNameLst>
                                      </p:cBhvr>
                                      <p:to>
                                        <p:strVal val="visible"/>
                                      </p:to>
                                    </p:set>
                                    <p:animEffect filter="fade" transition="in">
                                      <p:cBhvr>
                                        <p:cTn dur="500"/>
                                        <p:tgtEl>
                                          <p:spTgt spid="64">
                                            <p:txEl>
                                              <p:pRg end="2" st="2"/>
                                            </p:txEl>
                                          </p:spTgt>
                                        </p:tgtEl>
                                      </p:cBhvr>
                                    </p:animEffect>
                                  </p:childTnLst>
                                </p:cTn>
                              </p:par>
                            </p:childTnLst>
                          </p:cTn>
                        </p:par>
                        <p:par>
                          <p:cTn fill="hold">
                            <p:stCondLst>
                              <p:cond delay="13000"/>
                            </p:stCondLst>
                            <p:childTnLst>
                              <p:par>
                                <p:cTn fill="hold" nodeType="afterEffect" presetClass="entr" presetID="10" presetSubtype="0">
                                  <p:stCondLst>
                                    <p:cond delay="0"/>
                                  </p:stCondLst>
                                  <p:childTnLst>
                                    <p:set>
                                      <p:cBhvr>
                                        <p:cTn dur="1" fill="hold">
                                          <p:stCondLst>
                                            <p:cond delay="0"/>
                                          </p:stCondLst>
                                        </p:cTn>
                                        <p:tgtEl>
                                          <p:spTgt spid="64">
                                            <p:txEl>
                                              <p:pRg end="3" st="3"/>
                                            </p:txEl>
                                          </p:spTgt>
                                        </p:tgtEl>
                                        <p:attrNameLst>
                                          <p:attrName>style.visibility</p:attrName>
                                        </p:attrNameLst>
                                      </p:cBhvr>
                                      <p:to>
                                        <p:strVal val="visible"/>
                                      </p:to>
                                    </p:set>
                                    <p:animEffect filter="fade" transition="in">
                                      <p:cBhvr>
                                        <p:cTn dur="500"/>
                                        <p:tgtEl>
                                          <p:spTgt spid="64">
                                            <p:txEl>
                                              <p:pRg end="3" st="3"/>
                                            </p:txEl>
                                          </p:spTgt>
                                        </p:tgtEl>
                                      </p:cBhvr>
                                    </p:animEffect>
                                  </p:childTnLst>
                                </p:cTn>
                              </p:par>
                            </p:childTnLst>
                          </p:cTn>
                        </p:par>
                        <p:par>
                          <p:cTn fill="hold">
                            <p:stCondLst>
                              <p:cond delay="13500"/>
                            </p:stCondLst>
                            <p:childTnLst>
                              <p:par>
                                <p:cTn fill="hold" nodeType="afterEffect" presetClass="entr" presetID="10" presetSubtype="0">
                                  <p:stCondLst>
                                    <p:cond delay="0"/>
                                  </p:stCondLst>
                                  <p:childTnLst>
                                    <p:set>
                                      <p:cBhvr>
                                        <p:cTn dur="1" fill="hold">
                                          <p:stCondLst>
                                            <p:cond delay="0"/>
                                          </p:stCondLst>
                                        </p:cTn>
                                        <p:tgtEl>
                                          <p:spTgt spid="64">
                                            <p:txEl>
                                              <p:pRg end="4" st="4"/>
                                            </p:txEl>
                                          </p:spTgt>
                                        </p:tgtEl>
                                        <p:attrNameLst>
                                          <p:attrName>style.visibility</p:attrName>
                                        </p:attrNameLst>
                                      </p:cBhvr>
                                      <p:to>
                                        <p:strVal val="visible"/>
                                      </p:to>
                                    </p:set>
                                    <p:animEffect filter="fade" transition="in">
                                      <p:cBhvr>
                                        <p:cTn dur="500"/>
                                        <p:tgtEl>
                                          <p:spTgt spid="64">
                                            <p:txEl>
                                              <p:pRg end="4" st="4"/>
                                            </p:txEl>
                                          </p:spTgt>
                                        </p:tgtEl>
                                      </p:cBhvr>
                                    </p:animEffect>
                                  </p:childTnLst>
                                </p:cTn>
                              </p:par>
                            </p:childTnLst>
                          </p:cTn>
                        </p:par>
                        <p:par>
                          <p:cTn fill="hold">
                            <p:stCondLst>
                              <p:cond delay="14000"/>
                            </p:stCondLst>
                            <p:childTnLst>
                              <p:par>
                                <p:cTn fill="hold" nodeType="afterEffect" presetClass="entr" presetID="10" presetSubtype="0">
                                  <p:stCondLst>
                                    <p:cond delay="0"/>
                                  </p:stCondLst>
                                  <p:childTnLst>
                                    <p:set>
                                      <p:cBhvr>
                                        <p:cTn dur="1" fill="hold">
                                          <p:stCondLst>
                                            <p:cond delay="0"/>
                                          </p:stCondLst>
                                        </p:cTn>
                                        <p:tgtEl>
                                          <p:spTgt spid="64">
                                            <p:txEl>
                                              <p:pRg end="5" st="5"/>
                                            </p:txEl>
                                          </p:spTgt>
                                        </p:tgtEl>
                                        <p:attrNameLst>
                                          <p:attrName>style.visibility</p:attrName>
                                        </p:attrNameLst>
                                      </p:cBhvr>
                                      <p:to>
                                        <p:strVal val="visible"/>
                                      </p:to>
                                    </p:set>
                                    <p:animEffect filter="fade" transition="in">
                                      <p:cBhvr>
                                        <p:cTn dur="500"/>
                                        <p:tgtEl>
                                          <p:spTgt spid="64">
                                            <p:txEl>
                                              <p:pRg end="5" st="5"/>
                                            </p:txEl>
                                          </p:spTgt>
                                        </p:tgtEl>
                                      </p:cBhvr>
                                    </p:animEffect>
                                  </p:childTnLst>
                                </p:cTn>
                              </p:par>
                            </p:childTnLst>
                          </p:cTn>
                        </p:par>
                        <p:par>
                          <p:cTn fill="hold">
                            <p:stCondLst>
                              <p:cond delay="14500"/>
                            </p:stCondLst>
                            <p:childTnLst>
                              <p:par>
                                <p:cTn fill="hold" nodeType="afterEffect" presetClass="entr" presetID="10" presetSubtype="0">
                                  <p:stCondLst>
                                    <p:cond delay="0"/>
                                  </p:stCondLst>
                                  <p:childTnLst>
                                    <p:set>
                                      <p:cBhvr>
                                        <p:cTn dur="1" fill="hold">
                                          <p:stCondLst>
                                            <p:cond delay="0"/>
                                          </p:stCondLst>
                                        </p:cTn>
                                        <p:tgtEl>
                                          <p:spTgt spid="64">
                                            <p:txEl>
                                              <p:pRg end="6" st="6"/>
                                            </p:txEl>
                                          </p:spTgt>
                                        </p:tgtEl>
                                        <p:attrNameLst>
                                          <p:attrName>style.visibility</p:attrName>
                                        </p:attrNameLst>
                                      </p:cBhvr>
                                      <p:to>
                                        <p:strVal val="visible"/>
                                      </p:to>
                                    </p:set>
                                    <p:animEffect filter="fade" transition="in">
                                      <p:cBhvr>
                                        <p:cTn dur="500"/>
                                        <p:tgtEl>
                                          <p:spTgt spid="64">
                                            <p:txEl>
                                              <p:pRg end="6" st="6"/>
                                            </p:txEl>
                                          </p:spTgt>
                                        </p:tgtEl>
                                      </p:cBhvr>
                                    </p:animEffect>
                                  </p:childTnLst>
                                </p:cTn>
                              </p:par>
                            </p:childTnLst>
                          </p:cTn>
                        </p:par>
                        <p:par>
                          <p:cTn fill="hold">
                            <p:stCondLst>
                              <p:cond delay="15000"/>
                            </p:stCondLst>
                            <p:childTnLst>
                              <p:par>
                                <p:cTn fill="hold" nodeType="afterEffect" presetClass="entr" presetID="10" presetSubtype="0">
                                  <p:stCondLst>
                                    <p:cond delay="0"/>
                                  </p:stCondLst>
                                  <p:childTnLst>
                                    <p:set>
                                      <p:cBhvr>
                                        <p:cTn dur="1" fill="hold">
                                          <p:stCondLst>
                                            <p:cond delay="0"/>
                                          </p:stCondLst>
                                        </p:cTn>
                                        <p:tgtEl>
                                          <p:spTgt spid="64">
                                            <p:txEl>
                                              <p:pRg end="7" st="7"/>
                                            </p:txEl>
                                          </p:spTgt>
                                        </p:tgtEl>
                                        <p:attrNameLst>
                                          <p:attrName>style.visibility</p:attrName>
                                        </p:attrNameLst>
                                      </p:cBhvr>
                                      <p:to>
                                        <p:strVal val="visible"/>
                                      </p:to>
                                    </p:set>
                                    <p:animEffect filter="fade" transition="in">
                                      <p:cBhvr>
                                        <p:cTn dur="500"/>
                                        <p:tgtEl>
                                          <p:spTgt spid="64">
                                            <p:txEl>
                                              <p:pRg end="7" st="7"/>
                                            </p:txEl>
                                          </p:spTgt>
                                        </p:tgtEl>
                                      </p:cBhvr>
                                    </p:animEffect>
                                  </p:childTnLst>
                                </p:cTn>
                              </p:par>
                            </p:childTnLst>
                          </p:cTn>
                        </p:par>
                        <p:par>
                          <p:cTn fill="hold">
                            <p:stCondLst>
                              <p:cond delay="15500"/>
                            </p:stCondLst>
                            <p:childTnLst>
                              <p:par>
                                <p:cTn fill="hold" nodeType="afterEffect" presetClass="entr" presetID="10" presetSubtype="0">
                                  <p:stCondLst>
                                    <p:cond delay="0"/>
                                  </p:stCondLst>
                                  <p:childTnLst>
                                    <p:set>
                                      <p:cBhvr>
                                        <p:cTn dur="1" fill="hold">
                                          <p:stCondLst>
                                            <p:cond delay="0"/>
                                          </p:stCondLst>
                                        </p:cTn>
                                        <p:tgtEl>
                                          <p:spTgt spid="64">
                                            <p:txEl>
                                              <p:pRg end="8" st="8"/>
                                            </p:txEl>
                                          </p:spTgt>
                                        </p:tgtEl>
                                        <p:attrNameLst>
                                          <p:attrName>style.visibility</p:attrName>
                                        </p:attrNameLst>
                                      </p:cBhvr>
                                      <p:to>
                                        <p:strVal val="visible"/>
                                      </p:to>
                                    </p:set>
                                    <p:animEffect filter="fade" transition="in">
                                      <p:cBhvr>
                                        <p:cTn dur="500"/>
                                        <p:tgtEl>
                                          <p:spTgt spid="64">
                                            <p:txEl>
                                              <p:pRg end="8" st="8"/>
                                            </p:txEl>
                                          </p:spTgt>
                                        </p:tgtEl>
                                      </p:cBhvr>
                                    </p:animEffect>
                                  </p:childTnLst>
                                </p:cTn>
                              </p:par>
                            </p:childTnLst>
                          </p:cTn>
                        </p:par>
                        <p:par>
                          <p:cTn fill="hold">
                            <p:stCondLst>
                              <p:cond delay="16000"/>
                            </p:stCondLst>
                            <p:childTnLst>
                              <p:par>
                                <p:cTn fill="hold" nodeType="afterEffect" presetClass="entr" presetID="10" presetSubtype="0">
                                  <p:stCondLst>
                                    <p:cond delay="0"/>
                                  </p:stCondLst>
                                  <p:childTnLst>
                                    <p:set>
                                      <p:cBhvr>
                                        <p:cTn dur="1" fill="hold">
                                          <p:stCondLst>
                                            <p:cond delay="0"/>
                                          </p:stCondLst>
                                        </p:cTn>
                                        <p:tgtEl>
                                          <p:spTgt spid="68"/>
                                        </p:tgtEl>
                                        <p:attrNameLst>
                                          <p:attrName>style.visibility</p:attrName>
                                        </p:attrNameLst>
                                      </p:cBhvr>
                                      <p:to>
                                        <p:strVal val="visible"/>
                                      </p:to>
                                    </p:set>
                                    <p:animEffect filter="fade" transition="in">
                                      <p:cBhvr>
                                        <p:cTn dur="500"/>
                                        <p:tgtEl>
                                          <p:spTgt spid="68"/>
                                        </p:tgtEl>
                                      </p:cBhvr>
                                    </p:animEffect>
                                  </p:childTnLst>
                                </p:cTn>
                              </p:par>
                            </p:childTnLst>
                          </p:cTn>
                        </p:par>
                        <p:par>
                          <p:cTn fill="hold">
                            <p:stCondLst>
                              <p:cond delay="16500"/>
                            </p:stCondLst>
                            <p:childTnLst>
                              <p:par>
                                <p:cTn fill="hold" nodeType="afterEffect" presetClass="entr" presetID="10" presetSubtype="0">
                                  <p:stCondLst>
                                    <p:cond delay="0"/>
                                  </p:stCondLst>
                                  <p:childTnLst>
                                    <p:set>
                                      <p:cBhvr>
                                        <p:cTn dur="1" fill="hold">
                                          <p:stCondLst>
                                            <p:cond delay="0"/>
                                          </p:stCondLst>
                                        </p:cTn>
                                        <p:tgtEl>
                                          <p:spTgt spid="61">
                                            <p:txEl>
                                              <p:pRg end="0" st="0"/>
                                            </p:txEl>
                                          </p:spTgt>
                                        </p:tgtEl>
                                        <p:attrNameLst>
                                          <p:attrName>style.visibility</p:attrName>
                                        </p:attrNameLst>
                                      </p:cBhvr>
                                      <p:to>
                                        <p:strVal val="visible"/>
                                      </p:to>
                                    </p:set>
                                    <p:animEffect filter="fade" transition="in">
                                      <p:cBhvr>
                                        <p:cTn dur="500"/>
                                        <p:tgtEl>
                                          <p:spTgt spid="61">
                                            <p:txEl>
                                              <p:pRg end="0" st="0"/>
                                            </p:txEl>
                                          </p:spTgt>
                                        </p:tgtEl>
                                      </p:cBhvr>
                                    </p:animEffect>
                                  </p:childTnLst>
                                </p:cTn>
                              </p:par>
                            </p:childTnLst>
                          </p:cTn>
                        </p:par>
                        <p:par>
                          <p:cTn fill="hold">
                            <p:stCondLst>
                              <p:cond delay="17000"/>
                            </p:stCondLst>
                            <p:childTnLst>
                              <p:par>
                                <p:cTn fill="hold" nodeType="afterEffect" presetClass="entr" presetID="10" presetSubtype="0">
                                  <p:stCondLst>
                                    <p:cond delay="0"/>
                                  </p:stCondLst>
                                  <p:childTnLst>
                                    <p:set>
                                      <p:cBhvr>
                                        <p:cTn dur="1" fill="hold">
                                          <p:stCondLst>
                                            <p:cond delay="0"/>
                                          </p:stCondLst>
                                        </p:cTn>
                                        <p:tgtEl>
                                          <p:spTgt spid="61">
                                            <p:txEl>
                                              <p:pRg end="1" st="1"/>
                                            </p:txEl>
                                          </p:spTgt>
                                        </p:tgtEl>
                                        <p:attrNameLst>
                                          <p:attrName>style.visibility</p:attrName>
                                        </p:attrNameLst>
                                      </p:cBhvr>
                                      <p:to>
                                        <p:strVal val="visible"/>
                                      </p:to>
                                    </p:set>
                                    <p:animEffect filter="fade" transition="in">
                                      <p:cBhvr>
                                        <p:cTn dur="500"/>
                                        <p:tgtEl>
                                          <p:spTgt spid="61">
                                            <p:txEl>
                                              <p:pRg end="1" st="1"/>
                                            </p:txEl>
                                          </p:spTgt>
                                        </p:tgtEl>
                                      </p:cBhvr>
                                    </p:animEffect>
                                  </p:childTnLst>
                                </p:cTn>
                              </p:par>
                            </p:childTnLst>
                          </p:cTn>
                        </p:par>
                        <p:par>
                          <p:cTn fill="hold">
                            <p:stCondLst>
                              <p:cond delay="17500"/>
                            </p:stCondLst>
                            <p:childTnLst>
                              <p:par>
                                <p:cTn fill="hold" nodeType="afterEffect" presetClass="entr" presetID="10" presetSubtype="0">
                                  <p:stCondLst>
                                    <p:cond delay="0"/>
                                  </p:stCondLst>
                                  <p:childTnLst>
                                    <p:set>
                                      <p:cBhvr>
                                        <p:cTn dur="1" fill="hold">
                                          <p:stCondLst>
                                            <p:cond delay="0"/>
                                          </p:stCondLst>
                                        </p:cTn>
                                        <p:tgtEl>
                                          <p:spTgt spid="61">
                                            <p:txEl>
                                              <p:pRg end="2" st="2"/>
                                            </p:txEl>
                                          </p:spTgt>
                                        </p:tgtEl>
                                        <p:attrNameLst>
                                          <p:attrName>style.visibility</p:attrName>
                                        </p:attrNameLst>
                                      </p:cBhvr>
                                      <p:to>
                                        <p:strVal val="visible"/>
                                      </p:to>
                                    </p:set>
                                    <p:animEffect filter="fade" transition="in">
                                      <p:cBhvr>
                                        <p:cTn dur="500"/>
                                        <p:tgtEl>
                                          <p:spTgt spid="61">
                                            <p:txEl>
                                              <p:pRg end="2" st="2"/>
                                            </p:txEl>
                                          </p:spTgt>
                                        </p:tgtEl>
                                      </p:cBhvr>
                                    </p:animEffect>
                                  </p:childTnLst>
                                </p:cTn>
                              </p:par>
                            </p:childTnLst>
                          </p:cTn>
                        </p:par>
                        <p:par>
                          <p:cTn fill="hold">
                            <p:stCondLst>
                              <p:cond delay="18000"/>
                            </p:stCondLst>
                            <p:childTnLst>
                              <p:par>
                                <p:cTn fill="hold" nodeType="afterEffect" presetClass="entr" presetID="10" presetSubtype="0">
                                  <p:stCondLst>
                                    <p:cond delay="0"/>
                                  </p:stCondLst>
                                  <p:childTnLst>
                                    <p:set>
                                      <p:cBhvr>
                                        <p:cTn dur="1" fill="hold">
                                          <p:stCondLst>
                                            <p:cond delay="0"/>
                                          </p:stCondLst>
                                        </p:cTn>
                                        <p:tgtEl>
                                          <p:spTgt spid="61">
                                            <p:txEl>
                                              <p:pRg end="3" st="3"/>
                                            </p:txEl>
                                          </p:spTgt>
                                        </p:tgtEl>
                                        <p:attrNameLst>
                                          <p:attrName>style.visibility</p:attrName>
                                        </p:attrNameLst>
                                      </p:cBhvr>
                                      <p:to>
                                        <p:strVal val="visible"/>
                                      </p:to>
                                    </p:set>
                                    <p:animEffect filter="fade" transition="in">
                                      <p:cBhvr>
                                        <p:cTn dur="500"/>
                                        <p:tgtEl>
                                          <p:spTgt spid="61">
                                            <p:txEl>
                                              <p:pRg end="3" st="3"/>
                                            </p:txEl>
                                          </p:spTgt>
                                        </p:tgtEl>
                                      </p:cBhvr>
                                    </p:animEffect>
                                  </p:childTnLst>
                                </p:cTn>
                              </p:par>
                            </p:childTnLst>
                          </p:cTn>
                        </p:par>
                        <p:par>
                          <p:cTn fill="hold">
                            <p:stCondLst>
                              <p:cond delay="18500"/>
                            </p:stCondLst>
                            <p:childTnLst>
                              <p:par>
                                <p:cTn fill="hold" nodeType="afterEffect" presetClass="entr" presetID="10" presetSubtype="0">
                                  <p:stCondLst>
                                    <p:cond delay="0"/>
                                  </p:stCondLst>
                                  <p:childTnLst>
                                    <p:set>
                                      <p:cBhvr>
                                        <p:cTn dur="1" fill="hold">
                                          <p:stCondLst>
                                            <p:cond delay="0"/>
                                          </p:stCondLst>
                                        </p:cTn>
                                        <p:tgtEl>
                                          <p:spTgt spid="61">
                                            <p:txEl>
                                              <p:pRg end="4" st="4"/>
                                            </p:txEl>
                                          </p:spTgt>
                                        </p:tgtEl>
                                        <p:attrNameLst>
                                          <p:attrName>style.visibility</p:attrName>
                                        </p:attrNameLst>
                                      </p:cBhvr>
                                      <p:to>
                                        <p:strVal val="visible"/>
                                      </p:to>
                                    </p:set>
                                    <p:animEffect filter="fade" transition="in">
                                      <p:cBhvr>
                                        <p:cTn dur="500"/>
                                        <p:tgtEl>
                                          <p:spTgt spid="61">
                                            <p:txEl>
                                              <p:pRg end="4" st="4"/>
                                            </p:txEl>
                                          </p:spTgt>
                                        </p:tgtEl>
                                      </p:cBhvr>
                                    </p:animEffect>
                                  </p:childTnLst>
                                </p:cTn>
                              </p:par>
                            </p:childTnLst>
                          </p:cTn>
                        </p:par>
                        <p:par>
                          <p:cTn fill="hold">
                            <p:stCondLst>
                              <p:cond delay="19000"/>
                            </p:stCondLst>
                            <p:childTnLst>
                              <p:par>
                                <p:cTn fill="hold" nodeType="afterEffect" presetClass="entr" presetID="10" presetSubtype="0">
                                  <p:stCondLst>
                                    <p:cond delay="0"/>
                                  </p:stCondLst>
                                  <p:childTnLst>
                                    <p:set>
                                      <p:cBhvr>
                                        <p:cTn dur="1" fill="hold">
                                          <p:stCondLst>
                                            <p:cond delay="0"/>
                                          </p:stCondLst>
                                        </p:cTn>
                                        <p:tgtEl>
                                          <p:spTgt spid="61">
                                            <p:txEl>
                                              <p:pRg end="5" st="5"/>
                                            </p:txEl>
                                          </p:spTgt>
                                        </p:tgtEl>
                                        <p:attrNameLst>
                                          <p:attrName>style.visibility</p:attrName>
                                        </p:attrNameLst>
                                      </p:cBhvr>
                                      <p:to>
                                        <p:strVal val="visible"/>
                                      </p:to>
                                    </p:set>
                                    <p:animEffect filter="fade" transition="in">
                                      <p:cBhvr>
                                        <p:cTn dur="500"/>
                                        <p:tgtEl>
                                          <p:spTgt spid="61">
                                            <p:txEl>
                                              <p:pRg end="5" st="5"/>
                                            </p:txEl>
                                          </p:spTgt>
                                        </p:tgtEl>
                                      </p:cBhvr>
                                    </p:animEffect>
                                  </p:childTnLst>
                                </p:cTn>
                              </p:par>
                            </p:childTnLst>
                          </p:cTn>
                        </p:par>
                        <p:par>
                          <p:cTn fill="hold">
                            <p:stCondLst>
                              <p:cond delay="19500"/>
                            </p:stCondLst>
                            <p:childTnLst>
                              <p:par>
                                <p:cTn fill="hold" nodeType="afterEffect" presetClass="entr" presetID="10" presetSubtype="0">
                                  <p:stCondLst>
                                    <p:cond delay="0"/>
                                  </p:stCondLst>
                                  <p:childTnLst>
                                    <p:set>
                                      <p:cBhvr>
                                        <p:cTn dur="1" fill="hold">
                                          <p:stCondLst>
                                            <p:cond delay="0"/>
                                          </p:stCondLst>
                                        </p:cTn>
                                        <p:tgtEl>
                                          <p:spTgt spid="61">
                                            <p:txEl>
                                              <p:pRg end="6" st="6"/>
                                            </p:txEl>
                                          </p:spTgt>
                                        </p:tgtEl>
                                        <p:attrNameLst>
                                          <p:attrName>style.visibility</p:attrName>
                                        </p:attrNameLst>
                                      </p:cBhvr>
                                      <p:to>
                                        <p:strVal val="visible"/>
                                      </p:to>
                                    </p:set>
                                    <p:animEffect filter="fade" transition="in">
                                      <p:cBhvr>
                                        <p:cTn dur="500"/>
                                        <p:tgtEl>
                                          <p:spTgt spid="61">
                                            <p:txEl>
                                              <p:pRg end="6" st="6"/>
                                            </p:txEl>
                                          </p:spTgt>
                                        </p:tgtEl>
                                      </p:cBhvr>
                                    </p:animEffect>
                                  </p:childTnLst>
                                </p:cTn>
                              </p:par>
                            </p:childTnLst>
                          </p:cTn>
                        </p:par>
                        <p:par>
                          <p:cTn fill="hold">
                            <p:stCondLst>
                              <p:cond delay="20000"/>
                            </p:stCondLst>
                            <p:childTnLst>
                              <p:par>
                                <p:cTn fill="hold" nodeType="afterEffect" presetClass="entr" presetID="10" presetSubtype="0">
                                  <p:stCondLst>
                                    <p:cond delay="0"/>
                                  </p:stCondLst>
                                  <p:childTnLst>
                                    <p:set>
                                      <p:cBhvr>
                                        <p:cTn dur="1" fill="hold">
                                          <p:stCondLst>
                                            <p:cond delay="0"/>
                                          </p:stCondLst>
                                        </p:cTn>
                                        <p:tgtEl>
                                          <p:spTgt spid="61">
                                            <p:txEl>
                                              <p:pRg end="7" st="7"/>
                                            </p:txEl>
                                          </p:spTgt>
                                        </p:tgtEl>
                                        <p:attrNameLst>
                                          <p:attrName>style.visibility</p:attrName>
                                        </p:attrNameLst>
                                      </p:cBhvr>
                                      <p:to>
                                        <p:strVal val="visible"/>
                                      </p:to>
                                    </p:set>
                                    <p:animEffect filter="fade" transition="in">
                                      <p:cBhvr>
                                        <p:cTn dur="500"/>
                                        <p:tgtEl>
                                          <p:spTgt spid="61">
                                            <p:txEl>
                                              <p:pRg end="7" st="7"/>
                                            </p:txEl>
                                          </p:spTgt>
                                        </p:tgtEl>
                                      </p:cBhvr>
                                    </p:animEffect>
                                  </p:childTnLst>
                                </p:cTn>
                              </p:par>
                            </p:childTnLst>
                          </p:cTn>
                        </p:par>
                        <p:par>
                          <p:cTn fill="hold">
                            <p:stCondLst>
                              <p:cond delay="20500"/>
                            </p:stCondLst>
                            <p:childTnLst>
                              <p:par>
                                <p:cTn fill="hold" nodeType="afterEffect" presetClass="entr" presetID="10" presetSubtype="0">
                                  <p:stCondLst>
                                    <p:cond delay="0"/>
                                  </p:stCondLst>
                                  <p:childTnLst>
                                    <p:set>
                                      <p:cBhvr>
                                        <p:cTn dur="1" fill="hold">
                                          <p:stCondLst>
                                            <p:cond delay="0"/>
                                          </p:stCondLst>
                                        </p:cTn>
                                        <p:tgtEl>
                                          <p:spTgt spid="61">
                                            <p:txEl>
                                              <p:pRg end="8" st="8"/>
                                            </p:txEl>
                                          </p:spTgt>
                                        </p:tgtEl>
                                        <p:attrNameLst>
                                          <p:attrName>style.visibility</p:attrName>
                                        </p:attrNameLst>
                                      </p:cBhvr>
                                      <p:to>
                                        <p:strVal val="visible"/>
                                      </p:to>
                                    </p:set>
                                    <p:animEffect filter="fade" transition="in">
                                      <p:cBhvr>
                                        <p:cTn dur="500"/>
                                        <p:tgtEl>
                                          <p:spTgt spid="61">
                                            <p:txEl>
                                              <p:pRg end="8" st="8"/>
                                            </p:txEl>
                                          </p:spTgt>
                                        </p:tgtEl>
                                      </p:cBhvr>
                                    </p:animEffect>
                                  </p:childTnLst>
                                </p:cTn>
                              </p:par>
                            </p:childTnLst>
                          </p:cTn>
                        </p:par>
                        <p:par>
                          <p:cTn fill="hold">
                            <p:stCondLst>
                              <p:cond delay="21000"/>
                            </p:stCondLst>
                            <p:childTnLst>
                              <p:par>
                                <p:cTn fill="hold" nodeType="after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500"/>
                                        <p:tgtEl>
                                          <p:spTgt spid="69"/>
                                        </p:tgtEl>
                                      </p:cBhvr>
                                    </p:animEffect>
                                  </p:childTnLst>
                                </p:cTn>
                              </p:par>
                            </p:childTnLst>
                          </p:cTn>
                        </p:par>
                        <p:par>
                          <p:cTn fill="hold">
                            <p:stCondLst>
                              <p:cond delay="21500"/>
                            </p:stCondLst>
                            <p:childTnLst>
                              <p:par>
                                <p:cTn fill="hold" nodeType="afterEffect" presetClass="entr" presetID="10" presetSubtype="0">
                                  <p:stCondLst>
                                    <p:cond delay="0"/>
                                  </p:stCondLst>
                                  <p:childTnLst>
                                    <p:set>
                                      <p:cBhvr>
                                        <p:cTn dur="1" fill="hold">
                                          <p:stCondLst>
                                            <p:cond delay="0"/>
                                          </p:stCondLst>
                                        </p:cTn>
                                        <p:tgtEl>
                                          <p:spTgt spid="63">
                                            <p:txEl>
                                              <p:pRg end="0" st="0"/>
                                            </p:txEl>
                                          </p:spTgt>
                                        </p:tgtEl>
                                        <p:attrNameLst>
                                          <p:attrName>style.visibility</p:attrName>
                                        </p:attrNameLst>
                                      </p:cBhvr>
                                      <p:to>
                                        <p:strVal val="visible"/>
                                      </p:to>
                                    </p:set>
                                    <p:animEffect filter="fade" transition="in">
                                      <p:cBhvr>
                                        <p:cTn dur="500"/>
                                        <p:tgtEl>
                                          <p:spTgt spid="63">
                                            <p:txEl>
                                              <p:pRg end="0" st="0"/>
                                            </p:txEl>
                                          </p:spTgt>
                                        </p:tgtEl>
                                      </p:cBhvr>
                                    </p:animEffect>
                                  </p:childTnLst>
                                </p:cTn>
                              </p:par>
                            </p:childTnLst>
                          </p:cTn>
                        </p:par>
                        <p:par>
                          <p:cTn fill="hold">
                            <p:stCondLst>
                              <p:cond delay="22000"/>
                            </p:stCondLst>
                            <p:childTnLst>
                              <p:par>
                                <p:cTn fill="hold" nodeType="afterEffect" presetClass="entr" presetID="10" presetSubtype="0">
                                  <p:stCondLst>
                                    <p:cond delay="0"/>
                                  </p:stCondLst>
                                  <p:childTnLst>
                                    <p:set>
                                      <p:cBhvr>
                                        <p:cTn dur="1" fill="hold">
                                          <p:stCondLst>
                                            <p:cond delay="0"/>
                                          </p:stCondLst>
                                        </p:cTn>
                                        <p:tgtEl>
                                          <p:spTgt spid="63">
                                            <p:txEl>
                                              <p:pRg end="1" st="1"/>
                                            </p:txEl>
                                          </p:spTgt>
                                        </p:tgtEl>
                                        <p:attrNameLst>
                                          <p:attrName>style.visibility</p:attrName>
                                        </p:attrNameLst>
                                      </p:cBhvr>
                                      <p:to>
                                        <p:strVal val="visible"/>
                                      </p:to>
                                    </p:set>
                                    <p:animEffect filter="fade" transition="in">
                                      <p:cBhvr>
                                        <p:cTn dur="500"/>
                                        <p:tgtEl>
                                          <p:spTgt spid="63">
                                            <p:txEl>
                                              <p:pRg end="1" st="1"/>
                                            </p:txEl>
                                          </p:spTgt>
                                        </p:tgtEl>
                                      </p:cBhvr>
                                    </p:animEffect>
                                  </p:childTnLst>
                                </p:cTn>
                              </p:par>
                            </p:childTnLst>
                          </p:cTn>
                        </p:par>
                        <p:par>
                          <p:cTn fill="hold">
                            <p:stCondLst>
                              <p:cond delay="22500"/>
                            </p:stCondLst>
                            <p:childTnLst>
                              <p:par>
                                <p:cTn fill="hold" nodeType="afterEffect" presetClass="entr" presetID="10" presetSubtype="0">
                                  <p:stCondLst>
                                    <p:cond delay="0"/>
                                  </p:stCondLst>
                                  <p:childTnLst>
                                    <p:set>
                                      <p:cBhvr>
                                        <p:cTn dur="1" fill="hold">
                                          <p:stCondLst>
                                            <p:cond delay="0"/>
                                          </p:stCondLst>
                                        </p:cTn>
                                        <p:tgtEl>
                                          <p:spTgt spid="63">
                                            <p:txEl>
                                              <p:pRg end="2" st="2"/>
                                            </p:txEl>
                                          </p:spTgt>
                                        </p:tgtEl>
                                        <p:attrNameLst>
                                          <p:attrName>style.visibility</p:attrName>
                                        </p:attrNameLst>
                                      </p:cBhvr>
                                      <p:to>
                                        <p:strVal val="visible"/>
                                      </p:to>
                                    </p:set>
                                    <p:animEffect filter="fade" transition="in">
                                      <p:cBhvr>
                                        <p:cTn dur="500"/>
                                        <p:tgtEl>
                                          <p:spTgt spid="63">
                                            <p:txEl>
                                              <p:pRg end="2" st="2"/>
                                            </p:txEl>
                                          </p:spTgt>
                                        </p:tgtEl>
                                      </p:cBhvr>
                                    </p:animEffect>
                                  </p:childTnLst>
                                </p:cTn>
                              </p:par>
                            </p:childTnLst>
                          </p:cTn>
                        </p:par>
                        <p:par>
                          <p:cTn fill="hold">
                            <p:stCondLst>
                              <p:cond delay="23000"/>
                            </p:stCondLst>
                            <p:childTnLst>
                              <p:par>
                                <p:cTn fill="hold" nodeType="afterEffect" presetClass="entr" presetID="10" presetSubtype="0">
                                  <p:stCondLst>
                                    <p:cond delay="0"/>
                                  </p:stCondLst>
                                  <p:childTnLst>
                                    <p:set>
                                      <p:cBhvr>
                                        <p:cTn dur="1" fill="hold">
                                          <p:stCondLst>
                                            <p:cond delay="0"/>
                                          </p:stCondLst>
                                        </p:cTn>
                                        <p:tgtEl>
                                          <p:spTgt spid="63">
                                            <p:txEl>
                                              <p:pRg end="3" st="3"/>
                                            </p:txEl>
                                          </p:spTgt>
                                        </p:tgtEl>
                                        <p:attrNameLst>
                                          <p:attrName>style.visibility</p:attrName>
                                        </p:attrNameLst>
                                      </p:cBhvr>
                                      <p:to>
                                        <p:strVal val="visible"/>
                                      </p:to>
                                    </p:set>
                                    <p:animEffect filter="fade" transition="in">
                                      <p:cBhvr>
                                        <p:cTn dur="500"/>
                                        <p:tgtEl>
                                          <p:spTgt spid="63">
                                            <p:txEl>
                                              <p:pRg end="3" st="3"/>
                                            </p:txEl>
                                          </p:spTgt>
                                        </p:tgtEl>
                                      </p:cBhvr>
                                    </p:animEffect>
                                  </p:childTnLst>
                                </p:cTn>
                              </p:par>
                            </p:childTnLst>
                          </p:cTn>
                        </p:par>
                        <p:par>
                          <p:cTn fill="hold">
                            <p:stCondLst>
                              <p:cond delay="23500"/>
                            </p:stCondLst>
                            <p:childTnLst>
                              <p:par>
                                <p:cTn fill="hold" nodeType="afterEffect" presetClass="entr" presetID="10" presetSubtype="0">
                                  <p:stCondLst>
                                    <p:cond delay="0"/>
                                  </p:stCondLst>
                                  <p:childTnLst>
                                    <p:set>
                                      <p:cBhvr>
                                        <p:cTn dur="1" fill="hold">
                                          <p:stCondLst>
                                            <p:cond delay="0"/>
                                          </p:stCondLst>
                                        </p:cTn>
                                        <p:tgtEl>
                                          <p:spTgt spid="63">
                                            <p:txEl>
                                              <p:pRg end="4" st="4"/>
                                            </p:txEl>
                                          </p:spTgt>
                                        </p:tgtEl>
                                        <p:attrNameLst>
                                          <p:attrName>style.visibility</p:attrName>
                                        </p:attrNameLst>
                                      </p:cBhvr>
                                      <p:to>
                                        <p:strVal val="visible"/>
                                      </p:to>
                                    </p:set>
                                    <p:animEffect filter="fade" transition="in">
                                      <p:cBhvr>
                                        <p:cTn dur="500"/>
                                        <p:tgtEl>
                                          <p:spTgt spid="63">
                                            <p:txEl>
                                              <p:pRg end="4" st="4"/>
                                            </p:txEl>
                                          </p:spTgt>
                                        </p:tgtEl>
                                      </p:cBhvr>
                                    </p:animEffect>
                                  </p:childTnLst>
                                </p:cTn>
                              </p:par>
                            </p:childTnLst>
                          </p:cTn>
                        </p:par>
                        <p:par>
                          <p:cTn fill="hold">
                            <p:stCondLst>
                              <p:cond delay="24000"/>
                            </p:stCondLst>
                            <p:childTnLst>
                              <p:par>
                                <p:cTn fill="hold" nodeType="afterEffect" presetClass="entr" presetID="10" presetSubtype="0">
                                  <p:stCondLst>
                                    <p:cond delay="0"/>
                                  </p:stCondLst>
                                  <p:childTnLst>
                                    <p:set>
                                      <p:cBhvr>
                                        <p:cTn dur="1" fill="hold">
                                          <p:stCondLst>
                                            <p:cond delay="0"/>
                                          </p:stCondLst>
                                        </p:cTn>
                                        <p:tgtEl>
                                          <p:spTgt spid="63">
                                            <p:txEl>
                                              <p:pRg end="5" st="5"/>
                                            </p:txEl>
                                          </p:spTgt>
                                        </p:tgtEl>
                                        <p:attrNameLst>
                                          <p:attrName>style.visibility</p:attrName>
                                        </p:attrNameLst>
                                      </p:cBhvr>
                                      <p:to>
                                        <p:strVal val="visible"/>
                                      </p:to>
                                    </p:set>
                                    <p:animEffect filter="fade" transition="in">
                                      <p:cBhvr>
                                        <p:cTn dur="500"/>
                                        <p:tgtEl>
                                          <p:spTgt spid="63">
                                            <p:txEl>
                                              <p:pRg end="5" st="5"/>
                                            </p:txEl>
                                          </p:spTgt>
                                        </p:tgtEl>
                                      </p:cBhvr>
                                    </p:animEffect>
                                  </p:childTnLst>
                                </p:cTn>
                              </p:par>
                            </p:childTnLst>
                          </p:cTn>
                        </p:par>
                        <p:par>
                          <p:cTn fill="hold">
                            <p:stCondLst>
                              <p:cond delay="24500"/>
                            </p:stCondLst>
                            <p:childTnLst>
                              <p:par>
                                <p:cTn fill="hold" nodeType="afterEffect" presetClass="entr" presetID="10" presetSubtype="0">
                                  <p:stCondLst>
                                    <p:cond delay="0"/>
                                  </p:stCondLst>
                                  <p:childTnLst>
                                    <p:set>
                                      <p:cBhvr>
                                        <p:cTn dur="1" fill="hold">
                                          <p:stCondLst>
                                            <p:cond delay="0"/>
                                          </p:stCondLst>
                                        </p:cTn>
                                        <p:tgtEl>
                                          <p:spTgt spid="63">
                                            <p:txEl>
                                              <p:pRg end="6" st="6"/>
                                            </p:txEl>
                                          </p:spTgt>
                                        </p:tgtEl>
                                        <p:attrNameLst>
                                          <p:attrName>style.visibility</p:attrName>
                                        </p:attrNameLst>
                                      </p:cBhvr>
                                      <p:to>
                                        <p:strVal val="visible"/>
                                      </p:to>
                                    </p:set>
                                    <p:animEffect filter="fade" transition="in">
                                      <p:cBhvr>
                                        <p:cTn dur="500"/>
                                        <p:tgtEl>
                                          <p:spTgt spid="63">
                                            <p:txEl>
                                              <p:pRg end="6" st="6"/>
                                            </p:txEl>
                                          </p:spTgt>
                                        </p:tgtEl>
                                      </p:cBhvr>
                                    </p:animEffect>
                                  </p:childTnLst>
                                </p:cTn>
                              </p:par>
                            </p:childTnLst>
                          </p:cTn>
                        </p:par>
                        <p:par>
                          <p:cTn fill="hold">
                            <p:stCondLst>
                              <p:cond delay="25000"/>
                            </p:stCondLst>
                            <p:childTnLst>
                              <p:par>
                                <p:cTn fill="hold" nodeType="afterEffect" presetClass="entr" presetID="10" presetSubtype="0">
                                  <p:stCondLst>
                                    <p:cond delay="0"/>
                                  </p:stCondLst>
                                  <p:childTnLst>
                                    <p:set>
                                      <p:cBhvr>
                                        <p:cTn dur="1" fill="hold">
                                          <p:stCondLst>
                                            <p:cond delay="0"/>
                                          </p:stCondLst>
                                        </p:cTn>
                                        <p:tgtEl>
                                          <p:spTgt spid="63">
                                            <p:txEl>
                                              <p:pRg end="7" st="7"/>
                                            </p:txEl>
                                          </p:spTgt>
                                        </p:tgtEl>
                                        <p:attrNameLst>
                                          <p:attrName>style.visibility</p:attrName>
                                        </p:attrNameLst>
                                      </p:cBhvr>
                                      <p:to>
                                        <p:strVal val="visible"/>
                                      </p:to>
                                    </p:set>
                                    <p:animEffect filter="fade" transition="in">
                                      <p:cBhvr>
                                        <p:cTn dur="500"/>
                                        <p:tgtEl>
                                          <p:spTgt spid="63">
                                            <p:txEl>
                                              <p:pRg end="7" st="7"/>
                                            </p:txEl>
                                          </p:spTgt>
                                        </p:tgtEl>
                                      </p:cBhvr>
                                    </p:animEffect>
                                  </p:childTnLst>
                                </p:cTn>
                              </p:par>
                            </p:childTnLst>
                          </p:cTn>
                        </p:par>
                        <p:par>
                          <p:cTn fill="hold">
                            <p:stCondLst>
                              <p:cond delay="25500"/>
                            </p:stCondLst>
                            <p:childTnLst>
                              <p:par>
                                <p:cTn fill="hold" nodeType="afterEffect" presetClass="entr" presetID="10" presetSubtype="0">
                                  <p:stCondLst>
                                    <p:cond delay="0"/>
                                  </p:stCondLst>
                                  <p:childTnLst>
                                    <p:set>
                                      <p:cBhvr>
                                        <p:cTn dur="1" fill="hold">
                                          <p:stCondLst>
                                            <p:cond delay="0"/>
                                          </p:stCondLst>
                                        </p:cTn>
                                        <p:tgtEl>
                                          <p:spTgt spid="63">
                                            <p:txEl>
                                              <p:pRg end="8" st="8"/>
                                            </p:txEl>
                                          </p:spTgt>
                                        </p:tgtEl>
                                        <p:attrNameLst>
                                          <p:attrName>style.visibility</p:attrName>
                                        </p:attrNameLst>
                                      </p:cBhvr>
                                      <p:to>
                                        <p:strVal val="visible"/>
                                      </p:to>
                                    </p:set>
                                    <p:animEffect filter="fade" transition="in">
                                      <p:cBhvr>
                                        <p:cTn dur="500"/>
                                        <p:tgtEl>
                                          <p:spTgt spid="63">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72" name="Shape 72"/>
        <p:cNvGrpSpPr/>
        <p:nvPr/>
      </p:nvGrpSpPr>
      <p:grpSpPr>
        <a:xfrm>
          <a:off x="0" y="0"/>
          <a:ext cx="0" cy="0"/>
          <a:chOff x="0" y="0"/>
          <a:chExt cx="0" cy="0"/>
        </a:xfrm>
      </p:grpSpPr>
      <p:sp>
        <p:nvSpPr>
          <p:cNvPr id="73" name="Google Shape;73;p16"/>
          <p:cNvSpPr txBox="1"/>
          <p:nvPr>
            <p:ph type="title"/>
          </p:nvPr>
        </p:nvSpPr>
        <p:spPr>
          <a:xfrm>
            <a:off x="114301" y="317274"/>
            <a:ext cx="8921700" cy="3732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b="0" sz="2400">
                <a:solidFill>
                  <a:schemeClr val="dk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74" name="Google Shape;74;p16"/>
          <p:cNvSpPr txBox="1"/>
          <p:nvPr>
            <p:ph idx="1" type="body"/>
          </p:nvPr>
        </p:nvSpPr>
        <p:spPr>
          <a:xfrm>
            <a:off x="114302" y="802489"/>
            <a:ext cx="8915400" cy="307200"/>
          </a:xfrm>
          <a:prstGeom prst="rect">
            <a:avLst/>
          </a:prstGeom>
          <a:noFill/>
          <a:ln>
            <a:noFill/>
          </a:ln>
        </p:spPr>
        <p:txBody>
          <a:bodyPr anchorCtr="0" anchor="t" bIns="68575" lIns="68575" spcFirstLastPara="1" rIns="68575" wrap="square" tIns="68575">
            <a:noAutofit/>
          </a:bodyPr>
          <a:lstStyle>
            <a:lvl1pPr indent="-228600" lvl="0" marL="457200" algn="l">
              <a:lnSpc>
                <a:spcPct val="115000"/>
              </a:lnSpc>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indent="-298450" lvl="1" marL="914400" algn="l">
              <a:lnSpc>
                <a:spcPct val="115000"/>
              </a:lnSpc>
              <a:spcBef>
                <a:spcPts val="1600"/>
              </a:spcBef>
              <a:spcAft>
                <a:spcPts val="0"/>
              </a:spcAft>
              <a:buSzPts val="1100"/>
              <a:buChar char="○"/>
              <a:defRPr sz="1800">
                <a:solidFill>
                  <a:schemeClr val="dk1"/>
                </a:solidFill>
                <a:latin typeface="Open Sans"/>
                <a:ea typeface="Open Sans"/>
                <a:cs typeface="Open Sans"/>
                <a:sym typeface="Open Sans"/>
              </a:defRPr>
            </a:lvl2pPr>
            <a:lvl3pPr indent="-298450" lvl="2" marL="137160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indent="-298450" lvl="3" marL="18288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indent="-298450" lvl="4" marL="22860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75" name="Google Shape;75;p16"/>
          <p:cNvSpPr txBox="1"/>
          <p:nvPr>
            <p:ph idx="2" type="body"/>
          </p:nvPr>
        </p:nvSpPr>
        <p:spPr>
          <a:xfrm>
            <a:off x="114302" y="1214051"/>
            <a:ext cx="8915400" cy="3227400"/>
          </a:xfrm>
          <a:prstGeom prst="rect">
            <a:avLst/>
          </a:prstGeom>
          <a:noFill/>
          <a:ln>
            <a:noFill/>
          </a:ln>
        </p:spPr>
        <p:txBody>
          <a:bodyPr anchorCtr="0" anchor="t" bIns="68575" lIns="68575" spcFirstLastPara="1" rIns="68575" wrap="square" tIns="68575">
            <a:noAutofit/>
          </a:bodyPr>
          <a:lstStyle>
            <a:lvl1pPr indent="-298450" lvl="0" marL="457200" algn="l">
              <a:lnSpc>
                <a:spcPct val="115000"/>
              </a:lnSpc>
              <a:spcBef>
                <a:spcPts val="0"/>
              </a:spcBef>
              <a:spcAft>
                <a:spcPts val="0"/>
              </a:spcAft>
              <a:buClr>
                <a:schemeClr val="accent1"/>
              </a:buClr>
              <a:buSzPts val="1100"/>
              <a:buFont typeface="Noto Sans Symbols"/>
              <a:buChar char="▪"/>
              <a:defRPr sz="1200">
                <a:solidFill>
                  <a:schemeClr val="dk2"/>
                </a:solidFill>
              </a:defRPr>
            </a:lvl1pPr>
            <a:lvl2pPr indent="-298450" lvl="1" marL="914400" algn="l">
              <a:lnSpc>
                <a:spcPct val="115000"/>
              </a:lnSpc>
              <a:spcBef>
                <a:spcPts val="900"/>
              </a:spcBef>
              <a:spcAft>
                <a:spcPts val="0"/>
              </a:spcAft>
              <a:buSzPts val="1100"/>
              <a:buChar char="○"/>
              <a:defRPr sz="1200"/>
            </a:lvl2pPr>
            <a:lvl3pPr indent="-298450" lvl="2" marL="1371600" algn="l">
              <a:lnSpc>
                <a:spcPct val="115000"/>
              </a:lnSpc>
              <a:spcBef>
                <a:spcPts val="1600"/>
              </a:spcBef>
              <a:spcAft>
                <a:spcPts val="0"/>
              </a:spcAft>
              <a:buSzPts val="1100"/>
              <a:buChar char="■"/>
              <a:defRPr sz="1100"/>
            </a:lvl3pPr>
            <a:lvl4pPr indent="-298450" lvl="3" marL="1828800" algn="l">
              <a:lnSpc>
                <a:spcPct val="115000"/>
              </a:lnSpc>
              <a:spcBef>
                <a:spcPts val="1600"/>
              </a:spcBef>
              <a:spcAft>
                <a:spcPts val="0"/>
              </a:spcAft>
              <a:buSzPts val="1100"/>
              <a:buChar char="●"/>
              <a:defRPr sz="900"/>
            </a:lvl4pPr>
            <a:lvl5pPr indent="-298450" lvl="4" marL="2286000" algn="l">
              <a:lnSpc>
                <a:spcPct val="115000"/>
              </a:lnSpc>
              <a:spcBef>
                <a:spcPts val="1600"/>
              </a:spcBef>
              <a:spcAft>
                <a:spcPts val="0"/>
              </a:spcAft>
              <a:buSzPts val="1100"/>
              <a:buChar char="○"/>
              <a:defRPr sz="9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76" name="Google Shape;76;p16"/>
          <p:cNvSpPr txBox="1"/>
          <p:nvPr>
            <p:ph idx="3" type="body"/>
          </p:nvPr>
        </p:nvSpPr>
        <p:spPr>
          <a:xfrm>
            <a:off x="114301" y="4514852"/>
            <a:ext cx="8915400" cy="292800"/>
          </a:xfrm>
          <a:prstGeom prst="rect">
            <a:avLst/>
          </a:prstGeom>
          <a:noFill/>
          <a:ln>
            <a:noFill/>
          </a:ln>
        </p:spPr>
        <p:txBody>
          <a:bodyPr anchorCtr="0" anchor="b" bIns="68575" lIns="68575" spcFirstLastPara="1" rIns="68575" wrap="square" tIns="68575">
            <a:noAutofit/>
          </a:bodyPr>
          <a:lstStyle>
            <a:lvl1pPr indent="-228600" lvl="0" marL="457200" marR="0" algn="l">
              <a:lnSpc>
                <a:spcPct val="100000"/>
              </a:lnSpc>
              <a:spcBef>
                <a:spcPts val="0"/>
              </a:spcBef>
              <a:spcAft>
                <a:spcPts val="0"/>
              </a:spcAft>
              <a:buSzPts val="1100"/>
              <a:buFont typeface="Arial"/>
              <a:buNone/>
              <a:defRPr sz="600"/>
            </a:lvl1pPr>
            <a:lvl2pPr indent="-228600" lvl="1" marL="914400" algn="l">
              <a:lnSpc>
                <a:spcPct val="115000"/>
              </a:lnSpc>
              <a:spcBef>
                <a:spcPts val="0"/>
              </a:spcBef>
              <a:spcAft>
                <a:spcPts val="0"/>
              </a:spcAft>
              <a:buSzPts val="1100"/>
              <a:buFont typeface="Open Sans"/>
              <a:buNone/>
              <a:defRPr sz="800"/>
            </a:lvl2pPr>
            <a:lvl3pPr indent="-228600" lvl="2" marL="1371600" algn="l">
              <a:lnSpc>
                <a:spcPct val="115000"/>
              </a:lnSpc>
              <a:spcBef>
                <a:spcPts val="1600"/>
              </a:spcBef>
              <a:spcAft>
                <a:spcPts val="0"/>
              </a:spcAft>
              <a:buSzPts val="1100"/>
              <a:buFont typeface="Open Sans"/>
              <a:buNone/>
              <a:defRPr sz="800"/>
            </a:lvl3pPr>
            <a:lvl4pPr indent="-228600" lvl="3" marL="1828800" algn="l">
              <a:lnSpc>
                <a:spcPct val="115000"/>
              </a:lnSpc>
              <a:spcBef>
                <a:spcPts val="1600"/>
              </a:spcBef>
              <a:spcAft>
                <a:spcPts val="0"/>
              </a:spcAft>
              <a:buSzPts val="1100"/>
              <a:buFont typeface="Open Sans"/>
              <a:buNone/>
              <a:defRPr sz="800"/>
            </a:lvl4pPr>
            <a:lvl5pPr indent="-228600" lvl="4" marL="2286000" algn="l">
              <a:lnSpc>
                <a:spcPct val="115000"/>
              </a:lnSpc>
              <a:spcBef>
                <a:spcPts val="1600"/>
              </a:spcBef>
              <a:spcAft>
                <a:spcPts val="0"/>
              </a:spcAft>
              <a:buSzPts val="1100"/>
              <a:buFont typeface="Open Sans"/>
              <a:buNone/>
              <a:defRPr sz="8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5">
                                            <p:txEl>
                                              <p:pRg end="0" st="0"/>
                                            </p:txEl>
                                          </p:spTgt>
                                        </p:tgtEl>
                                        <p:attrNameLst>
                                          <p:attrName>style.visibility</p:attrName>
                                        </p:attrNameLst>
                                      </p:cBhvr>
                                      <p:to>
                                        <p:strVal val="visible"/>
                                      </p:to>
                                    </p:set>
                                    <p:animEffect filter="fade" transition="in">
                                      <p:cBhvr>
                                        <p:cTn dur="500"/>
                                        <p:tgtEl>
                                          <p:spTgt spid="7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1" st="1"/>
                                            </p:txEl>
                                          </p:spTgt>
                                        </p:tgtEl>
                                        <p:attrNameLst>
                                          <p:attrName>style.visibility</p:attrName>
                                        </p:attrNameLst>
                                      </p:cBhvr>
                                      <p:to>
                                        <p:strVal val="visible"/>
                                      </p:to>
                                    </p:set>
                                    <p:animEffect filter="fade" transition="in">
                                      <p:cBhvr>
                                        <p:cTn dur="500"/>
                                        <p:tgtEl>
                                          <p:spTgt spid="7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2" st="2"/>
                                            </p:txEl>
                                          </p:spTgt>
                                        </p:tgtEl>
                                        <p:attrNameLst>
                                          <p:attrName>style.visibility</p:attrName>
                                        </p:attrNameLst>
                                      </p:cBhvr>
                                      <p:to>
                                        <p:strVal val="visible"/>
                                      </p:to>
                                    </p:set>
                                    <p:animEffect filter="fade" transition="in">
                                      <p:cBhvr>
                                        <p:cTn dur="500"/>
                                        <p:tgtEl>
                                          <p:spTgt spid="7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3" st="3"/>
                                            </p:txEl>
                                          </p:spTgt>
                                        </p:tgtEl>
                                        <p:attrNameLst>
                                          <p:attrName>style.visibility</p:attrName>
                                        </p:attrNameLst>
                                      </p:cBhvr>
                                      <p:to>
                                        <p:strVal val="visible"/>
                                      </p:to>
                                    </p:set>
                                    <p:animEffect filter="fade" transition="in">
                                      <p:cBhvr>
                                        <p:cTn dur="500"/>
                                        <p:tgtEl>
                                          <p:spTgt spid="75">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4" st="4"/>
                                            </p:txEl>
                                          </p:spTgt>
                                        </p:tgtEl>
                                        <p:attrNameLst>
                                          <p:attrName>style.visibility</p:attrName>
                                        </p:attrNameLst>
                                      </p:cBhvr>
                                      <p:to>
                                        <p:strVal val="visible"/>
                                      </p:to>
                                    </p:set>
                                    <p:animEffect filter="fade" transition="in">
                                      <p:cBhvr>
                                        <p:cTn dur="500"/>
                                        <p:tgtEl>
                                          <p:spTgt spid="75">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5" st="5"/>
                                            </p:txEl>
                                          </p:spTgt>
                                        </p:tgtEl>
                                        <p:attrNameLst>
                                          <p:attrName>style.visibility</p:attrName>
                                        </p:attrNameLst>
                                      </p:cBhvr>
                                      <p:to>
                                        <p:strVal val="visible"/>
                                      </p:to>
                                    </p:set>
                                    <p:animEffect filter="fade" transition="in">
                                      <p:cBhvr>
                                        <p:cTn dur="500"/>
                                        <p:tgtEl>
                                          <p:spTgt spid="75">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6" st="6"/>
                                            </p:txEl>
                                          </p:spTgt>
                                        </p:tgtEl>
                                        <p:attrNameLst>
                                          <p:attrName>style.visibility</p:attrName>
                                        </p:attrNameLst>
                                      </p:cBhvr>
                                      <p:to>
                                        <p:strVal val="visible"/>
                                      </p:to>
                                    </p:set>
                                    <p:animEffect filter="fade" transition="in">
                                      <p:cBhvr>
                                        <p:cTn dur="500"/>
                                        <p:tgtEl>
                                          <p:spTgt spid="75">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7" st="7"/>
                                            </p:txEl>
                                          </p:spTgt>
                                        </p:tgtEl>
                                        <p:attrNameLst>
                                          <p:attrName>style.visibility</p:attrName>
                                        </p:attrNameLst>
                                      </p:cBhvr>
                                      <p:to>
                                        <p:strVal val="visible"/>
                                      </p:to>
                                    </p:set>
                                    <p:animEffect filter="fade" transition="in">
                                      <p:cBhvr>
                                        <p:cTn dur="500"/>
                                        <p:tgtEl>
                                          <p:spTgt spid="75">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
                                            <p:txEl>
                                              <p:pRg end="8" st="8"/>
                                            </p:txEl>
                                          </p:spTgt>
                                        </p:tgtEl>
                                        <p:attrNameLst>
                                          <p:attrName>style.visibility</p:attrName>
                                        </p:attrNameLst>
                                      </p:cBhvr>
                                      <p:to>
                                        <p:strVal val="visible"/>
                                      </p:to>
                                    </p:set>
                                    <p:animEffect filter="fade" transition="in">
                                      <p:cBhvr>
                                        <p:cTn dur="500"/>
                                        <p:tgtEl>
                                          <p:spTgt spid="7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Impact Slide">
  <p:cSld name="Blue Impact Slide">
    <p:spTree>
      <p:nvGrpSpPr>
        <p:cNvPr id="77" name="Shape 77"/>
        <p:cNvGrpSpPr/>
        <p:nvPr/>
      </p:nvGrpSpPr>
      <p:grpSpPr>
        <a:xfrm>
          <a:off x="0" y="0"/>
          <a:ext cx="0" cy="0"/>
          <a:chOff x="0" y="0"/>
          <a:chExt cx="0" cy="0"/>
        </a:xfrm>
      </p:grpSpPr>
      <p:sp>
        <p:nvSpPr>
          <p:cNvPr id="78" name="Google Shape;78;p17"/>
          <p:cNvSpPr/>
          <p:nvPr/>
        </p:nvSpPr>
        <p:spPr>
          <a:xfrm>
            <a:off x="0" y="0"/>
            <a:ext cx="9144000" cy="514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AEEF"/>
              </a:solidFill>
              <a:latin typeface="Open Sans"/>
              <a:ea typeface="Open Sans"/>
              <a:cs typeface="Open Sans"/>
              <a:sym typeface="Open Sans"/>
            </a:endParaRPr>
          </a:p>
        </p:txBody>
      </p:sp>
      <p:sp>
        <p:nvSpPr>
          <p:cNvPr id="79" name="Google Shape;79;p17"/>
          <p:cNvSpPr txBox="1"/>
          <p:nvPr>
            <p:ph type="title"/>
          </p:nvPr>
        </p:nvSpPr>
        <p:spPr>
          <a:xfrm>
            <a:off x="457200" y="1982194"/>
            <a:ext cx="8229600" cy="11790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b="0" sz="4500">
                <a:solidFill>
                  <a:schemeClr val="lt1"/>
                </a:solidFill>
                <a:latin typeface="Open Sans"/>
                <a:ea typeface="Open Sans"/>
                <a:cs typeface="Open Sans"/>
                <a:sym typeface="Open Sans"/>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80" name="Google Shape;80;p17"/>
          <p:cNvSpPr txBox="1"/>
          <p:nvPr>
            <p:ph idx="1" type="body"/>
          </p:nvPr>
        </p:nvSpPr>
        <p:spPr>
          <a:xfrm>
            <a:off x="457200" y="1561743"/>
            <a:ext cx="8229600" cy="447300"/>
          </a:xfrm>
          <a:prstGeom prst="rect">
            <a:avLst/>
          </a:prstGeom>
          <a:noFill/>
          <a:ln>
            <a:noFill/>
          </a:ln>
        </p:spPr>
        <p:txBody>
          <a:bodyPr anchorCtr="0" anchor="t" bIns="68575" lIns="68575" spcFirstLastPara="1" rIns="68575" wrap="square" tIns="68575">
            <a:noAutofit/>
          </a:bodyPr>
          <a:lstStyle>
            <a:lvl1pPr indent="-228600" lvl="0" marL="457200" algn="l">
              <a:lnSpc>
                <a:spcPct val="115000"/>
              </a:lnSpc>
              <a:spcBef>
                <a:spcPts val="0"/>
              </a:spcBef>
              <a:spcAft>
                <a:spcPts val="0"/>
              </a:spcAft>
              <a:buClr>
                <a:srgbClr val="1D4358"/>
              </a:buClr>
              <a:buSzPts val="1100"/>
              <a:buFont typeface="Open Sans"/>
              <a:buNone/>
              <a:defRPr b="0" sz="2700">
                <a:solidFill>
                  <a:srgbClr val="1D4358"/>
                </a:solidFill>
                <a:latin typeface="Open Sans"/>
                <a:ea typeface="Open Sans"/>
                <a:cs typeface="Open Sans"/>
                <a:sym typeface="Open Sans"/>
              </a:defRPr>
            </a:lvl1pPr>
            <a:lvl2pPr indent="-298450" lvl="1" marL="914400" algn="l">
              <a:lnSpc>
                <a:spcPct val="115000"/>
              </a:lnSpc>
              <a:spcBef>
                <a:spcPts val="1600"/>
              </a:spcBef>
              <a:spcAft>
                <a:spcPts val="0"/>
              </a:spcAft>
              <a:buSzPts val="1100"/>
              <a:buChar char="○"/>
              <a:defRPr b="1" sz="3000">
                <a:solidFill>
                  <a:srgbClr val="FFFF00"/>
                </a:solidFill>
                <a:latin typeface="Questrial"/>
                <a:ea typeface="Questrial"/>
                <a:cs typeface="Questrial"/>
                <a:sym typeface="Questrial"/>
              </a:defRPr>
            </a:lvl2pPr>
            <a:lvl3pPr indent="-298450" lvl="2" marL="1371600" algn="l">
              <a:lnSpc>
                <a:spcPct val="115000"/>
              </a:lnSpc>
              <a:spcBef>
                <a:spcPts val="1600"/>
              </a:spcBef>
              <a:spcAft>
                <a:spcPts val="0"/>
              </a:spcAft>
              <a:buSzPts val="1100"/>
              <a:buChar char="■"/>
              <a:defRPr b="1" sz="3000">
                <a:solidFill>
                  <a:srgbClr val="FFFF00"/>
                </a:solidFill>
                <a:latin typeface="Questrial"/>
                <a:ea typeface="Questrial"/>
                <a:cs typeface="Questrial"/>
                <a:sym typeface="Questrial"/>
              </a:defRPr>
            </a:lvl3pPr>
            <a:lvl4pPr indent="-298450" lvl="3" marL="1828800" algn="l">
              <a:lnSpc>
                <a:spcPct val="115000"/>
              </a:lnSpc>
              <a:spcBef>
                <a:spcPts val="1600"/>
              </a:spcBef>
              <a:spcAft>
                <a:spcPts val="0"/>
              </a:spcAft>
              <a:buSzPts val="1100"/>
              <a:buChar char="●"/>
              <a:defRPr b="1" sz="3000">
                <a:solidFill>
                  <a:srgbClr val="FFFF00"/>
                </a:solidFill>
                <a:latin typeface="Questrial"/>
                <a:ea typeface="Questrial"/>
                <a:cs typeface="Questrial"/>
                <a:sym typeface="Questrial"/>
              </a:defRPr>
            </a:lvl4pPr>
            <a:lvl5pPr indent="-298450" lvl="4" marL="2286000" algn="l">
              <a:lnSpc>
                <a:spcPct val="115000"/>
              </a:lnSpc>
              <a:spcBef>
                <a:spcPts val="1600"/>
              </a:spcBef>
              <a:spcAft>
                <a:spcPts val="0"/>
              </a:spcAft>
              <a:buSzPts val="1100"/>
              <a:buChar char="○"/>
              <a:defRPr b="1" sz="3000">
                <a:solidFill>
                  <a:srgbClr val="FFFF00"/>
                </a:solidFill>
                <a:latin typeface="Questrial"/>
                <a:ea typeface="Questrial"/>
                <a:cs typeface="Questrial"/>
                <a:sym typeface="Questrial"/>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81" name="Google Shape;81;p17"/>
          <p:cNvSpPr/>
          <p:nvPr/>
        </p:nvSpPr>
        <p:spPr>
          <a:xfrm>
            <a:off x="8820083" y="4940828"/>
            <a:ext cx="251400" cy="88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fld id="{00000000-1234-1234-1234-123412341234}" type="slidenum">
              <a:rPr b="1" i="0" lang="en" sz="800" u="none" cap="none" strike="noStrike">
                <a:solidFill>
                  <a:schemeClr val="lt1"/>
                </a:solidFill>
                <a:latin typeface="Open Sans"/>
                <a:ea typeface="Open Sans"/>
                <a:cs typeface="Open Sans"/>
                <a:sym typeface="Open Sans"/>
              </a:rPr>
              <a:t>‹#›</a:t>
            </a:fld>
            <a:endParaRPr b="1" i="0" sz="600" u="none" cap="none" strike="noStrike">
              <a:solidFill>
                <a:schemeClr val="lt1"/>
              </a:solidFill>
              <a:latin typeface="Open Sans"/>
              <a:ea typeface="Open Sans"/>
              <a:cs typeface="Open Sans"/>
              <a:sym typeface="Open Sans"/>
            </a:endParaRPr>
          </a:p>
        </p:txBody>
      </p:sp>
      <p:sp>
        <p:nvSpPr>
          <p:cNvPr id="82" name="Google Shape;82;p17"/>
          <p:cNvSpPr txBox="1"/>
          <p:nvPr/>
        </p:nvSpPr>
        <p:spPr>
          <a:xfrm>
            <a:off x="6342745" y="4911638"/>
            <a:ext cx="2532900" cy="1500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500"/>
              <a:buFont typeface="Arial"/>
              <a:buNone/>
            </a:pPr>
            <a:r>
              <a:rPr b="0" i="0" lang="en" sz="500" u="none" cap="none" strike="noStrike">
                <a:solidFill>
                  <a:schemeClr val="lt1"/>
                </a:solidFill>
                <a:latin typeface="Open Sans"/>
                <a:ea typeface="Open Sans"/>
                <a:cs typeface="Open Sans"/>
                <a:sym typeface="Open Sans"/>
              </a:rPr>
              <a:t>© 2015 BIA/Kelsey. All Rights Reserved.    |</a:t>
            </a:r>
            <a:endParaRPr b="0" i="0" sz="500" u="none" cap="none" strike="noStrike">
              <a:solidFill>
                <a:schemeClr val="lt1"/>
              </a:solidFill>
              <a:latin typeface="Open Sans"/>
              <a:ea typeface="Open Sans"/>
              <a:cs typeface="Open Sans"/>
              <a:sym typeface="Open Sans"/>
            </a:endParaRPr>
          </a:p>
        </p:txBody>
      </p:sp>
      <p:pic>
        <p:nvPicPr>
          <p:cNvPr id="83" name="Google Shape;83;p17"/>
          <p:cNvPicPr preferRelativeResize="0"/>
          <p:nvPr/>
        </p:nvPicPr>
        <p:blipFill rotWithShape="1">
          <a:blip r:embed="rId2">
            <a:alphaModFix/>
          </a:blip>
          <a:srcRect b="0" l="0" r="0" t="0"/>
          <a:stretch/>
        </p:blipFill>
        <p:spPr>
          <a:xfrm>
            <a:off x="100048" y="4775512"/>
            <a:ext cx="425100" cy="296700"/>
          </a:xfrm>
          <a:prstGeom prst="rect">
            <a:avLst/>
          </a:prstGeom>
          <a:noFill/>
          <a:ln>
            <a:noFill/>
          </a:ln>
        </p:spPr>
      </p:pic>
      <p:sp>
        <p:nvSpPr>
          <p:cNvPr id="84" name="Google Shape;84;p17"/>
          <p:cNvSpPr/>
          <p:nvPr/>
        </p:nvSpPr>
        <p:spPr>
          <a:xfrm>
            <a:off x="948160" y="4852756"/>
            <a:ext cx="22263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lt1"/>
                </a:solidFill>
                <a:latin typeface="Open Sans"/>
                <a:ea typeface="Open Sans"/>
                <a:cs typeface="Open Sans"/>
                <a:sym typeface="Open Sans"/>
              </a:rPr>
              <a:t>Tweet With Us: #realworldanalytics</a:t>
            </a:r>
            <a:endParaRPr b="0" i="0" sz="1100" u="none" cap="none" strike="noStrike">
              <a:solidFill>
                <a:schemeClr val="lt1"/>
              </a:solidFill>
              <a:latin typeface="Open Sans"/>
              <a:ea typeface="Open Sans"/>
              <a:cs typeface="Open Sans"/>
              <a:sym typeface="Open Sans"/>
            </a:endParaRPr>
          </a:p>
        </p:txBody>
      </p:sp>
      <p:pic>
        <p:nvPicPr>
          <p:cNvPr id="85" name="Google Shape;85;p17"/>
          <p:cNvPicPr preferRelativeResize="0"/>
          <p:nvPr/>
        </p:nvPicPr>
        <p:blipFill rotWithShape="1">
          <a:blip r:embed="rId3">
            <a:alphaModFix/>
          </a:blip>
          <a:srcRect b="0" l="0" r="0" t="0"/>
          <a:stretch/>
        </p:blipFill>
        <p:spPr>
          <a:xfrm>
            <a:off x="725574" y="4891466"/>
            <a:ext cx="225900" cy="1623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86" name="Shape 86"/>
        <p:cNvGrpSpPr/>
        <p:nvPr/>
      </p:nvGrpSpPr>
      <p:grpSpPr>
        <a:xfrm>
          <a:off x="0" y="0"/>
          <a:ext cx="0" cy="0"/>
          <a:chOff x="0" y="0"/>
          <a:chExt cx="0" cy="0"/>
        </a:xfrm>
      </p:grpSpPr>
      <p:sp>
        <p:nvSpPr>
          <p:cNvPr id="87" name="Google Shape;87;p18"/>
          <p:cNvSpPr txBox="1"/>
          <p:nvPr>
            <p:ph idx="1" type="body"/>
          </p:nvPr>
        </p:nvSpPr>
        <p:spPr>
          <a:xfrm>
            <a:off x="457214" y="1085850"/>
            <a:ext cx="8371800" cy="3508800"/>
          </a:xfrm>
          <a:prstGeom prst="rect">
            <a:avLst/>
          </a:prstGeom>
          <a:noFill/>
          <a:ln>
            <a:noFill/>
          </a:ln>
        </p:spPr>
        <p:txBody>
          <a:bodyPr anchorCtr="0" anchor="t" bIns="68575" lIns="68575" spcFirstLastPara="1" rIns="68575" wrap="square" tIns="68575">
            <a:noAutofit/>
          </a:bodyPr>
          <a:lstStyle>
            <a:lvl1pPr indent="-298450" lvl="0" marL="457200" marR="0" algn="l">
              <a:lnSpc>
                <a:spcPct val="100000"/>
              </a:lnSpc>
              <a:spcBef>
                <a:spcPts val="400"/>
              </a:spcBef>
              <a:spcAft>
                <a:spcPts val="0"/>
              </a:spcAft>
              <a:buClr>
                <a:schemeClr val="accent1"/>
              </a:buClr>
              <a:buSzPts val="1100"/>
              <a:buFont typeface="Noto Sans Symbols"/>
              <a:buChar char="▪"/>
              <a:defRPr sz="1800"/>
            </a:lvl1pPr>
            <a:lvl2pPr indent="-298450" lvl="1" marL="914400" marR="0" algn="l">
              <a:lnSpc>
                <a:spcPct val="100000"/>
              </a:lnSpc>
              <a:spcBef>
                <a:spcPts val="400"/>
              </a:spcBef>
              <a:spcAft>
                <a:spcPts val="0"/>
              </a:spcAft>
              <a:buClr>
                <a:schemeClr val="accent1"/>
              </a:buClr>
              <a:buSzPts val="1100"/>
              <a:buFont typeface="Noto Sans Symbols"/>
              <a:buChar char="▪"/>
              <a:defRPr sz="1100"/>
            </a:lvl2pPr>
            <a:lvl3pPr indent="-298450" lvl="2" marL="1371600" marR="0" algn="l">
              <a:lnSpc>
                <a:spcPct val="100000"/>
              </a:lnSpc>
              <a:spcBef>
                <a:spcPts val="300"/>
              </a:spcBef>
              <a:spcAft>
                <a:spcPts val="0"/>
              </a:spcAft>
              <a:buClr>
                <a:schemeClr val="accent1"/>
              </a:buClr>
              <a:buSzPts val="1100"/>
              <a:buFont typeface="Noto Sans Symbols"/>
              <a:buChar char="▪"/>
              <a:defRPr sz="1400"/>
            </a:lvl3pPr>
            <a:lvl4pPr indent="-298450" lvl="3" marL="1828800" marR="0" algn="l">
              <a:lnSpc>
                <a:spcPct val="100000"/>
              </a:lnSpc>
              <a:spcBef>
                <a:spcPts val="300"/>
              </a:spcBef>
              <a:spcAft>
                <a:spcPts val="0"/>
              </a:spcAft>
              <a:buClr>
                <a:schemeClr val="accent1"/>
              </a:buClr>
              <a:buSzPts val="1100"/>
              <a:buFont typeface="Noto Sans Symbols"/>
              <a:buChar char="▪"/>
              <a:defRPr sz="1100"/>
            </a:lvl4pPr>
            <a:lvl5pPr indent="-298450" lvl="4" marL="2286000" marR="0" algn="l">
              <a:lnSpc>
                <a:spcPct val="100000"/>
              </a:lnSpc>
              <a:spcBef>
                <a:spcPts val="300"/>
              </a:spcBef>
              <a:spcAft>
                <a:spcPts val="0"/>
              </a:spcAft>
              <a:buClr>
                <a:schemeClr val="accent1"/>
              </a:buClr>
              <a:buSzPts val="1100"/>
              <a:buFont typeface="Noto Sans Symbols"/>
              <a:buChar char="▪"/>
              <a:defRPr sz="1100"/>
            </a:lvl5pPr>
            <a:lvl6pPr indent="-298450" lvl="5" marL="2743200" algn="l">
              <a:lnSpc>
                <a:spcPct val="115000"/>
              </a:lnSpc>
              <a:spcBef>
                <a:spcPts val="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88" name="Google Shape;88;p18"/>
          <p:cNvSpPr txBox="1"/>
          <p:nvPr>
            <p:ph type="title"/>
          </p:nvPr>
        </p:nvSpPr>
        <p:spPr>
          <a:xfrm>
            <a:off x="457214" y="57150"/>
            <a:ext cx="8371800" cy="857400"/>
          </a:xfrm>
          <a:prstGeom prst="rect">
            <a:avLst/>
          </a:prstGeom>
          <a:noFill/>
          <a:ln>
            <a:noFill/>
          </a:ln>
        </p:spPr>
        <p:txBody>
          <a:bodyPr anchorCtr="0" anchor="ctr" bIns="68575" lIns="68575" spcFirstLastPara="1" rIns="68575" wrap="square" tIns="68575">
            <a:noAutofit/>
          </a:bodyPr>
          <a:lstStyle>
            <a:lvl1pPr lvl="0" algn="l">
              <a:lnSpc>
                <a:spcPct val="100000"/>
              </a:lnSpc>
              <a:spcBef>
                <a:spcPts val="0"/>
              </a:spcBef>
              <a:spcAft>
                <a:spcPts val="0"/>
              </a:spcAft>
              <a:buSzPts val="1100"/>
              <a:buNone/>
              <a:defRPr sz="24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Chart">
  <p:cSld name="Title &amp; Chart">
    <p:spTree>
      <p:nvGrpSpPr>
        <p:cNvPr id="89" name="Shape 89"/>
        <p:cNvGrpSpPr/>
        <p:nvPr/>
      </p:nvGrpSpPr>
      <p:grpSpPr>
        <a:xfrm>
          <a:off x="0" y="0"/>
          <a:ext cx="0" cy="0"/>
          <a:chOff x="0" y="0"/>
          <a:chExt cx="0" cy="0"/>
        </a:xfrm>
      </p:grpSpPr>
      <p:sp>
        <p:nvSpPr>
          <p:cNvPr id="90" name="Google Shape;90;p19"/>
          <p:cNvSpPr txBox="1"/>
          <p:nvPr>
            <p:ph idx="1" type="body"/>
          </p:nvPr>
        </p:nvSpPr>
        <p:spPr>
          <a:xfrm>
            <a:off x="114301" y="4514852"/>
            <a:ext cx="8915400" cy="292800"/>
          </a:xfrm>
          <a:prstGeom prst="rect">
            <a:avLst/>
          </a:prstGeom>
          <a:noFill/>
          <a:ln>
            <a:noFill/>
          </a:ln>
        </p:spPr>
        <p:txBody>
          <a:bodyPr anchorCtr="0" anchor="b" bIns="68575" lIns="68575" spcFirstLastPara="1" rIns="68575" wrap="square" tIns="68575">
            <a:noAutofit/>
          </a:bodyPr>
          <a:lstStyle>
            <a:lvl1pPr indent="-228600" lvl="0" marL="457200" marR="0" algn="l">
              <a:lnSpc>
                <a:spcPct val="100000"/>
              </a:lnSpc>
              <a:spcBef>
                <a:spcPts val="0"/>
              </a:spcBef>
              <a:spcAft>
                <a:spcPts val="0"/>
              </a:spcAft>
              <a:buSzPts val="1100"/>
              <a:buFont typeface="Arial"/>
              <a:buNone/>
              <a:defRPr sz="600"/>
            </a:lvl1pPr>
            <a:lvl2pPr indent="-228600" lvl="1" marL="914400" algn="l">
              <a:lnSpc>
                <a:spcPct val="115000"/>
              </a:lnSpc>
              <a:spcBef>
                <a:spcPts val="0"/>
              </a:spcBef>
              <a:spcAft>
                <a:spcPts val="0"/>
              </a:spcAft>
              <a:buSzPts val="1100"/>
              <a:buFont typeface="Open Sans"/>
              <a:buNone/>
              <a:defRPr sz="800"/>
            </a:lvl2pPr>
            <a:lvl3pPr indent="-228600" lvl="2" marL="1371600" algn="l">
              <a:lnSpc>
                <a:spcPct val="115000"/>
              </a:lnSpc>
              <a:spcBef>
                <a:spcPts val="1600"/>
              </a:spcBef>
              <a:spcAft>
                <a:spcPts val="0"/>
              </a:spcAft>
              <a:buSzPts val="1100"/>
              <a:buFont typeface="Open Sans"/>
              <a:buNone/>
              <a:defRPr sz="800"/>
            </a:lvl3pPr>
            <a:lvl4pPr indent="-228600" lvl="3" marL="1828800" algn="l">
              <a:lnSpc>
                <a:spcPct val="115000"/>
              </a:lnSpc>
              <a:spcBef>
                <a:spcPts val="1600"/>
              </a:spcBef>
              <a:spcAft>
                <a:spcPts val="0"/>
              </a:spcAft>
              <a:buSzPts val="1100"/>
              <a:buFont typeface="Open Sans"/>
              <a:buNone/>
              <a:defRPr sz="800"/>
            </a:lvl4pPr>
            <a:lvl5pPr indent="-228600" lvl="4" marL="2286000" algn="l">
              <a:lnSpc>
                <a:spcPct val="115000"/>
              </a:lnSpc>
              <a:spcBef>
                <a:spcPts val="1600"/>
              </a:spcBef>
              <a:spcAft>
                <a:spcPts val="0"/>
              </a:spcAft>
              <a:buSzPts val="1100"/>
              <a:buFont typeface="Open Sans"/>
              <a:buNone/>
              <a:defRPr sz="8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91" name="Google Shape;91;p19"/>
          <p:cNvSpPr/>
          <p:nvPr>
            <p:ph idx="2" type="chart"/>
          </p:nvPr>
        </p:nvSpPr>
        <p:spPr>
          <a:xfrm>
            <a:off x="114301" y="1200150"/>
            <a:ext cx="8915400" cy="3241200"/>
          </a:xfrm>
          <a:prstGeom prst="rect">
            <a:avLst/>
          </a:prstGeom>
          <a:noFill/>
          <a:ln>
            <a:noFill/>
          </a:ln>
        </p:spPr>
        <p:txBody>
          <a:bodyPr anchorCtr="0" anchor="ctr" bIns="68575" lIns="68575" spcFirstLastPara="1" rIns="68575" wrap="square" tIns="68575">
            <a:noAutofit/>
          </a:bodyPr>
          <a:lstStyle>
            <a:lvl1pPr lvl="0" marR="0" rtl="0" algn="ctr">
              <a:lnSpc>
                <a:spcPct val="115000"/>
              </a:lnSpc>
              <a:spcBef>
                <a:spcPts val="0"/>
              </a:spcBef>
              <a:spcAft>
                <a:spcPts val="0"/>
              </a:spcAft>
              <a:buClr>
                <a:srgbClr val="7F7F7F"/>
              </a:buClr>
              <a:buSzPts val="1100"/>
              <a:buFont typeface="Open Sans"/>
              <a:buNone/>
              <a:defRPr b="0" i="0" sz="1400" u="none" cap="none" strike="noStrike">
                <a:solidFill>
                  <a:srgbClr val="7F7F7F"/>
                </a:solidFill>
                <a:latin typeface="Open Sans"/>
                <a:ea typeface="Open Sans"/>
                <a:cs typeface="Open Sans"/>
                <a:sym typeface="Open Sans"/>
              </a:defRPr>
            </a:lvl1pPr>
            <a:lvl2pPr lvl="1"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2pPr>
            <a:lvl3pPr lvl="2"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3pPr>
            <a:lvl4pPr lvl="3"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4pPr>
            <a:lvl5pPr lvl="4"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5pPr>
            <a:lvl6pPr lvl="5"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6pPr>
            <a:lvl7pPr lvl="6"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7pPr>
            <a:lvl8pPr lvl="7"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8pPr>
            <a:lvl9pPr lvl="8"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9pPr>
          </a:lstStyle>
          <a:p/>
        </p:txBody>
      </p:sp>
      <p:sp>
        <p:nvSpPr>
          <p:cNvPr id="92" name="Google Shape;92;p19"/>
          <p:cNvSpPr txBox="1"/>
          <p:nvPr>
            <p:ph type="title"/>
          </p:nvPr>
        </p:nvSpPr>
        <p:spPr>
          <a:xfrm>
            <a:off x="114301" y="317274"/>
            <a:ext cx="8921700" cy="3732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b="0" sz="2400">
                <a:solidFill>
                  <a:schemeClr val="dk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93" name="Google Shape;93;p19"/>
          <p:cNvSpPr txBox="1"/>
          <p:nvPr>
            <p:ph idx="3" type="body"/>
          </p:nvPr>
        </p:nvSpPr>
        <p:spPr>
          <a:xfrm>
            <a:off x="114302" y="802489"/>
            <a:ext cx="8915400" cy="307200"/>
          </a:xfrm>
          <a:prstGeom prst="rect">
            <a:avLst/>
          </a:prstGeom>
          <a:noFill/>
          <a:ln>
            <a:noFill/>
          </a:ln>
        </p:spPr>
        <p:txBody>
          <a:bodyPr anchorCtr="0" anchor="t" bIns="68575" lIns="68575" spcFirstLastPara="1" rIns="68575" wrap="square" tIns="68575">
            <a:noAutofit/>
          </a:bodyPr>
          <a:lstStyle>
            <a:lvl1pPr indent="-228600" lvl="0" marL="457200" algn="l">
              <a:lnSpc>
                <a:spcPct val="115000"/>
              </a:lnSpc>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indent="-298450" lvl="1" marL="914400" algn="l">
              <a:lnSpc>
                <a:spcPct val="115000"/>
              </a:lnSpc>
              <a:spcBef>
                <a:spcPts val="1600"/>
              </a:spcBef>
              <a:spcAft>
                <a:spcPts val="0"/>
              </a:spcAft>
              <a:buSzPts val="1100"/>
              <a:buChar char="○"/>
              <a:defRPr sz="1800">
                <a:solidFill>
                  <a:schemeClr val="dk1"/>
                </a:solidFill>
                <a:latin typeface="Open Sans"/>
                <a:ea typeface="Open Sans"/>
                <a:cs typeface="Open Sans"/>
                <a:sym typeface="Open Sans"/>
              </a:defRPr>
            </a:lvl2pPr>
            <a:lvl3pPr indent="-298450" lvl="2" marL="137160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indent="-298450" lvl="3" marL="18288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indent="-298450" lvl="4" marL="22860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5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pact Slide 1" showMasterSp="0">
  <p:cSld name="Impact Slide 1">
    <p:bg>
      <p:bgPr>
        <a:blipFill>
          <a:blip r:embed="rId2">
            <a:alphaModFix/>
          </a:blip>
          <a:stretch>
            <a:fillRect/>
          </a:stretch>
        </a:blipFill>
      </p:bgPr>
    </p:bg>
    <p:spTree>
      <p:nvGrpSpPr>
        <p:cNvPr id="94" name="Shape 94"/>
        <p:cNvGrpSpPr/>
        <p:nvPr/>
      </p:nvGrpSpPr>
      <p:grpSpPr>
        <a:xfrm>
          <a:off x="0" y="0"/>
          <a:ext cx="0" cy="0"/>
          <a:chOff x="0" y="0"/>
          <a:chExt cx="0" cy="0"/>
        </a:xfrm>
      </p:grpSpPr>
      <p:sp>
        <p:nvSpPr>
          <p:cNvPr id="95" name="Google Shape;95;p20"/>
          <p:cNvSpPr/>
          <p:nvPr/>
        </p:nvSpPr>
        <p:spPr>
          <a:xfrm>
            <a:off x="0" y="1200150"/>
            <a:ext cx="9144000" cy="1462500"/>
          </a:xfrm>
          <a:prstGeom prst="rect">
            <a:avLst/>
          </a:prstGeom>
          <a:solidFill>
            <a:schemeClr val="accent1">
              <a:alpha val="84705"/>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96" name="Google Shape;96;p20"/>
          <p:cNvSpPr/>
          <p:nvPr/>
        </p:nvSpPr>
        <p:spPr>
          <a:xfrm>
            <a:off x="8837024" y="4940828"/>
            <a:ext cx="251400" cy="88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fld id="{00000000-1234-1234-1234-123412341234}" type="slidenum">
              <a:rPr b="1" i="0" lang="en" sz="800" u="none" cap="none" strike="noStrike">
                <a:solidFill>
                  <a:schemeClr val="lt1"/>
                </a:solidFill>
                <a:latin typeface="Open Sans"/>
                <a:ea typeface="Open Sans"/>
                <a:cs typeface="Open Sans"/>
                <a:sym typeface="Open Sans"/>
              </a:rPr>
              <a:t>‹#›</a:t>
            </a:fld>
            <a:endParaRPr b="1" i="0" sz="600" u="none" cap="none" strike="noStrike">
              <a:solidFill>
                <a:schemeClr val="lt1"/>
              </a:solidFill>
              <a:latin typeface="Open Sans"/>
              <a:ea typeface="Open Sans"/>
              <a:cs typeface="Open Sans"/>
              <a:sym typeface="Open Sans"/>
            </a:endParaRPr>
          </a:p>
        </p:txBody>
      </p:sp>
      <p:sp>
        <p:nvSpPr>
          <p:cNvPr id="97" name="Google Shape;97;p20"/>
          <p:cNvSpPr txBox="1"/>
          <p:nvPr/>
        </p:nvSpPr>
        <p:spPr>
          <a:xfrm>
            <a:off x="7426234" y="4911636"/>
            <a:ext cx="1466400" cy="1500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500"/>
              <a:buFont typeface="Arial"/>
              <a:buNone/>
            </a:pPr>
            <a:r>
              <a:rPr b="0" i="0" lang="en" sz="500" u="none" cap="none" strike="noStrike">
                <a:solidFill>
                  <a:schemeClr val="lt1"/>
                </a:solidFill>
                <a:latin typeface="Open Sans"/>
                <a:ea typeface="Open Sans"/>
                <a:cs typeface="Open Sans"/>
                <a:sym typeface="Open Sans"/>
              </a:rPr>
              <a:t>© 2015 BIA/Kelsey. All Rights Reserved.    |</a:t>
            </a:r>
            <a:endParaRPr b="0" i="0" sz="500" u="none" cap="none" strike="noStrike">
              <a:solidFill>
                <a:schemeClr val="lt1"/>
              </a:solidFill>
              <a:latin typeface="Open Sans"/>
              <a:ea typeface="Open Sans"/>
              <a:cs typeface="Open Sans"/>
              <a:sym typeface="Open Sans"/>
            </a:endParaRPr>
          </a:p>
        </p:txBody>
      </p:sp>
      <p:sp>
        <p:nvSpPr>
          <p:cNvPr id="98" name="Google Shape;98;p20"/>
          <p:cNvSpPr txBox="1"/>
          <p:nvPr>
            <p:ph idx="1" type="body"/>
          </p:nvPr>
        </p:nvSpPr>
        <p:spPr>
          <a:xfrm>
            <a:off x="114300" y="1260419"/>
            <a:ext cx="8915400" cy="1341900"/>
          </a:xfrm>
          <a:prstGeom prst="rect">
            <a:avLst/>
          </a:prstGeom>
          <a:noFill/>
          <a:ln>
            <a:noFill/>
          </a:ln>
        </p:spPr>
        <p:txBody>
          <a:bodyPr anchorCtr="0" anchor="ctr" bIns="68575" lIns="68575" spcFirstLastPara="1" rIns="68575" wrap="square" tIns="68575">
            <a:noAutofit/>
          </a:bodyPr>
          <a:lstStyle>
            <a:lvl1pPr indent="-228600" lvl="0" marL="457200" algn="r">
              <a:lnSpc>
                <a:spcPct val="115000"/>
              </a:lnSpc>
              <a:spcBef>
                <a:spcPts val="0"/>
              </a:spcBef>
              <a:spcAft>
                <a:spcPts val="0"/>
              </a:spcAft>
              <a:buClr>
                <a:schemeClr val="lt1"/>
              </a:buClr>
              <a:buSzPts val="1100"/>
              <a:buFont typeface="Open Sans"/>
              <a:buNone/>
              <a:defRPr sz="2700">
                <a:solidFill>
                  <a:schemeClr val="lt1"/>
                </a:solidFill>
              </a:defRPr>
            </a:lvl1pPr>
            <a:lvl2pPr indent="-228600" lvl="1" marL="914400" algn="l">
              <a:lnSpc>
                <a:spcPct val="115000"/>
              </a:lnSpc>
              <a:spcBef>
                <a:spcPts val="1600"/>
              </a:spcBef>
              <a:spcAft>
                <a:spcPts val="0"/>
              </a:spcAft>
              <a:buSzPts val="1100"/>
              <a:buFont typeface="Arial"/>
              <a:buNone/>
              <a:defRPr sz="1100"/>
            </a:lvl2pPr>
            <a:lvl3pPr indent="-298450" lvl="2" marL="137160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indent="-298450" lvl="3" marL="18288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indent="-298450" lvl="4" marL="22860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pic>
        <p:nvPicPr>
          <p:cNvPr id="99" name="Google Shape;99;p20"/>
          <p:cNvPicPr preferRelativeResize="0"/>
          <p:nvPr/>
        </p:nvPicPr>
        <p:blipFill rotWithShape="1">
          <a:blip r:embed="rId3">
            <a:alphaModFix/>
          </a:blip>
          <a:srcRect b="0" l="0" r="0" t="0"/>
          <a:stretch/>
        </p:blipFill>
        <p:spPr>
          <a:xfrm>
            <a:off x="100048" y="4775512"/>
            <a:ext cx="425100" cy="296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8">
                                            <p:txEl>
                                              <p:pRg end="0" st="0"/>
                                            </p:txEl>
                                          </p:spTgt>
                                        </p:tgtEl>
                                        <p:attrNameLst>
                                          <p:attrName>style.visibility</p:attrName>
                                        </p:attrNameLst>
                                      </p:cBhvr>
                                      <p:to>
                                        <p:strVal val="visible"/>
                                      </p:to>
                                    </p:set>
                                    <p:animEffect filter="fade" transition="in">
                                      <p:cBhvr>
                                        <p:cTn dur="500"/>
                                        <p:tgtEl>
                                          <p:spTgt spid="98">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8">
                                            <p:txEl>
                                              <p:pRg end="1" st="1"/>
                                            </p:txEl>
                                          </p:spTgt>
                                        </p:tgtEl>
                                        <p:attrNameLst>
                                          <p:attrName>style.visibility</p:attrName>
                                        </p:attrNameLst>
                                      </p:cBhvr>
                                      <p:to>
                                        <p:strVal val="visible"/>
                                      </p:to>
                                    </p:set>
                                    <p:animEffect filter="fade" transition="in">
                                      <p:cBhvr>
                                        <p:cTn dur="500"/>
                                        <p:tgtEl>
                                          <p:spTgt spid="98">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8">
                                            <p:txEl>
                                              <p:pRg end="2" st="2"/>
                                            </p:txEl>
                                          </p:spTgt>
                                        </p:tgtEl>
                                        <p:attrNameLst>
                                          <p:attrName>style.visibility</p:attrName>
                                        </p:attrNameLst>
                                      </p:cBhvr>
                                      <p:to>
                                        <p:strVal val="visible"/>
                                      </p:to>
                                    </p:set>
                                    <p:animEffect filter="fade" transition="in">
                                      <p:cBhvr>
                                        <p:cTn dur="500"/>
                                        <p:tgtEl>
                                          <p:spTgt spid="98">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98">
                                            <p:txEl>
                                              <p:pRg end="3" st="3"/>
                                            </p:txEl>
                                          </p:spTgt>
                                        </p:tgtEl>
                                        <p:attrNameLst>
                                          <p:attrName>style.visibility</p:attrName>
                                        </p:attrNameLst>
                                      </p:cBhvr>
                                      <p:to>
                                        <p:strVal val="visible"/>
                                      </p:to>
                                    </p:set>
                                    <p:animEffect filter="fade" transition="in">
                                      <p:cBhvr>
                                        <p:cTn dur="500"/>
                                        <p:tgtEl>
                                          <p:spTgt spid="98">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98">
                                            <p:txEl>
                                              <p:pRg end="4" st="4"/>
                                            </p:txEl>
                                          </p:spTgt>
                                        </p:tgtEl>
                                        <p:attrNameLst>
                                          <p:attrName>style.visibility</p:attrName>
                                        </p:attrNameLst>
                                      </p:cBhvr>
                                      <p:to>
                                        <p:strVal val="visible"/>
                                      </p:to>
                                    </p:set>
                                    <p:animEffect filter="fade" transition="in">
                                      <p:cBhvr>
                                        <p:cTn dur="500"/>
                                        <p:tgtEl>
                                          <p:spTgt spid="98">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98">
                                            <p:txEl>
                                              <p:pRg end="5" st="5"/>
                                            </p:txEl>
                                          </p:spTgt>
                                        </p:tgtEl>
                                        <p:attrNameLst>
                                          <p:attrName>style.visibility</p:attrName>
                                        </p:attrNameLst>
                                      </p:cBhvr>
                                      <p:to>
                                        <p:strVal val="visible"/>
                                      </p:to>
                                    </p:set>
                                    <p:animEffect filter="fade" transition="in">
                                      <p:cBhvr>
                                        <p:cTn dur="500"/>
                                        <p:tgtEl>
                                          <p:spTgt spid="98">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98">
                                            <p:txEl>
                                              <p:pRg end="6" st="6"/>
                                            </p:txEl>
                                          </p:spTgt>
                                        </p:tgtEl>
                                        <p:attrNameLst>
                                          <p:attrName>style.visibility</p:attrName>
                                        </p:attrNameLst>
                                      </p:cBhvr>
                                      <p:to>
                                        <p:strVal val="visible"/>
                                      </p:to>
                                    </p:set>
                                    <p:animEffect filter="fade" transition="in">
                                      <p:cBhvr>
                                        <p:cTn dur="500"/>
                                        <p:tgtEl>
                                          <p:spTgt spid="98">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98">
                                            <p:txEl>
                                              <p:pRg end="7" st="7"/>
                                            </p:txEl>
                                          </p:spTgt>
                                        </p:tgtEl>
                                        <p:attrNameLst>
                                          <p:attrName>style.visibility</p:attrName>
                                        </p:attrNameLst>
                                      </p:cBhvr>
                                      <p:to>
                                        <p:strVal val="visible"/>
                                      </p:to>
                                    </p:set>
                                    <p:animEffect filter="fade" transition="in">
                                      <p:cBhvr>
                                        <p:cTn dur="500"/>
                                        <p:tgtEl>
                                          <p:spTgt spid="98">
                                            <p:txEl>
                                              <p:pRg end="7" st="7"/>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98">
                                            <p:txEl>
                                              <p:pRg end="8" st="8"/>
                                            </p:txEl>
                                          </p:spTgt>
                                        </p:tgtEl>
                                        <p:attrNameLst>
                                          <p:attrName>style.visibility</p:attrName>
                                        </p:attrNameLst>
                                      </p:cBhvr>
                                      <p:to>
                                        <p:strVal val="visible"/>
                                      </p:to>
                                    </p:set>
                                    <p:animEffect filter="fade" transition="in">
                                      <p:cBhvr>
                                        <p:cTn dur="500"/>
                                        <p:tgtEl>
                                          <p:spTgt spid="9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CUSTOM">
    <p:spTree>
      <p:nvGrpSpPr>
        <p:cNvPr id="100" name="Shape 100"/>
        <p:cNvGrpSpPr/>
        <p:nvPr/>
      </p:nvGrpSpPr>
      <p:grpSpPr>
        <a:xfrm>
          <a:off x="0" y="0"/>
          <a:ext cx="0" cy="0"/>
          <a:chOff x="0" y="0"/>
          <a:chExt cx="0" cy="0"/>
        </a:xfrm>
      </p:grpSpPr>
      <p:pic>
        <p:nvPicPr>
          <p:cNvPr id="101" name="Google Shape;101;p21"/>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102" name="Google Shape;102;p21"/>
          <p:cNvPicPr preferRelativeResize="0"/>
          <p:nvPr/>
        </p:nvPicPr>
        <p:blipFill rotWithShape="1">
          <a:blip r:embed="rId3">
            <a:alphaModFix/>
          </a:blip>
          <a:srcRect b="0" l="0" r="0" t="0"/>
          <a:stretch/>
        </p:blipFill>
        <p:spPr>
          <a:xfrm>
            <a:off x="3637925" y="3108225"/>
            <a:ext cx="1868149" cy="285650"/>
          </a:xfrm>
          <a:prstGeom prst="rect">
            <a:avLst/>
          </a:prstGeom>
          <a:noFill/>
          <a:ln>
            <a:noFill/>
          </a:ln>
        </p:spPr>
      </p:pic>
      <p:cxnSp>
        <p:nvCxnSpPr>
          <p:cNvPr id="103" name="Google Shape;103;p21"/>
          <p:cNvCxnSpPr/>
          <p:nvPr/>
        </p:nvCxnSpPr>
        <p:spPr>
          <a:xfrm>
            <a:off x="618300" y="2717875"/>
            <a:ext cx="7907400" cy="0"/>
          </a:xfrm>
          <a:prstGeom prst="straightConnector1">
            <a:avLst/>
          </a:prstGeom>
          <a:noFill/>
          <a:ln cap="flat" cmpd="sng" w="19050">
            <a:solidFill>
              <a:srgbClr val="FFFFFF"/>
            </a:solidFill>
            <a:prstDash val="solid"/>
            <a:round/>
            <a:headEnd len="sm" w="sm" type="none"/>
            <a:tailEnd len="sm" w="sm" type="none"/>
          </a:ln>
        </p:spPr>
      </p:cxnSp>
      <p:sp>
        <p:nvSpPr>
          <p:cNvPr id="104" name="Google Shape;104;p21"/>
          <p:cNvSpPr txBox="1"/>
          <p:nvPr>
            <p:ph type="title"/>
          </p:nvPr>
        </p:nvSpPr>
        <p:spPr>
          <a:xfrm>
            <a:off x="457200" y="1238075"/>
            <a:ext cx="8229600" cy="1479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5" name="Google Shape;105;p21"/>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 Title and Content">
  <p:cSld name="Default - Title and Content">
    <p:spTree>
      <p:nvGrpSpPr>
        <p:cNvPr id="106" name="Shape 106"/>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CUSTOM_2">
    <p:spTree>
      <p:nvGrpSpPr>
        <p:cNvPr id="107" name="Shape 107"/>
        <p:cNvGrpSpPr/>
        <p:nvPr/>
      </p:nvGrpSpPr>
      <p:grpSpPr>
        <a:xfrm>
          <a:off x="0" y="0"/>
          <a:ext cx="0" cy="0"/>
          <a:chOff x="0" y="0"/>
          <a:chExt cx="0" cy="0"/>
        </a:xfrm>
      </p:grpSpPr>
      <p:sp>
        <p:nvSpPr>
          <p:cNvPr id="108" name="Google Shape;108;p23"/>
          <p:cNvSpPr/>
          <p:nvPr/>
        </p:nvSpPr>
        <p:spPr>
          <a:xfrm>
            <a:off x="-53050" y="-26525"/>
            <a:ext cx="9250200" cy="4633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23"/>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e">
  <p:cSld name="CUSTOM_3">
    <p:spTree>
      <p:nvGrpSpPr>
        <p:cNvPr id="110" name="Shape 110"/>
        <p:cNvGrpSpPr/>
        <p:nvPr/>
      </p:nvGrpSpPr>
      <p:grpSpPr>
        <a:xfrm>
          <a:off x="0" y="0"/>
          <a:ext cx="0" cy="0"/>
          <a:chOff x="0" y="0"/>
          <a:chExt cx="0" cy="0"/>
        </a:xfrm>
      </p:grpSpPr>
      <p:sp>
        <p:nvSpPr>
          <p:cNvPr id="111" name="Google Shape;111;p24"/>
          <p:cNvSpPr txBox="1"/>
          <p:nvPr>
            <p:ph type="title"/>
          </p:nvPr>
        </p:nvSpPr>
        <p:spPr>
          <a:xfrm>
            <a:off x="311700" y="34100"/>
            <a:ext cx="8520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1" sz="3800">
                <a:solidFill>
                  <a:srgbClr val="666666"/>
                </a:solidFill>
                <a:latin typeface="Dosis"/>
                <a:ea typeface="Dosis"/>
                <a:cs typeface="Dosis"/>
                <a:sym typeface="Dosis"/>
              </a:defRPr>
            </a:lvl1pPr>
            <a:lvl2pPr lvl="1" algn="l">
              <a:lnSpc>
                <a:spcPct val="100000"/>
              </a:lnSpc>
              <a:spcBef>
                <a:spcPts val="0"/>
              </a:spcBef>
              <a:spcAft>
                <a:spcPts val="0"/>
              </a:spcAft>
              <a:buSzPts val="2800"/>
              <a:buNone/>
              <a:defRPr b="1" sz="3600">
                <a:latin typeface="Dosis"/>
                <a:ea typeface="Dosis"/>
                <a:cs typeface="Dosis"/>
                <a:sym typeface="Dosis"/>
              </a:defRPr>
            </a:lvl2pPr>
            <a:lvl3pPr lvl="2" algn="l">
              <a:lnSpc>
                <a:spcPct val="100000"/>
              </a:lnSpc>
              <a:spcBef>
                <a:spcPts val="0"/>
              </a:spcBef>
              <a:spcAft>
                <a:spcPts val="0"/>
              </a:spcAft>
              <a:buSzPts val="2800"/>
              <a:buNone/>
              <a:defRPr b="1" sz="3600">
                <a:latin typeface="Dosis"/>
                <a:ea typeface="Dosis"/>
                <a:cs typeface="Dosis"/>
                <a:sym typeface="Dosis"/>
              </a:defRPr>
            </a:lvl3pPr>
            <a:lvl4pPr lvl="3" algn="l">
              <a:lnSpc>
                <a:spcPct val="100000"/>
              </a:lnSpc>
              <a:spcBef>
                <a:spcPts val="0"/>
              </a:spcBef>
              <a:spcAft>
                <a:spcPts val="0"/>
              </a:spcAft>
              <a:buSzPts val="2800"/>
              <a:buNone/>
              <a:defRPr b="1" sz="3600">
                <a:latin typeface="Dosis"/>
                <a:ea typeface="Dosis"/>
                <a:cs typeface="Dosis"/>
                <a:sym typeface="Dosis"/>
              </a:defRPr>
            </a:lvl4pPr>
            <a:lvl5pPr lvl="4" algn="l">
              <a:lnSpc>
                <a:spcPct val="100000"/>
              </a:lnSpc>
              <a:spcBef>
                <a:spcPts val="0"/>
              </a:spcBef>
              <a:spcAft>
                <a:spcPts val="0"/>
              </a:spcAft>
              <a:buSzPts val="2800"/>
              <a:buNone/>
              <a:defRPr b="1" sz="3600">
                <a:latin typeface="Dosis"/>
                <a:ea typeface="Dosis"/>
                <a:cs typeface="Dosis"/>
                <a:sym typeface="Dosis"/>
              </a:defRPr>
            </a:lvl5pPr>
            <a:lvl6pPr lvl="5" algn="l">
              <a:lnSpc>
                <a:spcPct val="100000"/>
              </a:lnSpc>
              <a:spcBef>
                <a:spcPts val="0"/>
              </a:spcBef>
              <a:spcAft>
                <a:spcPts val="0"/>
              </a:spcAft>
              <a:buSzPts val="2800"/>
              <a:buNone/>
              <a:defRPr b="1" sz="3600">
                <a:latin typeface="Dosis"/>
                <a:ea typeface="Dosis"/>
                <a:cs typeface="Dosis"/>
                <a:sym typeface="Dosis"/>
              </a:defRPr>
            </a:lvl6pPr>
            <a:lvl7pPr lvl="6" algn="l">
              <a:lnSpc>
                <a:spcPct val="100000"/>
              </a:lnSpc>
              <a:spcBef>
                <a:spcPts val="0"/>
              </a:spcBef>
              <a:spcAft>
                <a:spcPts val="0"/>
              </a:spcAft>
              <a:buSzPts val="2800"/>
              <a:buNone/>
              <a:defRPr b="1" sz="3600">
                <a:latin typeface="Dosis"/>
                <a:ea typeface="Dosis"/>
                <a:cs typeface="Dosis"/>
                <a:sym typeface="Dosis"/>
              </a:defRPr>
            </a:lvl7pPr>
            <a:lvl8pPr lvl="7" algn="l">
              <a:lnSpc>
                <a:spcPct val="100000"/>
              </a:lnSpc>
              <a:spcBef>
                <a:spcPts val="0"/>
              </a:spcBef>
              <a:spcAft>
                <a:spcPts val="0"/>
              </a:spcAft>
              <a:buSzPts val="2800"/>
              <a:buNone/>
              <a:defRPr b="1" sz="3600">
                <a:latin typeface="Dosis"/>
                <a:ea typeface="Dosis"/>
                <a:cs typeface="Dosis"/>
                <a:sym typeface="Dosis"/>
              </a:defRPr>
            </a:lvl8pPr>
            <a:lvl9pPr lvl="8" algn="l">
              <a:lnSpc>
                <a:spcPct val="100000"/>
              </a:lnSpc>
              <a:spcBef>
                <a:spcPts val="0"/>
              </a:spcBef>
              <a:spcAft>
                <a:spcPts val="0"/>
              </a:spcAft>
              <a:buSzPts val="2800"/>
              <a:buNone/>
              <a:defRPr b="1" sz="3600">
                <a:latin typeface="Dosis"/>
                <a:ea typeface="Dosis"/>
                <a:cs typeface="Dosis"/>
                <a:sym typeface="Dosis"/>
              </a:defRPr>
            </a:lvl9pPr>
          </a:lstStyle>
          <a:p/>
        </p:txBody>
      </p:sp>
      <p:sp>
        <p:nvSpPr>
          <p:cNvPr id="112" name="Google Shape;112;p24"/>
          <p:cNvSpPr txBox="1"/>
          <p:nvPr>
            <p:ph idx="1" type="subTitle"/>
          </p:nvPr>
        </p:nvSpPr>
        <p:spPr>
          <a:xfrm>
            <a:off x="2249850" y="606800"/>
            <a:ext cx="4644300" cy="244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800"/>
              <a:buNone/>
              <a:defRPr sz="1600">
                <a:latin typeface="Open Sans"/>
                <a:ea typeface="Open Sans"/>
                <a:cs typeface="Open Sans"/>
                <a:sym typeface="Open Sans"/>
              </a:defRPr>
            </a:lvl1pPr>
            <a:lvl2pPr lvl="1" algn="ctr">
              <a:lnSpc>
                <a:spcPct val="115000"/>
              </a:lnSpc>
              <a:spcBef>
                <a:spcPts val="1600"/>
              </a:spcBef>
              <a:spcAft>
                <a:spcPts val="0"/>
              </a:spcAft>
              <a:buSzPts val="1400"/>
              <a:buNone/>
              <a:defRPr sz="1600">
                <a:latin typeface="Open Sans"/>
                <a:ea typeface="Open Sans"/>
                <a:cs typeface="Open Sans"/>
                <a:sym typeface="Open Sans"/>
              </a:defRPr>
            </a:lvl2pPr>
            <a:lvl3pPr lvl="2" algn="ctr">
              <a:lnSpc>
                <a:spcPct val="115000"/>
              </a:lnSpc>
              <a:spcBef>
                <a:spcPts val="1600"/>
              </a:spcBef>
              <a:spcAft>
                <a:spcPts val="0"/>
              </a:spcAft>
              <a:buSzPts val="1400"/>
              <a:buNone/>
              <a:defRPr sz="1600">
                <a:latin typeface="Open Sans"/>
                <a:ea typeface="Open Sans"/>
                <a:cs typeface="Open Sans"/>
                <a:sym typeface="Open Sans"/>
              </a:defRPr>
            </a:lvl3pPr>
            <a:lvl4pPr lvl="3" algn="ctr">
              <a:lnSpc>
                <a:spcPct val="115000"/>
              </a:lnSpc>
              <a:spcBef>
                <a:spcPts val="1600"/>
              </a:spcBef>
              <a:spcAft>
                <a:spcPts val="0"/>
              </a:spcAft>
              <a:buSzPts val="1400"/>
              <a:buNone/>
              <a:defRPr sz="1600">
                <a:latin typeface="Open Sans"/>
                <a:ea typeface="Open Sans"/>
                <a:cs typeface="Open Sans"/>
                <a:sym typeface="Open Sans"/>
              </a:defRPr>
            </a:lvl4pPr>
            <a:lvl5pPr lvl="4" algn="ctr">
              <a:lnSpc>
                <a:spcPct val="115000"/>
              </a:lnSpc>
              <a:spcBef>
                <a:spcPts val="1600"/>
              </a:spcBef>
              <a:spcAft>
                <a:spcPts val="0"/>
              </a:spcAft>
              <a:buSzPts val="1400"/>
              <a:buNone/>
              <a:defRPr sz="1600">
                <a:latin typeface="Open Sans"/>
                <a:ea typeface="Open Sans"/>
                <a:cs typeface="Open Sans"/>
                <a:sym typeface="Open Sans"/>
              </a:defRPr>
            </a:lvl5pPr>
            <a:lvl6pPr lvl="5" algn="ctr">
              <a:lnSpc>
                <a:spcPct val="115000"/>
              </a:lnSpc>
              <a:spcBef>
                <a:spcPts val="1600"/>
              </a:spcBef>
              <a:spcAft>
                <a:spcPts val="0"/>
              </a:spcAft>
              <a:buSzPts val="1400"/>
              <a:buNone/>
              <a:defRPr sz="1600">
                <a:latin typeface="Open Sans"/>
                <a:ea typeface="Open Sans"/>
                <a:cs typeface="Open Sans"/>
                <a:sym typeface="Open Sans"/>
              </a:defRPr>
            </a:lvl6pPr>
            <a:lvl7pPr lvl="6" algn="ctr">
              <a:lnSpc>
                <a:spcPct val="115000"/>
              </a:lnSpc>
              <a:spcBef>
                <a:spcPts val="1600"/>
              </a:spcBef>
              <a:spcAft>
                <a:spcPts val="0"/>
              </a:spcAft>
              <a:buSzPts val="1400"/>
              <a:buNone/>
              <a:defRPr sz="1600">
                <a:latin typeface="Open Sans"/>
                <a:ea typeface="Open Sans"/>
                <a:cs typeface="Open Sans"/>
                <a:sym typeface="Open Sans"/>
              </a:defRPr>
            </a:lvl7pPr>
            <a:lvl8pPr lvl="7" algn="ctr">
              <a:lnSpc>
                <a:spcPct val="115000"/>
              </a:lnSpc>
              <a:spcBef>
                <a:spcPts val="1600"/>
              </a:spcBef>
              <a:spcAft>
                <a:spcPts val="0"/>
              </a:spcAft>
              <a:buSzPts val="1400"/>
              <a:buNone/>
              <a:defRPr sz="1600">
                <a:latin typeface="Open Sans"/>
                <a:ea typeface="Open Sans"/>
                <a:cs typeface="Open Sans"/>
                <a:sym typeface="Open Sans"/>
              </a:defRPr>
            </a:lvl8pPr>
            <a:lvl9pPr lvl="8" algn="ctr">
              <a:lnSpc>
                <a:spcPct val="115000"/>
              </a:lnSpc>
              <a:spcBef>
                <a:spcPts val="1600"/>
              </a:spcBef>
              <a:spcAft>
                <a:spcPts val="1600"/>
              </a:spcAft>
              <a:buSzPts val="1400"/>
              <a:buNone/>
              <a:defRPr sz="1600">
                <a:latin typeface="Open Sans"/>
                <a:ea typeface="Open Sans"/>
                <a:cs typeface="Open Sans"/>
                <a:sym typeface="Open Sans"/>
              </a:defRPr>
            </a:lvl9pPr>
          </a:lstStyle>
          <a:p/>
        </p:txBody>
      </p:sp>
      <p:sp>
        <p:nvSpPr>
          <p:cNvPr id="113" name="Google Shape;113;p24"/>
          <p:cNvSpPr/>
          <p:nvPr/>
        </p:nvSpPr>
        <p:spPr>
          <a:xfrm>
            <a:off x="8468475" y="152350"/>
            <a:ext cx="454500" cy="365400"/>
          </a:xfrm>
          <a:prstGeom prst="rect">
            <a:avLst/>
          </a:prstGeom>
          <a:solidFill>
            <a:srgbClr val="93C4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4"/>
          <p:cNvSpPr/>
          <p:nvPr/>
        </p:nvSpPr>
        <p:spPr>
          <a:xfrm>
            <a:off x="8468475" y="517700"/>
            <a:ext cx="454500" cy="89100"/>
          </a:xfrm>
          <a:prstGeom prst="rect">
            <a:avLst/>
          </a:pr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24"/>
          <p:cNvSpPr txBox="1"/>
          <p:nvPr>
            <p:ph idx="12" type="sldNum"/>
          </p:nvPr>
        </p:nvSpPr>
        <p:spPr>
          <a:xfrm>
            <a:off x="8421384" y="138251"/>
            <a:ext cx="548700" cy="3936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
        <p:nvSpPr>
          <p:cNvPr id="116" name="Google Shape;116;p24"/>
          <p:cNvSpPr txBox="1"/>
          <p:nvPr/>
        </p:nvSpPr>
        <p:spPr>
          <a:xfrm>
            <a:off x="6819375" y="4714900"/>
            <a:ext cx="2236800" cy="30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666666"/>
                </a:solidFill>
                <a:latin typeface="Open Sans"/>
                <a:ea typeface="Open Sans"/>
                <a:cs typeface="Open Sans"/>
                <a:sym typeface="Open Sans"/>
              </a:rPr>
              <a:t>freegoogleslidestemplates.com</a:t>
            </a:r>
            <a:endParaRPr b="0" i="0" sz="1000" u="none" cap="none" strike="noStrike">
              <a:solidFill>
                <a:srgbClr val="666666"/>
              </a:solidFill>
              <a:latin typeface="Open Sans"/>
              <a:ea typeface="Open Sans"/>
              <a:cs typeface="Open Sans"/>
              <a:sym typeface="Open Sans"/>
            </a:endParaRPr>
          </a:p>
        </p:txBody>
      </p:sp>
      <p:grpSp>
        <p:nvGrpSpPr>
          <p:cNvPr id="117" name="Google Shape;117;p24"/>
          <p:cNvGrpSpPr/>
          <p:nvPr/>
        </p:nvGrpSpPr>
        <p:grpSpPr>
          <a:xfrm>
            <a:off x="197970" y="4683259"/>
            <a:ext cx="297191" cy="365407"/>
            <a:chOff x="2149550" y="2870305"/>
            <a:chExt cx="378395" cy="465250"/>
          </a:xfrm>
        </p:grpSpPr>
        <p:sp>
          <p:nvSpPr>
            <p:cNvPr id="118" name="Google Shape;118;p24"/>
            <p:cNvSpPr/>
            <p:nvPr/>
          </p:nvSpPr>
          <p:spPr>
            <a:xfrm>
              <a:off x="2149569" y="2870305"/>
              <a:ext cx="378375" cy="465250"/>
            </a:xfrm>
            <a:custGeom>
              <a:rect b="b" l="l" r="r" t="t"/>
              <a:pathLst>
                <a:path extrusionOk="0" h="10000" w="1000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cap="flat" cmpd="sng" w="12700">
              <a:solidFill>
                <a:srgbClr val="FFC92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Calibri"/>
                <a:ea typeface="Calibri"/>
                <a:cs typeface="Calibri"/>
                <a:sym typeface="Calibri"/>
              </a:endParaRPr>
            </a:p>
          </p:txBody>
        </p:sp>
        <p:sp>
          <p:nvSpPr>
            <p:cNvPr id="119" name="Google Shape;119;p24"/>
            <p:cNvSpPr/>
            <p:nvPr/>
          </p:nvSpPr>
          <p:spPr>
            <a:xfrm>
              <a:off x="2414965" y="2870305"/>
              <a:ext cx="112980" cy="125770"/>
            </a:xfrm>
            <a:custGeom>
              <a:rect b="b" l="l" r="r" t="t"/>
              <a:pathLst>
                <a:path extrusionOk="0" h="39" w="35">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Calibri"/>
                <a:ea typeface="Calibri"/>
                <a:cs typeface="Calibri"/>
                <a:sym typeface="Calibri"/>
              </a:endParaRPr>
            </a:p>
          </p:txBody>
        </p:sp>
        <p:sp>
          <p:nvSpPr>
            <p:cNvPr id="120" name="Google Shape;120;p24"/>
            <p:cNvSpPr/>
            <p:nvPr/>
          </p:nvSpPr>
          <p:spPr>
            <a:xfrm>
              <a:off x="2414965" y="2980088"/>
              <a:ext cx="112975" cy="112975"/>
            </a:xfrm>
            <a:custGeom>
              <a:rect b="b" l="l" r="r" t="t"/>
              <a:pathLst>
                <a:path extrusionOk="0" h="10000" w="10000">
                  <a:moveTo>
                    <a:pt x="0" y="0"/>
                  </a:moveTo>
                  <a:lnTo>
                    <a:pt x="10000" y="0"/>
                  </a:lnTo>
                  <a:lnTo>
                    <a:pt x="10000" y="10000"/>
                  </a:lnTo>
                  <a:cubicBezTo>
                    <a:pt x="9362" y="9057"/>
                    <a:pt x="1457" y="1924"/>
                    <a:pt x="0" y="0"/>
                  </a:cubicBezTo>
                  <a:close/>
                </a:path>
              </a:pathLst>
            </a:custGeom>
            <a:solidFill>
              <a:srgbClr val="D59D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Calibri"/>
                <a:ea typeface="Calibri"/>
                <a:cs typeface="Calibri"/>
                <a:sym typeface="Calibri"/>
              </a:endParaRPr>
            </a:p>
          </p:txBody>
        </p:sp>
        <p:sp>
          <p:nvSpPr>
            <p:cNvPr id="121" name="Google Shape;121;p24"/>
            <p:cNvSpPr/>
            <p:nvPr/>
          </p:nvSpPr>
          <p:spPr>
            <a:xfrm>
              <a:off x="2149550" y="3036900"/>
              <a:ext cx="378300" cy="227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Calibri"/>
                <a:buNone/>
              </a:pPr>
              <a:r>
                <a:rPr b="0" i="0" lang="en" sz="800" u="none" cap="none" strike="noStrike">
                  <a:solidFill>
                    <a:srgbClr val="FFFFFF"/>
                  </a:solidFill>
                  <a:latin typeface="Open Sans"/>
                  <a:ea typeface="Open Sans"/>
                  <a:cs typeface="Open Sans"/>
                  <a:sym typeface="Open Sans"/>
                </a:rPr>
                <a:t>FGST</a:t>
              </a:r>
              <a:endParaRPr b="0" i="0" sz="800" u="none" cap="none" strike="noStrike">
                <a:solidFill>
                  <a:srgbClr val="000000"/>
                </a:solidFill>
                <a:latin typeface="Open Sans"/>
                <a:ea typeface="Open Sans"/>
                <a:cs typeface="Open Sans"/>
                <a:sym typeface="Open Sans"/>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6" name="Shape 126"/>
        <p:cNvGrpSpPr/>
        <p:nvPr/>
      </p:nvGrpSpPr>
      <p:grpSpPr>
        <a:xfrm>
          <a:off x="0" y="0"/>
          <a:ext cx="0" cy="0"/>
          <a:chOff x="0" y="0"/>
          <a:chExt cx="0" cy="0"/>
        </a:xfrm>
      </p:grpSpPr>
      <p:sp>
        <p:nvSpPr>
          <p:cNvPr id="127" name="Google Shape;127;p2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28" name="Google Shape;128;p2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29" name="Google Shape;129;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0" name="Shape 130"/>
        <p:cNvGrpSpPr/>
        <p:nvPr/>
      </p:nvGrpSpPr>
      <p:grpSpPr>
        <a:xfrm>
          <a:off x="0" y="0"/>
          <a:ext cx="0" cy="0"/>
          <a:chOff x="0" y="0"/>
          <a:chExt cx="0" cy="0"/>
        </a:xfrm>
      </p:grpSpPr>
      <p:sp>
        <p:nvSpPr>
          <p:cNvPr id="131" name="Google Shape;131;p2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2" name="Google Shape;132;p27"/>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3" name="Google Shape;133;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4" name="Shape 134"/>
        <p:cNvGrpSpPr/>
        <p:nvPr/>
      </p:nvGrpSpPr>
      <p:grpSpPr>
        <a:xfrm>
          <a:off x="0" y="0"/>
          <a:ext cx="0" cy="0"/>
          <a:chOff x="0" y="0"/>
          <a:chExt cx="0" cy="0"/>
        </a:xfrm>
      </p:grpSpPr>
      <p:sp>
        <p:nvSpPr>
          <p:cNvPr id="135" name="Google Shape;135;p28"/>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36" name="Google Shape;136;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7" name="Shape 137"/>
        <p:cNvGrpSpPr/>
        <p:nvPr/>
      </p:nvGrpSpPr>
      <p:grpSpPr>
        <a:xfrm>
          <a:off x="0" y="0"/>
          <a:ext cx="0" cy="0"/>
          <a:chOff x="0" y="0"/>
          <a:chExt cx="0" cy="0"/>
        </a:xfrm>
      </p:grpSpPr>
      <p:sp>
        <p:nvSpPr>
          <p:cNvPr id="138" name="Google Shape;138;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9" name="Google Shape;139;p2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40" name="Google Shape;140;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41" name="Shape 141"/>
        <p:cNvGrpSpPr/>
        <p:nvPr/>
      </p:nvGrpSpPr>
      <p:grpSpPr>
        <a:xfrm>
          <a:off x="0" y="0"/>
          <a:ext cx="0" cy="0"/>
          <a:chOff x="0" y="0"/>
          <a:chExt cx="0" cy="0"/>
        </a:xfrm>
      </p:grpSpPr>
      <p:sp>
        <p:nvSpPr>
          <p:cNvPr id="142" name="Google Shape;142;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3" name="Google Shape;143;p30"/>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44" name="Google Shape;144;p30"/>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45" name="Google Shape;145;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6" name="Shape 146"/>
        <p:cNvGrpSpPr/>
        <p:nvPr/>
      </p:nvGrpSpPr>
      <p:grpSpPr>
        <a:xfrm>
          <a:off x="0" y="0"/>
          <a:ext cx="0" cy="0"/>
          <a:chOff x="0" y="0"/>
          <a:chExt cx="0" cy="0"/>
        </a:xfrm>
      </p:grpSpPr>
      <p:sp>
        <p:nvSpPr>
          <p:cNvPr id="147" name="Google Shape;147;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8" name="Google Shape;148;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9" name="Shape 149"/>
        <p:cNvGrpSpPr/>
        <p:nvPr/>
      </p:nvGrpSpPr>
      <p:grpSpPr>
        <a:xfrm>
          <a:off x="0" y="0"/>
          <a:ext cx="0" cy="0"/>
          <a:chOff x="0" y="0"/>
          <a:chExt cx="0" cy="0"/>
        </a:xfrm>
      </p:grpSpPr>
      <p:sp>
        <p:nvSpPr>
          <p:cNvPr id="150" name="Google Shape;150;p32"/>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151" name="Google Shape;151;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52" name="Shape 152"/>
        <p:cNvGrpSpPr/>
        <p:nvPr/>
      </p:nvGrpSpPr>
      <p:grpSpPr>
        <a:xfrm>
          <a:off x="0" y="0"/>
          <a:ext cx="0" cy="0"/>
          <a:chOff x="0" y="0"/>
          <a:chExt cx="0" cy="0"/>
        </a:xfrm>
      </p:grpSpPr>
      <p:sp>
        <p:nvSpPr>
          <p:cNvPr id="153" name="Google Shape;153;p3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3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55" name="Google Shape;155;p3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56" name="Google Shape;156;p3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57" name="Google Shape;157;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8" name="Shape 158"/>
        <p:cNvGrpSpPr/>
        <p:nvPr/>
      </p:nvGrpSpPr>
      <p:grpSpPr>
        <a:xfrm>
          <a:off x="0" y="0"/>
          <a:ext cx="0" cy="0"/>
          <a:chOff x="0" y="0"/>
          <a:chExt cx="0" cy="0"/>
        </a:xfrm>
      </p:grpSpPr>
      <p:sp>
        <p:nvSpPr>
          <p:cNvPr id="159" name="Google Shape;159;p34"/>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160" name="Google Shape;160;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61" name="Shape 161"/>
        <p:cNvGrpSpPr/>
        <p:nvPr/>
      </p:nvGrpSpPr>
      <p:grpSpPr>
        <a:xfrm>
          <a:off x="0" y="0"/>
          <a:ext cx="0" cy="0"/>
          <a:chOff x="0" y="0"/>
          <a:chExt cx="0" cy="0"/>
        </a:xfrm>
      </p:grpSpPr>
      <p:sp>
        <p:nvSpPr>
          <p:cNvPr id="162" name="Google Shape;162;p35"/>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63" name="Google Shape;163;p35"/>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64" name="Google Shape;164;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5" name="Shape 165"/>
        <p:cNvGrpSpPr/>
        <p:nvPr/>
      </p:nvGrpSpPr>
      <p:grpSpPr>
        <a:xfrm>
          <a:off x="0" y="0"/>
          <a:ext cx="0" cy="0"/>
          <a:chOff x="0" y="0"/>
          <a:chExt cx="0" cy="0"/>
        </a:xfrm>
      </p:grpSpPr>
      <p:sp>
        <p:nvSpPr>
          <p:cNvPr id="166" name="Google Shape;166;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text center">
  <p:cSld name="CUSTOM_1">
    <p:spTree>
      <p:nvGrpSpPr>
        <p:cNvPr id="167" name="Shape 167"/>
        <p:cNvGrpSpPr/>
        <p:nvPr/>
      </p:nvGrpSpPr>
      <p:grpSpPr>
        <a:xfrm>
          <a:off x="0" y="0"/>
          <a:ext cx="0" cy="0"/>
          <a:chOff x="0" y="0"/>
          <a:chExt cx="0" cy="0"/>
        </a:xfrm>
      </p:grpSpPr>
      <p:sp>
        <p:nvSpPr>
          <p:cNvPr id="168" name="Google Shape;168;p37"/>
          <p:cNvSpPr/>
          <p:nvPr/>
        </p:nvSpPr>
        <p:spPr>
          <a:xfrm>
            <a:off x="-17675" y="-35375"/>
            <a:ext cx="9161700" cy="4572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37"/>
          <p:cNvSpPr txBox="1"/>
          <p:nvPr>
            <p:ph type="title"/>
          </p:nvPr>
        </p:nvSpPr>
        <p:spPr>
          <a:xfrm>
            <a:off x="457200" y="922500"/>
            <a:ext cx="8229600" cy="3298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4800">
                <a:solidFill>
                  <a:srgbClr val="3F9B63"/>
                </a:solidFill>
              </a:defRPr>
            </a:lvl1pPr>
            <a:lvl2pPr lvl="1" algn="ctr">
              <a:lnSpc>
                <a:spcPct val="100000"/>
              </a:lnSpc>
              <a:spcBef>
                <a:spcPts val="0"/>
              </a:spcBef>
              <a:spcAft>
                <a:spcPts val="0"/>
              </a:spcAft>
              <a:buSzPts val="2800"/>
              <a:buNone/>
              <a:defRPr sz="4800">
                <a:solidFill>
                  <a:srgbClr val="3F9B63"/>
                </a:solidFill>
              </a:defRPr>
            </a:lvl2pPr>
            <a:lvl3pPr lvl="2" algn="ctr">
              <a:lnSpc>
                <a:spcPct val="100000"/>
              </a:lnSpc>
              <a:spcBef>
                <a:spcPts val="0"/>
              </a:spcBef>
              <a:spcAft>
                <a:spcPts val="0"/>
              </a:spcAft>
              <a:buSzPts val="2800"/>
              <a:buNone/>
              <a:defRPr sz="4800">
                <a:solidFill>
                  <a:srgbClr val="3F9B63"/>
                </a:solidFill>
              </a:defRPr>
            </a:lvl3pPr>
            <a:lvl4pPr lvl="3" algn="ctr">
              <a:lnSpc>
                <a:spcPct val="100000"/>
              </a:lnSpc>
              <a:spcBef>
                <a:spcPts val="0"/>
              </a:spcBef>
              <a:spcAft>
                <a:spcPts val="0"/>
              </a:spcAft>
              <a:buSzPts val="2800"/>
              <a:buNone/>
              <a:defRPr sz="4800">
                <a:solidFill>
                  <a:srgbClr val="3F9B63"/>
                </a:solidFill>
              </a:defRPr>
            </a:lvl4pPr>
            <a:lvl5pPr lvl="4" algn="ctr">
              <a:lnSpc>
                <a:spcPct val="100000"/>
              </a:lnSpc>
              <a:spcBef>
                <a:spcPts val="0"/>
              </a:spcBef>
              <a:spcAft>
                <a:spcPts val="0"/>
              </a:spcAft>
              <a:buSzPts val="2800"/>
              <a:buNone/>
              <a:defRPr sz="4800">
                <a:solidFill>
                  <a:srgbClr val="3F9B63"/>
                </a:solidFill>
              </a:defRPr>
            </a:lvl5pPr>
            <a:lvl6pPr lvl="5" algn="ctr">
              <a:lnSpc>
                <a:spcPct val="100000"/>
              </a:lnSpc>
              <a:spcBef>
                <a:spcPts val="0"/>
              </a:spcBef>
              <a:spcAft>
                <a:spcPts val="0"/>
              </a:spcAft>
              <a:buSzPts val="2800"/>
              <a:buNone/>
              <a:defRPr sz="4800">
                <a:solidFill>
                  <a:srgbClr val="3F9B63"/>
                </a:solidFill>
              </a:defRPr>
            </a:lvl6pPr>
            <a:lvl7pPr lvl="6" algn="ctr">
              <a:lnSpc>
                <a:spcPct val="100000"/>
              </a:lnSpc>
              <a:spcBef>
                <a:spcPts val="0"/>
              </a:spcBef>
              <a:spcAft>
                <a:spcPts val="0"/>
              </a:spcAft>
              <a:buSzPts val="2800"/>
              <a:buNone/>
              <a:defRPr sz="4800">
                <a:solidFill>
                  <a:srgbClr val="3F9B63"/>
                </a:solidFill>
              </a:defRPr>
            </a:lvl7pPr>
            <a:lvl8pPr lvl="7" algn="ctr">
              <a:lnSpc>
                <a:spcPct val="100000"/>
              </a:lnSpc>
              <a:spcBef>
                <a:spcPts val="0"/>
              </a:spcBef>
              <a:spcAft>
                <a:spcPts val="0"/>
              </a:spcAft>
              <a:buSzPts val="2800"/>
              <a:buNone/>
              <a:defRPr sz="4800">
                <a:solidFill>
                  <a:srgbClr val="3F9B63"/>
                </a:solidFill>
              </a:defRPr>
            </a:lvl8pPr>
            <a:lvl9pPr lvl="8" algn="ctr">
              <a:lnSpc>
                <a:spcPct val="100000"/>
              </a:lnSpc>
              <a:spcBef>
                <a:spcPts val="0"/>
              </a:spcBef>
              <a:spcAft>
                <a:spcPts val="0"/>
              </a:spcAft>
              <a:buSzPts val="2800"/>
              <a:buNone/>
              <a:defRPr sz="4800">
                <a:solidFill>
                  <a:srgbClr val="3F9B63"/>
                </a:solidFill>
              </a:defRPr>
            </a:lvl9pPr>
          </a:lstStyle>
          <a:p/>
        </p:txBody>
      </p:sp>
      <p:sp>
        <p:nvSpPr>
          <p:cNvPr id="170" name="Google Shape;170;p37"/>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ndasta - Board">
  <p:cSld name="TITLE_1">
    <p:spTree>
      <p:nvGrpSpPr>
        <p:cNvPr id="171" name="Shape 171"/>
        <p:cNvGrpSpPr/>
        <p:nvPr/>
      </p:nvGrpSpPr>
      <p:grpSpPr>
        <a:xfrm>
          <a:off x="0" y="0"/>
          <a:ext cx="0" cy="0"/>
          <a:chOff x="0" y="0"/>
          <a:chExt cx="0" cy="0"/>
        </a:xfrm>
      </p:grpSpPr>
      <p:sp>
        <p:nvSpPr>
          <p:cNvPr id="172" name="Google Shape;172;p38"/>
          <p:cNvSpPr txBox="1"/>
          <p:nvPr>
            <p:ph idx="12" type="sldNum"/>
          </p:nvPr>
        </p:nvSpPr>
        <p:spPr>
          <a:xfrm>
            <a:off x="8556791"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howMasterSp="0">
  <p:cSld name="Cover">
    <p:spTree>
      <p:nvGrpSpPr>
        <p:cNvPr id="173" name="Shape 173"/>
        <p:cNvGrpSpPr/>
        <p:nvPr/>
      </p:nvGrpSpPr>
      <p:grpSpPr>
        <a:xfrm>
          <a:off x="0" y="0"/>
          <a:ext cx="0" cy="0"/>
          <a:chOff x="0" y="0"/>
          <a:chExt cx="0" cy="0"/>
        </a:xfrm>
      </p:grpSpPr>
      <p:sp>
        <p:nvSpPr>
          <p:cNvPr id="174" name="Google Shape;174;p39"/>
          <p:cNvSpPr/>
          <p:nvPr/>
        </p:nvSpPr>
        <p:spPr>
          <a:xfrm>
            <a:off x="0" y="3954066"/>
            <a:ext cx="9144000" cy="1189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pic>
        <p:nvPicPr>
          <p:cNvPr id="175" name="Google Shape;175;p39"/>
          <p:cNvPicPr preferRelativeResize="0"/>
          <p:nvPr/>
        </p:nvPicPr>
        <p:blipFill rotWithShape="1">
          <a:blip r:embed="rId2">
            <a:alphaModFix/>
          </a:blip>
          <a:srcRect b="0" l="0" r="0" t="0"/>
          <a:stretch/>
        </p:blipFill>
        <p:spPr>
          <a:xfrm>
            <a:off x="911" y="1194025"/>
            <a:ext cx="9142200" cy="2770800"/>
          </a:xfrm>
          <a:prstGeom prst="rect">
            <a:avLst/>
          </a:prstGeom>
          <a:noFill/>
          <a:ln>
            <a:noFill/>
          </a:ln>
        </p:spPr>
      </p:pic>
      <p:sp>
        <p:nvSpPr>
          <p:cNvPr id="176" name="Google Shape;176;p39"/>
          <p:cNvSpPr txBox="1"/>
          <p:nvPr>
            <p:ph type="title"/>
          </p:nvPr>
        </p:nvSpPr>
        <p:spPr>
          <a:xfrm>
            <a:off x="346166" y="1548555"/>
            <a:ext cx="8451600" cy="994200"/>
          </a:xfrm>
          <a:prstGeom prst="rect">
            <a:avLst/>
          </a:prstGeom>
          <a:noFill/>
          <a:ln>
            <a:noFill/>
          </a:ln>
        </p:spPr>
        <p:txBody>
          <a:bodyPr anchorCtr="0" anchor="b" bIns="68575" lIns="68575" spcFirstLastPara="1" rIns="68575" wrap="square" tIns="68575">
            <a:noAutofit/>
          </a:bodyPr>
          <a:lstStyle>
            <a:lvl1pPr lvl="0" algn="ctr">
              <a:lnSpc>
                <a:spcPct val="100000"/>
              </a:lnSpc>
              <a:spcBef>
                <a:spcPts val="0"/>
              </a:spcBef>
              <a:spcAft>
                <a:spcPts val="0"/>
              </a:spcAft>
              <a:buSzPts val="1100"/>
              <a:buNone/>
              <a:defRPr sz="3000">
                <a:solidFill>
                  <a:schemeClr val="lt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77" name="Google Shape;177;p39"/>
          <p:cNvSpPr txBox="1"/>
          <p:nvPr>
            <p:ph idx="1" type="body"/>
          </p:nvPr>
        </p:nvSpPr>
        <p:spPr>
          <a:xfrm>
            <a:off x="347040" y="2608531"/>
            <a:ext cx="8449800" cy="364200"/>
          </a:xfrm>
          <a:prstGeom prst="rect">
            <a:avLst/>
          </a:prstGeom>
          <a:noFill/>
          <a:ln>
            <a:noFill/>
          </a:ln>
        </p:spPr>
        <p:txBody>
          <a:bodyPr anchorCtr="0" anchor="t" bIns="68575" lIns="68575" spcFirstLastPara="1" rIns="68575" wrap="square" tIns="68575">
            <a:noAutofit/>
          </a:bodyPr>
          <a:lstStyle>
            <a:lvl1pPr indent="-228600" lvl="0" marL="457200" algn="ctr">
              <a:lnSpc>
                <a:spcPct val="115000"/>
              </a:lnSpc>
              <a:spcBef>
                <a:spcPts val="0"/>
              </a:spcBef>
              <a:spcAft>
                <a:spcPts val="0"/>
              </a:spcAft>
              <a:buClr>
                <a:schemeClr val="lt1"/>
              </a:buClr>
              <a:buSzPts val="1100"/>
              <a:buFont typeface="Open Sans"/>
              <a:buNone/>
              <a:defRPr sz="1100">
                <a:solidFill>
                  <a:schemeClr val="lt1"/>
                </a:solidFill>
                <a:latin typeface="Open Sans"/>
                <a:ea typeface="Open Sans"/>
                <a:cs typeface="Open Sans"/>
                <a:sym typeface="Open Sans"/>
              </a:defRPr>
            </a:lvl1pPr>
            <a:lvl2pPr indent="-228600" lvl="1" marL="914400" algn="l">
              <a:lnSpc>
                <a:spcPct val="115000"/>
              </a:lnSpc>
              <a:spcBef>
                <a:spcPts val="1600"/>
              </a:spcBef>
              <a:spcAft>
                <a:spcPts val="0"/>
              </a:spcAft>
              <a:buSzPts val="1100"/>
              <a:buFont typeface="Open Sans"/>
              <a:buNone/>
              <a:defRPr sz="1100">
                <a:latin typeface="Open Sans"/>
                <a:ea typeface="Open Sans"/>
                <a:cs typeface="Open Sans"/>
                <a:sym typeface="Open Sans"/>
              </a:defRPr>
            </a:lvl2pPr>
            <a:lvl3pPr indent="-228600" lvl="2" marL="1371600" algn="l">
              <a:lnSpc>
                <a:spcPct val="115000"/>
              </a:lnSpc>
              <a:spcBef>
                <a:spcPts val="1600"/>
              </a:spcBef>
              <a:spcAft>
                <a:spcPts val="0"/>
              </a:spcAft>
              <a:buSzPts val="1100"/>
              <a:buFont typeface="Open Sans"/>
              <a:buNone/>
              <a:defRPr sz="1100">
                <a:latin typeface="Open Sans"/>
                <a:ea typeface="Open Sans"/>
                <a:cs typeface="Open Sans"/>
                <a:sym typeface="Open Sans"/>
              </a:defRPr>
            </a:lvl3pPr>
            <a:lvl4pPr indent="-228600" lvl="3" marL="1828800" algn="l">
              <a:lnSpc>
                <a:spcPct val="115000"/>
              </a:lnSpc>
              <a:spcBef>
                <a:spcPts val="1600"/>
              </a:spcBef>
              <a:spcAft>
                <a:spcPts val="0"/>
              </a:spcAft>
              <a:buSzPts val="1100"/>
              <a:buFont typeface="Open Sans"/>
              <a:buNone/>
              <a:defRPr sz="1100">
                <a:latin typeface="Open Sans"/>
                <a:ea typeface="Open Sans"/>
                <a:cs typeface="Open Sans"/>
                <a:sym typeface="Open Sans"/>
              </a:defRPr>
            </a:lvl4pPr>
            <a:lvl5pPr indent="-228600" lvl="4" marL="2286000" algn="l">
              <a:lnSpc>
                <a:spcPct val="115000"/>
              </a:lnSpc>
              <a:spcBef>
                <a:spcPts val="1600"/>
              </a:spcBef>
              <a:spcAft>
                <a:spcPts val="0"/>
              </a:spcAft>
              <a:buSzPts val="1100"/>
              <a:buFont typeface="Open Sans"/>
              <a:buNone/>
              <a:defRPr sz="1100">
                <a:latin typeface="Open Sans"/>
                <a:ea typeface="Open Sans"/>
                <a:cs typeface="Open Sans"/>
                <a:sym typeface="Open Sans"/>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78" name="Google Shape;178;p39"/>
          <p:cNvSpPr txBox="1"/>
          <p:nvPr>
            <p:ph idx="2" type="body"/>
          </p:nvPr>
        </p:nvSpPr>
        <p:spPr>
          <a:xfrm>
            <a:off x="3502959" y="4424922"/>
            <a:ext cx="2138100" cy="257100"/>
          </a:xfrm>
          <a:prstGeom prst="rect">
            <a:avLst/>
          </a:prstGeom>
          <a:noFill/>
          <a:ln>
            <a:noFill/>
          </a:ln>
        </p:spPr>
        <p:txBody>
          <a:bodyPr anchorCtr="0" anchor="ctr" bIns="68575" lIns="68575" spcFirstLastPara="1" rIns="68575" wrap="square" tIns="68575">
            <a:noAutofit/>
          </a:bodyPr>
          <a:lstStyle>
            <a:lvl1pPr indent="-228600" lvl="0" marL="4572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indent="-228600" lvl="1" marL="914400" algn="l">
              <a:lnSpc>
                <a:spcPct val="115000"/>
              </a:lnSpc>
              <a:spcBef>
                <a:spcPts val="500"/>
              </a:spcBef>
              <a:spcAft>
                <a:spcPts val="0"/>
              </a:spcAft>
              <a:buSzPts val="1100"/>
              <a:buFont typeface="Open Sans"/>
              <a:buNone/>
              <a:defRPr sz="1100"/>
            </a:lvl2pPr>
            <a:lvl3pPr indent="-228600" lvl="2" marL="1371600" algn="l">
              <a:lnSpc>
                <a:spcPct val="115000"/>
              </a:lnSpc>
              <a:spcBef>
                <a:spcPts val="1600"/>
              </a:spcBef>
              <a:spcAft>
                <a:spcPts val="0"/>
              </a:spcAft>
              <a:buSzPts val="1100"/>
              <a:buFont typeface="Open Sans"/>
              <a:buNone/>
              <a:defRPr sz="1100"/>
            </a:lvl3pPr>
            <a:lvl4pPr indent="-228600" lvl="3" marL="1828800" algn="l">
              <a:lnSpc>
                <a:spcPct val="115000"/>
              </a:lnSpc>
              <a:spcBef>
                <a:spcPts val="1600"/>
              </a:spcBef>
              <a:spcAft>
                <a:spcPts val="0"/>
              </a:spcAft>
              <a:buSzPts val="1100"/>
              <a:buFont typeface="Open Sans"/>
              <a:buNone/>
              <a:defRPr sz="1100"/>
            </a:lvl4pPr>
            <a:lvl5pPr indent="-228600" lvl="4" marL="2286000" algn="l">
              <a:lnSpc>
                <a:spcPct val="115000"/>
              </a:lnSpc>
              <a:spcBef>
                <a:spcPts val="1600"/>
              </a:spcBef>
              <a:spcAft>
                <a:spcPts val="0"/>
              </a:spcAft>
              <a:buSzPts val="1100"/>
              <a:buFont typeface="Open Sans"/>
              <a:buNone/>
              <a:defRPr sz="11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79" name="Google Shape;179;p39"/>
          <p:cNvSpPr txBox="1"/>
          <p:nvPr>
            <p:ph idx="3" type="body"/>
          </p:nvPr>
        </p:nvSpPr>
        <p:spPr>
          <a:xfrm>
            <a:off x="3493295" y="3394879"/>
            <a:ext cx="2157300" cy="278100"/>
          </a:xfrm>
          <a:prstGeom prst="rect">
            <a:avLst/>
          </a:prstGeom>
          <a:noFill/>
          <a:ln>
            <a:noFill/>
          </a:ln>
        </p:spPr>
        <p:txBody>
          <a:bodyPr anchorCtr="0" anchor="t" bIns="68575" lIns="68575" spcFirstLastPara="1" rIns="68575" wrap="square" tIns="68575">
            <a:noAutofit/>
          </a:bodyPr>
          <a:lstStyle>
            <a:lvl1pPr indent="-228600" lvl="0" marL="457200" algn="ctr">
              <a:lnSpc>
                <a:spcPct val="115000"/>
              </a:lnSpc>
              <a:spcBef>
                <a:spcPts val="0"/>
              </a:spcBef>
              <a:spcAft>
                <a:spcPts val="0"/>
              </a:spcAft>
              <a:buClr>
                <a:schemeClr val="lt1"/>
              </a:buClr>
              <a:buSzPts val="1100"/>
              <a:buFont typeface="Open Sans"/>
              <a:buNone/>
              <a:defRPr b="0" sz="1500">
                <a:solidFill>
                  <a:schemeClr val="lt1"/>
                </a:solidFill>
                <a:latin typeface="Open Sans"/>
                <a:ea typeface="Open Sans"/>
                <a:cs typeface="Open Sans"/>
                <a:sym typeface="Open Sans"/>
              </a:defRPr>
            </a:lvl1pPr>
            <a:lvl2pPr indent="-228600" lvl="1" marL="914400" algn="l">
              <a:lnSpc>
                <a:spcPct val="115000"/>
              </a:lnSpc>
              <a:spcBef>
                <a:spcPts val="1600"/>
              </a:spcBef>
              <a:spcAft>
                <a:spcPts val="0"/>
              </a:spcAft>
              <a:buSzPts val="1100"/>
              <a:buFont typeface="Open Sans"/>
              <a:buNone/>
              <a:defRPr sz="1400"/>
            </a:lvl2pPr>
            <a:lvl3pPr indent="-228600" lvl="2" marL="1371600" algn="l">
              <a:lnSpc>
                <a:spcPct val="115000"/>
              </a:lnSpc>
              <a:spcBef>
                <a:spcPts val="1600"/>
              </a:spcBef>
              <a:spcAft>
                <a:spcPts val="0"/>
              </a:spcAft>
              <a:buSzPts val="1100"/>
              <a:buFont typeface="Open Sans"/>
              <a:buNone/>
              <a:defRPr sz="1200"/>
            </a:lvl3pPr>
            <a:lvl4pPr indent="-228600" lvl="3" marL="1828800" algn="l">
              <a:lnSpc>
                <a:spcPct val="115000"/>
              </a:lnSpc>
              <a:spcBef>
                <a:spcPts val="1600"/>
              </a:spcBef>
              <a:spcAft>
                <a:spcPts val="0"/>
              </a:spcAft>
              <a:buSzPts val="1100"/>
              <a:buFont typeface="Open Sans"/>
              <a:buNone/>
              <a:defRPr sz="1100"/>
            </a:lvl4pPr>
            <a:lvl5pPr indent="-228600" lvl="4" marL="2286000" algn="l">
              <a:lnSpc>
                <a:spcPct val="115000"/>
              </a:lnSpc>
              <a:spcBef>
                <a:spcPts val="1600"/>
              </a:spcBef>
              <a:spcAft>
                <a:spcPts val="0"/>
              </a:spcAft>
              <a:buSzPts val="1100"/>
              <a:buFont typeface="Open Sans"/>
              <a:buNone/>
              <a:defRPr sz="11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80" name="Google Shape;180;p39"/>
          <p:cNvSpPr txBox="1"/>
          <p:nvPr>
            <p:ph idx="4" type="body"/>
          </p:nvPr>
        </p:nvSpPr>
        <p:spPr>
          <a:xfrm>
            <a:off x="6589060" y="4420196"/>
            <a:ext cx="2138100" cy="257100"/>
          </a:xfrm>
          <a:prstGeom prst="rect">
            <a:avLst/>
          </a:prstGeom>
          <a:noFill/>
          <a:ln>
            <a:noFill/>
          </a:ln>
        </p:spPr>
        <p:txBody>
          <a:bodyPr anchorCtr="0" anchor="ctr" bIns="68575" lIns="68575" spcFirstLastPara="1" rIns="68575" wrap="square" tIns="68575">
            <a:noAutofit/>
          </a:bodyPr>
          <a:lstStyle>
            <a:lvl1pPr indent="-228600" lvl="0" marL="4572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indent="-228600" lvl="1" marL="914400" algn="l">
              <a:lnSpc>
                <a:spcPct val="115000"/>
              </a:lnSpc>
              <a:spcBef>
                <a:spcPts val="500"/>
              </a:spcBef>
              <a:spcAft>
                <a:spcPts val="0"/>
              </a:spcAft>
              <a:buSzPts val="1100"/>
              <a:buFont typeface="Open Sans"/>
              <a:buNone/>
              <a:defRPr sz="1100"/>
            </a:lvl2pPr>
            <a:lvl3pPr indent="-228600" lvl="2" marL="1371600" algn="l">
              <a:lnSpc>
                <a:spcPct val="115000"/>
              </a:lnSpc>
              <a:spcBef>
                <a:spcPts val="1600"/>
              </a:spcBef>
              <a:spcAft>
                <a:spcPts val="0"/>
              </a:spcAft>
              <a:buSzPts val="1100"/>
              <a:buFont typeface="Open Sans"/>
              <a:buNone/>
              <a:defRPr sz="1100"/>
            </a:lvl3pPr>
            <a:lvl4pPr indent="-228600" lvl="3" marL="1828800" algn="l">
              <a:lnSpc>
                <a:spcPct val="115000"/>
              </a:lnSpc>
              <a:spcBef>
                <a:spcPts val="1600"/>
              </a:spcBef>
              <a:spcAft>
                <a:spcPts val="0"/>
              </a:spcAft>
              <a:buSzPts val="1100"/>
              <a:buFont typeface="Open Sans"/>
              <a:buNone/>
              <a:defRPr sz="1100"/>
            </a:lvl4pPr>
            <a:lvl5pPr indent="-228600" lvl="4" marL="2286000" algn="l">
              <a:lnSpc>
                <a:spcPct val="115000"/>
              </a:lnSpc>
              <a:spcBef>
                <a:spcPts val="1600"/>
              </a:spcBef>
              <a:spcAft>
                <a:spcPts val="0"/>
              </a:spcAft>
              <a:buSzPts val="1100"/>
              <a:buFont typeface="Open Sans"/>
              <a:buNone/>
              <a:defRPr sz="11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81" name="Google Shape;181;p39"/>
          <p:cNvSpPr txBox="1"/>
          <p:nvPr>
            <p:ph idx="5" type="body"/>
          </p:nvPr>
        </p:nvSpPr>
        <p:spPr>
          <a:xfrm>
            <a:off x="437029" y="4420196"/>
            <a:ext cx="2138100" cy="257100"/>
          </a:xfrm>
          <a:prstGeom prst="rect">
            <a:avLst/>
          </a:prstGeom>
          <a:noFill/>
          <a:ln>
            <a:noFill/>
          </a:ln>
        </p:spPr>
        <p:txBody>
          <a:bodyPr anchorCtr="0" anchor="ctr" bIns="68575" lIns="68575" spcFirstLastPara="1" rIns="68575" wrap="square" tIns="68575">
            <a:noAutofit/>
          </a:bodyPr>
          <a:lstStyle>
            <a:lvl1pPr indent="-228600" lvl="0" marL="457200" algn="ctr">
              <a:lnSpc>
                <a:spcPct val="100000"/>
              </a:lnSpc>
              <a:spcBef>
                <a:spcPts val="0"/>
              </a:spcBef>
              <a:spcAft>
                <a:spcPts val="0"/>
              </a:spcAft>
              <a:buClr>
                <a:schemeClr val="lt1"/>
              </a:buClr>
              <a:buSzPts val="1100"/>
              <a:buFont typeface="Open Sans"/>
              <a:buNone/>
              <a:defRPr sz="1200">
                <a:solidFill>
                  <a:schemeClr val="lt1"/>
                </a:solidFill>
                <a:latin typeface="Open Sans"/>
                <a:ea typeface="Open Sans"/>
                <a:cs typeface="Open Sans"/>
                <a:sym typeface="Open Sans"/>
              </a:defRPr>
            </a:lvl1pPr>
            <a:lvl2pPr indent="-228600" lvl="1" marL="914400" algn="l">
              <a:lnSpc>
                <a:spcPct val="115000"/>
              </a:lnSpc>
              <a:spcBef>
                <a:spcPts val="500"/>
              </a:spcBef>
              <a:spcAft>
                <a:spcPts val="0"/>
              </a:spcAft>
              <a:buSzPts val="1100"/>
              <a:buFont typeface="Open Sans"/>
              <a:buNone/>
              <a:defRPr sz="1100"/>
            </a:lvl2pPr>
            <a:lvl3pPr indent="-228600" lvl="2" marL="1371600" algn="l">
              <a:lnSpc>
                <a:spcPct val="115000"/>
              </a:lnSpc>
              <a:spcBef>
                <a:spcPts val="1600"/>
              </a:spcBef>
              <a:spcAft>
                <a:spcPts val="0"/>
              </a:spcAft>
              <a:buSzPts val="1100"/>
              <a:buFont typeface="Open Sans"/>
              <a:buNone/>
              <a:defRPr sz="1100"/>
            </a:lvl3pPr>
            <a:lvl4pPr indent="-228600" lvl="3" marL="1828800" algn="l">
              <a:lnSpc>
                <a:spcPct val="115000"/>
              </a:lnSpc>
              <a:spcBef>
                <a:spcPts val="1600"/>
              </a:spcBef>
              <a:spcAft>
                <a:spcPts val="0"/>
              </a:spcAft>
              <a:buSzPts val="1100"/>
              <a:buFont typeface="Open Sans"/>
              <a:buNone/>
              <a:defRPr sz="1100"/>
            </a:lvl4pPr>
            <a:lvl5pPr indent="-228600" lvl="4" marL="2286000" algn="l">
              <a:lnSpc>
                <a:spcPct val="115000"/>
              </a:lnSpc>
              <a:spcBef>
                <a:spcPts val="1600"/>
              </a:spcBef>
              <a:spcAft>
                <a:spcPts val="0"/>
              </a:spcAft>
              <a:buSzPts val="1100"/>
              <a:buFont typeface="Open Sans"/>
              <a:buNone/>
              <a:defRPr sz="11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82" name="Google Shape;182;p39"/>
          <p:cNvSpPr/>
          <p:nvPr/>
        </p:nvSpPr>
        <p:spPr>
          <a:xfrm>
            <a:off x="0" y="3886538"/>
            <a:ext cx="9141600" cy="396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5"/>
              </a:solidFill>
              <a:latin typeface="Open Sans"/>
              <a:ea typeface="Open Sans"/>
              <a:cs typeface="Open Sans"/>
              <a:sym typeface="Open Sans"/>
            </a:endParaRPr>
          </a:p>
        </p:txBody>
      </p:sp>
      <p:sp>
        <p:nvSpPr>
          <p:cNvPr id="183" name="Google Shape;183;p39"/>
          <p:cNvSpPr/>
          <p:nvPr/>
        </p:nvSpPr>
        <p:spPr>
          <a:xfrm>
            <a:off x="0" y="1240828"/>
            <a:ext cx="9141600" cy="396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184" name="Google Shape;184;p39"/>
          <p:cNvSpPr/>
          <p:nvPr/>
        </p:nvSpPr>
        <p:spPr>
          <a:xfrm>
            <a:off x="4364072" y="3180666"/>
            <a:ext cx="415800" cy="393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cxnSp>
        <p:nvCxnSpPr>
          <p:cNvPr id="185" name="Google Shape;185;p39"/>
          <p:cNvCxnSpPr/>
          <p:nvPr/>
        </p:nvCxnSpPr>
        <p:spPr>
          <a:xfrm>
            <a:off x="3039035" y="4087907"/>
            <a:ext cx="0" cy="941400"/>
          </a:xfrm>
          <a:prstGeom prst="straightConnector1">
            <a:avLst/>
          </a:prstGeom>
          <a:noFill/>
          <a:ln cap="flat" cmpd="sng" w="9525">
            <a:solidFill>
              <a:schemeClr val="lt1"/>
            </a:solidFill>
            <a:prstDash val="solid"/>
            <a:miter lim="8000"/>
            <a:headEnd len="sm" w="sm" type="none"/>
            <a:tailEnd len="sm" w="sm" type="none"/>
          </a:ln>
        </p:spPr>
      </p:cxnSp>
      <p:cxnSp>
        <p:nvCxnSpPr>
          <p:cNvPr id="186" name="Google Shape;186;p39"/>
          <p:cNvCxnSpPr/>
          <p:nvPr/>
        </p:nvCxnSpPr>
        <p:spPr>
          <a:xfrm>
            <a:off x="6135221" y="4087907"/>
            <a:ext cx="0" cy="941400"/>
          </a:xfrm>
          <a:prstGeom prst="straightConnector1">
            <a:avLst/>
          </a:prstGeom>
          <a:noFill/>
          <a:ln cap="flat" cmpd="sng" w="9525">
            <a:solidFill>
              <a:schemeClr val="lt1"/>
            </a:solidFill>
            <a:prstDash val="solid"/>
            <a:miter lim="8000"/>
            <a:headEnd len="sm" w="sm" type="none"/>
            <a:tailEnd len="sm" w="sm" type="none"/>
          </a:ln>
        </p:spPr>
      </p:cxnSp>
      <p:pic>
        <p:nvPicPr>
          <p:cNvPr id="187" name="Google Shape;187;p39"/>
          <p:cNvPicPr preferRelativeResize="0"/>
          <p:nvPr/>
        </p:nvPicPr>
        <p:blipFill rotWithShape="1">
          <a:blip r:embed="rId3">
            <a:alphaModFix/>
          </a:blip>
          <a:srcRect b="0" l="0" r="0" t="0"/>
          <a:stretch/>
        </p:blipFill>
        <p:spPr>
          <a:xfrm>
            <a:off x="112006" y="114299"/>
            <a:ext cx="1455000" cy="1014900"/>
          </a:xfrm>
          <a:prstGeom prst="rect">
            <a:avLst/>
          </a:prstGeom>
          <a:noFill/>
          <a:ln>
            <a:noFill/>
          </a:ln>
        </p:spPr>
      </p:pic>
      <p:pic>
        <p:nvPicPr>
          <p:cNvPr id="188" name="Google Shape;188;p39"/>
          <p:cNvPicPr preferRelativeResize="0"/>
          <p:nvPr/>
        </p:nvPicPr>
        <p:blipFill rotWithShape="1">
          <a:blip r:embed="rId4">
            <a:alphaModFix/>
          </a:blip>
          <a:srcRect b="0" l="0" r="0" t="0"/>
          <a:stretch/>
        </p:blipFill>
        <p:spPr>
          <a:xfrm>
            <a:off x="5899897" y="208508"/>
            <a:ext cx="3063000" cy="587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74"/>
                                        </p:tgtEl>
                                        <p:attrNameLst>
                                          <p:attrName>style.visibility</p:attrName>
                                        </p:attrNameLst>
                                      </p:cBhvr>
                                      <p:to>
                                        <p:strVal val="visible"/>
                                      </p:to>
                                    </p:set>
                                    <p:anim calcmode="lin" valueType="num">
                                      <p:cBhvr additive="base">
                                        <p:cTn dur="500"/>
                                        <p:tgtEl>
                                          <p:spTgt spid="174"/>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500"/>
                                        <p:tgtEl>
                                          <p:spTgt spid="17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Effect filter="fade" transition="in">
                                      <p:cBhvr>
                                        <p:cTn dur="500"/>
                                        <p:tgtEl>
                                          <p:spTgt spid="177">
                                            <p:txEl>
                                              <p:pRg end="0" st="0"/>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Effect filter="fade" transition="in">
                                      <p:cBhvr>
                                        <p:cTn dur="500"/>
                                        <p:tgtEl>
                                          <p:spTgt spid="177">
                                            <p:txEl>
                                              <p:pRg end="1" st="1"/>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animEffect filter="fade" transition="in">
                                      <p:cBhvr>
                                        <p:cTn dur="500"/>
                                        <p:tgtEl>
                                          <p:spTgt spid="177">
                                            <p:txEl>
                                              <p:pRg end="2" st="2"/>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177">
                                            <p:txEl>
                                              <p:pRg end="3" st="3"/>
                                            </p:txEl>
                                          </p:spTgt>
                                        </p:tgtEl>
                                        <p:attrNameLst>
                                          <p:attrName>style.visibility</p:attrName>
                                        </p:attrNameLst>
                                      </p:cBhvr>
                                      <p:to>
                                        <p:strVal val="visible"/>
                                      </p:to>
                                    </p:set>
                                    <p:animEffect filter="fade" transition="in">
                                      <p:cBhvr>
                                        <p:cTn dur="500"/>
                                        <p:tgtEl>
                                          <p:spTgt spid="177">
                                            <p:txEl>
                                              <p:pRg end="3" st="3"/>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77">
                                            <p:txEl>
                                              <p:pRg end="4" st="4"/>
                                            </p:txEl>
                                          </p:spTgt>
                                        </p:tgtEl>
                                        <p:attrNameLst>
                                          <p:attrName>style.visibility</p:attrName>
                                        </p:attrNameLst>
                                      </p:cBhvr>
                                      <p:to>
                                        <p:strVal val="visible"/>
                                      </p:to>
                                    </p:set>
                                    <p:animEffect filter="fade" transition="in">
                                      <p:cBhvr>
                                        <p:cTn dur="500"/>
                                        <p:tgtEl>
                                          <p:spTgt spid="177">
                                            <p:txEl>
                                              <p:pRg end="4" st="4"/>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177">
                                            <p:txEl>
                                              <p:pRg end="5" st="5"/>
                                            </p:txEl>
                                          </p:spTgt>
                                        </p:tgtEl>
                                        <p:attrNameLst>
                                          <p:attrName>style.visibility</p:attrName>
                                        </p:attrNameLst>
                                      </p:cBhvr>
                                      <p:to>
                                        <p:strVal val="visible"/>
                                      </p:to>
                                    </p:set>
                                    <p:animEffect filter="fade" transition="in">
                                      <p:cBhvr>
                                        <p:cTn dur="500"/>
                                        <p:tgtEl>
                                          <p:spTgt spid="177">
                                            <p:txEl>
                                              <p:pRg end="5" st="5"/>
                                            </p:txEl>
                                          </p:spTgt>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177">
                                            <p:txEl>
                                              <p:pRg end="6" st="6"/>
                                            </p:txEl>
                                          </p:spTgt>
                                        </p:tgtEl>
                                        <p:attrNameLst>
                                          <p:attrName>style.visibility</p:attrName>
                                        </p:attrNameLst>
                                      </p:cBhvr>
                                      <p:to>
                                        <p:strVal val="visible"/>
                                      </p:to>
                                    </p:set>
                                    <p:animEffect filter="fade" transition="in">
                                      <p:cBhvr>
                                        <p:cTn dur="500"/>
                                        <p:tgtEl>
                                          <p:spTgt spid="177">
                                            <p:txEl>
                                              <p:pRg end="6" st="6"/>
                                            </p:txEl>
                                          </p:spTgt>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177">
                                            <p:txEl>
                                              <p:pRg end="7" st="7"/>
                                            </p:txEl>
                                          </p:spTgt>
                                        </p:tgtEl>
                                        <p:attrNameLst>
                                          <p:attrName>style.visibility</p:attrName>
                                        </p:attrNameLst>
                                      </p:cBhvr>
                                      <p:to>
                                        <p:strVal val="visible"/>
                                      </p:to>
                                    </p:set>
                                    <p:animEffect filter="fade" transition="in">
                                      <p:cBhvr>
                                        <p:cTn dur="500"/>
                                        <p:tgtEl>
                                          <p:spTgt spid="177">
                                            <p:txEl>
                                              <p:pRg end="7" st="7"/>
                                            </p:txEl>
                                          </p:spTgt>
                                        </p:tgtEl>
                                      </p:cBhvr>
                                    </p:animEffect>
                                  </p:childTnLst>
                                </p:cTn>
                              </p:par>
                            </p:childTnLst>
                          </p:cTn>
                        </p:par>
                        <p:par>
                          <p:cTn fill="hold">
                            <p:stCondLst>
                              <p:cond delay="6000"/>
                            </p:stCondLst>
                            <p:childTnLst>
                              <p:par>
                                <p:cTn fill="hold" nodeType="afterEffect" presetClass="entr" presetID="10" presetSubtype="0">
                                  <p:stCondLst>
                                    <p:cond delay="0"/>
                                  </p:stCondLst>
                                  <p:childTnLst>
                                    <p:set>
                                      <p:cBhvr>
                                        <p:cTn dur="1" fill="hold">
                                          <p:stCondLst>
                                            <p:cond delay="0"/>
                                          </p:stCondLst>
                                        </p:cTn>
                                        <p:tgtEl>
                                          <p:spTgt spid="177">
                                            <p:txEl>
                                              <p:pRg end="8" st="8"/>
                                            </p:txEl>
                                          </p:spTgt>
                                        </p:tgtEl>
                                        <p:attrNameLst>
                                          <p:attrName>style.visibility</p:attrName>
                                        </p:attrNameLst>
                                      </p:cBhvr>
                                      <p:to>
                                        <p:strVal val="visible"/>
                                      </p:to>
                                    </p:set>
                                    <p:animEffect filter="fade" transition="in">
                                      <p:cBhvr>
                                        <p:cTn dur="500"/>
                                        <p:tgtEl>
                                          <p:spTgt spid="177">
                                            <p:txEl>
                                              <p:pRg end="8" st="8"/>
                                            </p:txEl>
                                          </p:spTgt>
                                        </p:tgtEl>
                                      </p:cBhvr>
                                    </p:animEffect>
                                  </p:childTnLst>
                                </p:cTn>
                              </p:par>
                            </p:childTnLst>
                          </p:cTn>
                        </p:par>
                        <p:par>
                          <p:cTn fill="hold">
                            <p:stCondLst>
                              <p:cond delay="6500"/>
                            </p:stCondLst>
                            <p:childTnLst>
                              <p:par>
                                <p:cTn fill="hold" nodeType="after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childTnLst>
                          </p:cTn>
                        </p:par>
                        <p:par>
                          <p:cTn fill="hold">
                            <p:stCondLst>
                              <p:cond delay="7000"/>
                            </p:stCondLst>
                            <p:childTnLst>
                              <p:par>
                                <p:cTn fill="hold" nodeType="afterEffect" presetClass="entr" presetID="10" presetSubtype="0">
                                  <p:stCondLst>
                                    <p:cond delay="0"/>
                                  </p:stCondLst>
                                  <p:childTnLst>
                                    <p:set>
                                      <p:cBhvr>
                                        <p:cTn dur="1" fill="hold">
                                          <p:stCondLst>
                                            <p:cond delay="0"/>
                                          </p:stCondLst>
                                        </p:cTn>
                                        <p:tgtEl>
                                          <p:spTgt spid="179">
                                            <p:txEl>
                                              <p:pRg end="0" st="0"/>
                                            </p:txEl>
                                          </p:spTgt>
                                        </p:tgtEl>
                                        <p:attrNameLst>
                                          <p:attrName>style.visibility</p:attrName>
                                        </p:attrNameLst>
                                      </p:cBhvr>
                                      <p:to>
                                        <p:strVal val="visible"/>
                                      </p:to>
                                    </p:set>
                                    <p:animEffect filter="fade" transition="in">
                                      <p:cBhvr>
                                        <p:cTn dur="500"/>
                                        <p:tgtEl>
                                          <p:spTgt spid="179">
                                            <p:txEl>
                                              <p:pRg end="0" st="0"/>
                                            </p:txEl>
                                          </p:spTgt>
                                        </p:tgtEl>
                                      </p:cBhvr>
                                    </p:animEffec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179">
                                            <p:txEl>
                                              <p:pRg end="1" st="1"/>
                                            </p:txEl>
                                          </p:spTgt>
                                        </p:tgtEl>
                                        <p:attrNameLst>
                                          <p:attrName>style.visibility</p:attrName>
                                        </p:attrNameLst>
                                      </p:cBhvr>
                                      <p:to>
                                        <p:strVal val="visible"/>
                                      </p:to>
                                    </p:set>
                                    <p:animEffect filter="fade" transition="in">
                                      <p:cBhvr>
                                        <p:cTn dur="500"/>
                                        <p:tgtEl>
                                          <p:spTgt spid="179">
                                            <p:txEl>
                                              <p:pRg end="1" st="1"/>
                                            </p:txEl>
                                          </p:spTgt>
                                        </p:tgtEl>
                                      </p:cBhvr>
                                    </p:animEffect>
                                  </p:childTnLst>
                                </p:cTn>
                              </p:par>
                            </p:childTnLst>
                          </p:cTn>
                        </p:par>
                        <p:par>
                          <p:cTn fill="hold">
                            <p:stCondLst>
                              <p:cond delay="8000"/>
                            </p:stCondLst>
                            <p:childTnLst>
                              <p:par>
                                <p:cTn fill="hold" nodeType="afterEffect" presetClass="entr" presetID="10" presetSubtype="0">
                                  <p:stCondLst>
                                    <p:cond delay="0"/>
                                  </p:stCondLst>
                                  <p:childTnLst>
                                    <p:set>
                                      <p:cBhvr>
                                        <p:cTn dur="1" fill="hold">
                                          <p:stCondLst>
                                            <p:cond delay="0"/>
                                          </p:stCondLst>
                                        </p:cTn>
                                        <p:tgtEl>
                                          <p:spTgt spid="179">
                                            <p:txEl>
                                              <p:pRg end="2" st="2"/>
                                            </p:txEl>
                                          </p:spTgt>
                                        </p:tgtEl>
                                        <p:attrNameLst>
                                          <p:attrName>style.visibility</p:attrName>
                                        </p:attrNameLst>
                                      </p:cBhvr>
                                      <p:to>
                                        <p:strVal val="visible"/>
                                      </p:to>
                                    </p:set>
                                    <p:animEffect filter="fade" transition="in">
                                      <p:cBhvr>
                                        <p:cTn dur="500"/>
                                        <p:tgtEl>
                                          <p:spTgt spid="179">
                                            <p:txEl>
                                              <p:pRg end="2" st="2"/>
                                            </p:txEl>
                                          </p:spTgt>
                                        </p:tgtEl>
                                      </p:cBhvr>
                                    </p:animEffect>
                                  </p:childTnLst>
                                </p:cTn>
                              </p:par>
                            </p:childTnLst>
                          </p:cTn>
                        </p:par>
                        <p:par>
                          <p:cTn fill="hold">
                            <p:stCondLst>
                              <p:cond delay="8500"/>
                            </p:stCondLst>
                            <p:childTnLst>
                              <p:par>
                                <p:cTn fill="hold" nodeType="afterEffect" presetClass="entr" presetID="10" presetSubtype="0">
                                  <p:stCondLst>
                                    <p:cond delay="0"/>
                                  </p:stCondLst>
                                  <p:childTnLst>
                                    <p:set>
                                      <p:cBhvr>
                                        <p:cTn dur="1" fill="hold">
                                          <p:stCondLst>
                                            <p:cond delay="0"/>
                                          </p:stCondLst>
                                        </p:cTn>
                                        <p:tgtEl>
                                          <p:spTgt spid="179">
                                            <p:txEl>
                                              <p:pRg end="3" st="3"/>
                                            </p:txEl>
                                          </p:spTgt>
                                        </p:tgtEl>
                                        <p:attrNameLst>
                                          <p:attrName>style.visibility</p:attrName>
                                        </p:attrNameLst>
                                      </p:cBhvr>
                                      <p:to>
                                        <p:strVal val="visible"/>
                                      </p:to>
                                    </p:set>
                                    <p:animEffect filter="fade" transition="in">
                                      <p:cBhvr>
                                        <p:cTn dur="500"/>
                                        <p:tgtEl>
                                          <p:spTgt spid="179">
                                            <p:txEl>
                                              <p:pRg end="3" st="3"/>
                                            </p:txEl>
                                          </p:spTgt>
                                        </p:tgtEl>
                                      </p:cBhvr>
                                    </p:animEffect>
                                  </p:childTnLst>
                                </p:cTn>
                              </p:par>
                            </p:childTnLst>
                          </p:cTn>
                        </p:par>
                        <p:par>
                          <p:cTn fill="hold">
                            <p:stCondLst>
                              <p:cond delay="9000"/>
                            </p:stCondLst>
                            <p:childTnLst>
                              <p:par>
                                <p:cTn fill="hold" nodeType="afterEffect" presetClass="entr" presetID="10" presetSubtype="0">
                                  <p:stCondLst>
                                    <p:cond delay="0"/>
                                  </p:stCondLst>
                                  <p:childTnLst>
                                    <p:set>
                                      <p:cBhvr>
                                        <p:cTn dur="1" fill="hold">
                                          <p:stCondLst>
                                            <p:cond delay="0"/>
                                          </p:stCondLst>
                                        </p:cTn>
                                        <p:tgtEl>
                                          <p:spTgt spid="179">
                                            <p:txEl>
                                              <p:pRg end="4" st="4"/>
                                            </p:txEl>
                                          </p:spTgt>
                                        </p:tgtEl>
                                        <p:attrNameLst>
                                          <p:attrName>style.visibility</p:attrName>
                                        </p:attrNameLst>
                                      </p:cBhvr>
                                      <p:to>
                                        <p:strVal val="visible"/>
                                      </p:to>
                                    </p:set>
                                    <p:animEffect filter="fade" transition="in">
                                      <p:cBhvr>
                                        <p:cTn dur="500"/>
                                        <p:tgtEl>
                                          <p:spTgt spid="179">
                                            <p:txEl>
                                              <p:pRg end="4" st="4"/>
                                            </p:txEl>
                                          </p:spTgt>
                                        </p:tgtEl>
                                      </p:cBhvr>
                                    </p:animEffect>
                                  </p:childTnLst>
                                </p:cTn>
                              </p:par>
                            </p:childTnLst>
                          </p:cTn>
                        </p:par>
                        <p:par>
                          <p:cTn fill="hold">
                            <p:stCondLst>
                              <p:cond delay="9500"/>
                            </p:stCondLst>
                            <p:childTnLst>
                              <p:par>
                                <p:cTn fill="hold" nodeType="afterEffect" presetClass="entr" presetID="10" presetSubtype="0">
                                  <p:stCondLst>
                                    <p:cond delay="0"/>
                                  </p:stCondLst>
                                  <p:childTnLst>
                                    <p:set>
                                      <p:cBhvr>
                                        <p:cTn dur="1" fill="hold">
                                          <p:stCondLst>
                                            <p:cond delay="0"/>
                                          </p:stCondLst>
                                        </p:cTn>
                                        <p:tgtEl>
                                          <p:spTgt spid="179">
                                            <p:txEl>
                                              <p:pRg end="5" st="5"/>
                                            </p:txEl>
                                          </p:spTgt>
                                        </p:tgtEl>
                                        <p:attrNameLst>
                                          <p:attrName>style.visibility</p:attrName>
                                        </p:attrNameLst>
                                      </p:cBhvr>
                                      <p:to>
                                        <p:strVal val="visible"/>
                                      </p:to>
                                    </p:set>
                                    <p:animEffect filter="fade" transition="in">
                                      <p:cBhvr>
                                        <p:cTn dur="500"/>
                                        <p:tgtEl>
                                          <p:spTgt spid="179">
                                            <p:txEl>
                                              <p:pRg end="5" st="5"/>
                                            </p:txEl>
                                          </p:spTgt>
                                        </p:tgtEl>
                                      </p:cBhvr>
                                    </p:animEffec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179">
                                            <p:txEl>
                                              <p:pRg end="6" st="6"/>
                                            </p:txEl>
                                          </p:spTgt>
                                        </p:tgtEl>
                                        <p:attrNameLst>
                                          <p:attrName>style.visibility</p:attrName>
                                        </p:attrNameLst>
                                      </p:cBhvr>
                                      <p:to>
                                        <p:strVal val="visible"/>
                                      </p:to>
                                    </p:set>
                                    <p:animEffect filter="fade" transition="in">
                                      <p:cBhvr>
                                        <p:cTn dur="500"/>
                                        <p:tgtEl>
                                          <p:spTgt spid="179">
                                            <p:txEl>
                                              <p:pRg end="6" st="6"/>
                                            </p:txEl>
                                          </p:spTgt>
                                        </p:tgtEl>
                                      </p:cBhvr>
                                    </p:animEffect>
                                  </p:childTnLst>
                                </p:cTn>
                              </p:par>
                            </p:childTnLst>
                          </p:cTn>
                        </p:par>
                        <p:par>
                          <p:cTn fill="hold">
                            <p:stCondLst>
                              <p:cond delay="10500"/>
                            </p:stCondLst>
                            <p:childTnLst>
                              <p:par>
                                <p:cTn fill="hold" nodeType="afterEffect" presetClass="entr" presetID="10" presetSubtype="0">
                                  <p:stCondLst>
                                    <p:cond delay="0"/>
                                  </p:stCondLst>
                                  <p:childTnLst>
                                    <p:set>
                                      <p:cBhvr>
                                        <p:cTn dur="1" fill="hold">
                                          <p:stCondLst>
                                            <p:cond delay="0"/>
                                          </p:stCondLst>
                                        </p:cTn>
                                        <p:tgtEl>
                                          <p:spTgt spid="179">
                                            <p:txEl>
                                              <p:pRg end="7" st="7"/>
                                            </p:txEl>
                                          </p:spTgt>
                                        </p:tgtEl>
                                        <p:attrNameLst>
                                          <p:attrName>style.visibility</p:attrName>
                                        </p:attrNameLst>
                                      </p:cBhvr>
                                      <p:to>
                                        <p:strVal val="visible"/>
                                      </p:to>
                                    </p:set>
                                    <p:animEffect filter="fade" transition="in">
                                      <p:cBhvr>
                                        <p:cTn dur="500"/>
                                        <p:tgtEl>
                                          <p:spTgt spid="179">
                                            <p:txEl>
                                              <p:pRg end="7" st="7"/>
                                            </p:txEl>
                                          </p:spTgt>
                                        </p:tgtEl>
                                      </p:cBhvr>
                                    </p:animEffect>
                                  </p:childTnLst>
                                </p:cTn>
                              </p:par>
                            </p:childTnLst>
                          </p:cTn>
                        </p:par>
                        <p:par>
                          <p:cTn fill="hold">
                            <p:stCondLst>
                              <p:cond delay="11000"/>
                            </p:stCondLst>
                            <p:childTnLst>
                              <p:par>
                                <p:cTn fill="hold" nodeType="afterEffect" presetClass="entr" presetID="10" presetSubtype="0">
                                  <p:stCondLst>
                                    <p:cond delay="0"/>
                                  </p:stCondLst>
                                  <p:childTnLst>
                                    <p:set>
                                      <p:cBhvr>
                                        <p:cTn dur="1" fill="hold">
                                          <p:stCondLst>
                                            <p:cond delay="0"/>
                                          </p:stCondLst>
                                        </p:cTn>
                                        <p:tgtEl>
                                          <p:spTgt spid="179">
                                            <p:txEl>
                                              <p:pRg end="8" st="8"/>
                                            </p:txEl>
                                          </p:spTgt>
                                        </p:tgtEl>
                                        <p:attrNameLst>
                                          <p:attrName>style.visibility</p:attrName>
                                        </p:attrNameLst>
                                      </p:cBhvr>
                                      <p:to>
                                        <p:strVal val="visible"/>
                                      </p:to>
                                    </p:set>
                                    <p:animEffect filter="fade" transition="in">
                                      <p:cBhvr>
                                        <p:cTn dur="500"/>
                                        <p:tgtEl>
                                          <p:spTgt spid="179">
                                            <p:txEl>
                                              <p:pRg end="8" st="8"/>
                                            </p:txEl>
                                          </p:spTgt>
                                        </p:tgtEl>
                                      </p:cBhvr>
                                    </p:animEffect>
                                  </p:childTnLst>
                                </p:cTn>
                              </p:par>
                            </p:childTnLst>
                          </p:cTn>
                        </p:par>
                        <p:par>
                          <p:cTn fill="hold">
                            <p:stCondLst>
                              <p:cond delay="11500"/>
                            </p:stCondLst>
                            <p:childTnLst>
                              <p:par>
                                <p:cTn fill="hold" nodeType="afterEffect" presetClass="entr" presetID="10" presetSubtype="0">
                                  <p:stCondLst>
                                    <p:cond delay="0"/>
                                  </p:stCondLst>
                                  <p:childTnLst>
                                    <p:set>
                                      <p:cBhvr>
                                        <p:cTn dur="1" fill="hold">
                                          <p:stCondLst>
                                            <p:cond delay="0"/>
                                          </p:stCondLst>
                                        </p:cTn>
                                        <p:tgtEl>
                                          <p:spTgt spid="181">
                                            <p:txEl>
                                              <p:pRg end="0" st="0"/>
                                            </p:txEl>
                                          </p:spTgt>
                                        </p:tgtEl>
                                        <p:attrNameLst>
                                          <p:attrName>style.visibility</p:attrName>
                                        </p:attrNameLst>
                                      </p:cBhvr>
                                      <p:to>
                                        <p:strVal val="visible"/>
                                      </p:to>
                                    </p:set>
                                    <p:animEffect filter="fade" transition="in">
                                      <p:cBhvr>
                                        <p:cTn dur="500"/>
                                        <p:tgtEl>
                                          <p:spTgt spid="181">
                                            <p:txEl>
                                              <p:pRg end="0" st="0"/>
                                            </p:txEl>
                                          </p:spTgt>
                                        </p:tgtEl>
                                      </p:cBhvr>
                                    </p:animEffect>
                                  </p:childTnLst>
                                </p:cTn>
                              </p:par>
                            </p:childTnLst>
                          </p:cTn>
                        </p:par>
                        <p:par>
                          <p:cTn fill="hold">
                            <p:stCondLst>
                              <p:cond delay="12000"/>
                            </p:stCondLst>
                            <p:childTnLst>
                              <p:par>
                                <p:cTn fill="hold" nodeType="afterEffect" presetClass="entr" presetID="10" presetSubtype="0">
                                  <p:stCondLst>
                                    <p:cond delay="0"/>
                                  </p:stCondLst>
                                  <p:childTnLst>
                                    <p:set>
                                      <p:cBhvr>
                                        <p:cTn dur="1" fill="hold">
                                          <p:stCondLst>
                                            <p:cond delay="0"/>
                                          </p:stCondLst>
                                        </p:cTn>
                                        <p:tgtEl>
                                          <p:spTgt spid="181">
                                            <p:txEl>
                                              <p:pRg end="1" st="1"/>
                                            </p:txEl>
                                          </p:spTgt>
                                        </p:tgtEl>
                                        <p:attrNameLst>
                                          <p:attrName>style.visibility</p:attrName>
                                        </p:attrNameLst>
                                      </p:cBhvr>
                                      <p:to>
                                        <p:strVal val="visible"/>
                                      </p:to>
                                    </p:set>
                                    <p:animEffect filter="fade" transition="in">
                                      <p:cBhvr>
                                        <p:cTn dur="500"/>
                                        <p:tgtEl>
                                          <p:spTgt spid="181">
                                            <p:txEl>
                                              <p:pRg end="1" st="1"/>
                                            </p:txEl>
                                          </p:spTgt>
                                        </p:tgtEl>
                                      </p:cBhvr>
                                    </p:animEffect>
                                  </p:childTnLst>
                                </p:cTn>
                              </p:par>
                            </p:childTnLst>
                          </p:cTn>
                        </p:par>
                        <p:par>
                          <p:cTn fill="hold">
                            <p:stCondLst>
                              <p:cond delay="12500"/>
                            </p:stCondLst>
                            <p:childTnLst>
                              <p:par>
                                <p:cTn fill="hold" nodeType="afterEffect" presetClass="entr" presetID="10" presetSubtype="0">
                                  <p:stCondLst>
                                    <p:cond delay="0"/>
                                  </p:stCondLst>
                                  <p:childTnLst>
                                    <p:set>
                                      <p:cBhvr>
                                        <p:cTn dur="1" fill="hold">
                                          <p:stCondLst>
                                            <p:cond delay="0"/>
                                          </p:stCondLst>
                                        </p:cTn>
                                        <p:tgtEl>
                                          <p:spTgt spid="181">
                                            <p:txEl>
                                              <p:pRg end="2" st="2"/>
                                            </p:txEl>
                                          </p:spTgt>
                                        </p:tgtEl>
                                        <p:attrNameLst>
                                          <p:attrName>style.visibility</p:attrName>
                                        </p:attrNameLst>
                                      </p:cBhvr>
                                      <p:to>
                                        <p:strVal val="visible"/>
                                      </p:to>
                                    </p:set>
                                    <p:animEffect filter="fade" transition="in">
                                      <p:cBhvr>
                                        <p:cTn dur="500"/>
                                        <p:tgtEl>
                                          <p:spTgt spid="181">
                                            <p:txEl>
                                              <p:pRg end="2" st="2"/>
                                            </p:txEl>
                                          </p:spTgt>
                                        </p:tgtEl>
                                      </p:cBhvr>
                                    </p:animEffect>
                                  </p:childTnLst>
                                </p:cTn>
                              </p:par>
                            </p:childTnLst>
                          </p:cTn>
                        </p:par>
                        <p:par>
                          <p:cTn fill="hold">
                            <p:stCondLst>
                              <p:cond delay="13000"/>
                            </p:stCondLst>
                            <p:childTnLst>
                              <p:par>
                                <p:cTn fill="hold" nodeType="afterEffect" presetClass="entr" presetID="10" presetSubtype="0">
                                  <p:stCondLst>
                                    <p:cond delay="0"/>
                                  </p:stCondLst>
                                  <p:childTnLst>
                                    <p:set>
                                      <p:cBhvr>
                                        <p:cTn dur="1" fill="hold">
                                          <p:stCondLst>
                                            <p:cond delay="0"/>
                                          </p:stCondLst>
                                        </p:cTn>
                                        <p:tgtEl>
                                          <p:spTgt spid="181">
                                            <p:txEl>
                                              <p:pRg end="3" st="3"/>
                                            </p:txEl>
                                          </p:spTgt>
                                        </p:tgtEl>
                                        <p:attrNameLst>
                                          <p:attrName>style.visibility</p:attrName>
                                        </p:attrNameLst>
                                      </p:cBhvr>
                                      <p:to>
                                        <p:strVal val="visible"/>
                                      </p:to>
                                    </p:set>
                                    <p:animEffect filter="fade" transition="in">
                                      <p:cBhvr>
                                        <p:cTn dur="500"/>
                                        <p:tgtEl>
                                          <p:spTgt spid="181">
                                            <p:txEl>
                                              <p:pRg end="3" st="3"/>
                                            </p:txEl>
                                          </p:spTgt>
                                        </p:tgtEl>
                                      </p:cBhvr>
                                    </p:animEffect>
                                  </p:childTnLst>
                                </p:cTn>
                              </p:par>
                            </p:childTnLst>
                          </p:cTn>
                        </p:par>
                        <p:par>
                          <p:cTn fill="hold">
                            <p:stCondLst>
                              <p:cond delay="13500"/>
                            </p:stCondLst>
                            <p:childTnLst>
                              <p:par>
                                <p:cTn fill="hold" nodeType="afterEffect" presetClass="entr" presetID="10" presetSubtype="0">
                                  <p:stCondLst>
                                    <p:cond delay="0"/>
                                  </p:stCondLst>
                                  <p:childTnLst>
                                    <p:set>
                                      <p:cBhvr>
                                        <p:cTn dur="1" fill="hold">
                                          <p:stCondLst>
                                            <p:cond delay="0"/>
                                          </p:stCondLst>
                                        </p:cTn>
                                        <p:tgtEl>
                                          <p:spTgt spid="181">
                                            <p:txEl>
                                              <p:pRg end="4" st="4"/>
                                            </p:txEl>
                                          </p:spTgt>
                                        </p:tgtEl>
                                        <p:attrNameLst>
                                          <p:attrName>style.visibility</p:attrName>
                                        </p:attrNameLst>
                                      </p:cBhvr>
                                      <p:to>
                                        <p:strVal val="visible"/>
                                      </p:to>
                                    </p:set>
                                    <p:animEffect filter="fade" transition="in">
                                      <p:cBhvr>
                                        <p:cTn dur="500"/>
                                        <p:tgtEl>
                                          <p:spTgt spid="181">
                                            <p:txEl>
                                              <p:pRg end="4" st="4"/>
                                            </p:txEl>
                                          </p:spTgt>
                                        </p:tgtEl>
                                      </p:cBhvr>
                                    </p:animEffect>
                                  </p:childTnLst>
                                </p:cTn>
                              </p:par>
                            </p:childTnLst>
                          </p:cTn>
                        </p:par>
                        <p:par>
                          <p:cTn fill="hold">
                            <p:stCondLst>
                              <p:cond delay="14000"/>
                            </p:stCondLst>
                            <p:childTnLst>
                              <p:par>
                                <p:cTn fill="hold" nodeType="afterEffect" presetClass="entr" presetID="10" presetSubtype="0">
                                  <p:stCondLst>
                                    <p:cond delay="0"/>
                                  </p:stCondLst>
                                  <p:childTnLst>
                                    <p:set>
                                      <p:cBhvr>
                                        <p:cTn dur="1" fill="hold">
                                          <p:stCondLst>
                                            <p:cond delay="0"/>
                                          </p:stCondLst>
                                        </p:cTn>
                                        <p:tgtEl>
                                          <p:spTgt spid="181">
                                            <p:txEl>
                                              <p:pRg end="5" st="5"/>
                                            </p:txEl>
                                          </p:spTgt>
                                        </p:tgtEl>
                                        <p:attrNameLst>
                                          <p:attrName>style.visibility</p:attrName>
                                        </p:attrNameLst>
                                      </p:cBhvr>
                                      <p:to>
                                        <p:strVal val="visible"/>
                                      </p:to>
                                    </p:set>
                                    <p:animEffect filter="fade" transition="in">
                                      <p:cBhvr>
                                        <p:cTn dur="500"/>
                                        <p:tgtEl>
                                          <p:spTgt spid="181">
                                            <p:txEl>
                                              <p:pRg end="5" st="5"/>
                                            </p:txEl>
                                          </p:spTgt>
                                        </p:tgtEl>
                                      </p:cBhvr>
                                    </p:animEffect>
                                  </p:childTnLst>
                                </p:cTn>
                              </p:par>
                            </p:childTnLst>
                          </p:cTn>
                        </p:par>
                        <p:par>
                          <p:cTn fill="hold">
                            <p:stCondLst>
                              <p:cond delay="14500"/>
                            </p:stCondLst>
                            <p:childTnLst>
                              <p:par>
                                <p:cTn fill="hold" nodeType="afterEffect" presetClass="entr" presetID="10" presetSubtype="0">
                                  <p:stCondLst>
                                    <p:cond delay="0"/>
                                  </p:stCondLst>
                                  <p:childTnLst>
                                    <p:set>
                                      <p:cBhvr>
                                        <p:cTn dur="1" fill="hold">
                                          <p:stCondLst>
                                            <p:cond delay="0"/>
                                          </p:stCondLst>
                                        </p:cTn>
                                        <p:tgtEl>
                                          <p:spTgt spid="181">
                                            <p:txEl>
                                              <p:pRg end="6" st="6"/>
                                            </p:txEl>
                                          </p:spTgt>
                                        </p:tgtEl>
                                        <p:attrNameLst>
                                          <p:attrName>style.visibility</p:attrName>
                                        </p:attrNameLst>
                                      </p:cBhvr>
                                      <p:to>
                                        <p:strVal val="visible"/>
                                      </p:to>
                                    </p:set>
                                    <p:animEffect filter="fade" transition="in">
                                      <p:cBhvr>
                                        <p:cTn dur="500"/>
                                        <p:tgtEl>
                                          <p:spTgt spid="181">
                                            <p:txEl>
                                              <p:pRg end="6" st="6"/>
                                            </p:txEl>
                                          </p:spTgt>
                                        </p:tgtEl>
                                      </p:cBhvr>
                                    </p:animEffect>
                                  </p:childTnLst>
                                </p:cTn>
                              </p:par>
                            </p:childTnLst>
                          </p:cTn>
                        </p:par>
                        <p:par>
                          <p:cTn fill="hold">
                            <p:stCondLst>
                              <p:cond delay="15000"/>
                            </p:stCondLst>
                            <p:childTnLst>
                              <p:par>
                                <p:cTn fill="hold" nodeType="afterEffect" presetClass="entr" presetID="10" presetSubtype="0">
                                  <p:stCondLst>
                                    <p:cond delay="0"/>
                                  </p:stCondLst>
                                  <p:childTnLst>
                                    <p:set>
                                      <p:cBhvr>
                                        <p:cTn dur="1" fill="hold">
                                          <p:stCondLst>
                                            <p:cond delay="0"/>
                                          </p:stCondLst>
                                        </p:cTn>
                                        <p:tgtEl>
                                          <p:spTgt spid="181">
                                            <p:txEl>
                                              <p:pRg end="7" st="7"/>
                                            </p:txEl>
                                          </p:spTgt>
                                        </p:tgtEl>
                                        <p:attrNameLst>
                                          <p:attrName>style.visibility</p:attrName>
                                        </p:attrNameLst>
                                      </p:cBhvr>
                                      <p:to>
                                        <p:strVal val="visible"/>
                                      </p:to>
                                    </p:set>
                                    <p:animEffect filter="fade" transition="in">
                                      <p:cBhvr>
                                        <p:cTn dur="500"/>
                                        <p:tgtEl>
                                          <p:spTgt spid="181">
                                            <p:txEl>
                                              <p:pRg end="7" st="7"/>
                                            </p:txEl>
                                          </p:spTgt>
                                        </p:tgtEl>
                                      </p:cBhvr>
                                    </p:animEffect>
                                  </p:childTnLst>
                                </p:cTn>
                              </p:par>
                            </p:childTnLst>
                          </p:cTn>
                        </p:par>
                        <p:par>
                          <p:cTn fill="hold">
                            <p:stCondLst>
                              <p:cond delay="15500"/>
                            </p:stCondLst>
                            <p:childTnLst>
                              <p:par>
                                <p:cTn fill="hold" nodeType="afterEffect" presetClass="entr" presetID="10" presetSubtype="0">
                                  <p:stCondLst>
                                    <p:cond delay="0"/>
                                  </p:stCondLst>
                                  <p:childTnLst>
                                    <p:set>
                                      <p:cBhvr>
                                        <p:cTn dur="1" fill="hold">
                                          <p:stCondLst>
                                            <p:cond delay="0"/>
                                          </p:stCondLst>
                                        </p:cTn>
                                        <p:tgtEl>
                                          <p:spTgt spid="181">
                                            <p:txEl>
                                              <p:pRg end="8" st="8"/>
                                            </p:txEl>
                                          </p:spTgt>
                                        </p:tgtEl>
                                        <p:attrNameLst>
                                          <p:attrName>style.visibility</p:attrName>
                                        </p:attrNameLst>
                                      </p:cBhvr>
                                      <p:to>
                                        <p:strVal val="visible"/>
                                      </p:to>
                                    </p:set>
                                    <p:animEffect filter="fade" transition="in">
                                      <p:cBhvr>
                                        <p:cTn dur="500"/>
                                        <p:tgtEl>
                                          <p:spTgt spid="181">
                                            <p:txEl>
                                              <p:pRg end="8" st="8"/>
                                            </p:txEl>
                                          </p:spTgt>
                                        </p:tgtEl>
                                      </p:cBhvr>
                                    </p:animEffect>
                                  </p:childTnLst>
                                </p:cTn>
                              </p:par>
                            </p:childTnLst>
                          </p:cTn>
                        </p:par>
                        <p:par>
                          <p:cTn fill="hold">
                            <p:stCondLst>
                              <p:cond delay="16000"/>
                            </p:stCondLst>
                            <p:childTnLst>
                              <p:par>
                                <p:cTn fill="hold" nodeType="after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par>
                          <p:cTn fill="hold">
                            <p:stCondLst>
                              <p:cond delay="16500"/>
                            </p:stCondLst>
                            <p:childTnLst>
                              <p:par>
                                <p:cTn fill="hold" nodeType="afterEffect" presetClass="entr" presetID="10" presetSubtype="0">
                                  <p:stCondLst>
                                    <p:cond delay="0"/>
                                  </p:stCondLst>
                                  <p:childTnLst>
                                    <p:set>
                                      <p:cBhvr>
                                        <p:cTn dur="1" fill="hold">
                                          <p:stCondLst>
                                            <p:cond delay="0"/>
                                          </p:stCondLst>
                                        </p:cTn>
                                        <p:tgtEl>
                                          <p:spTgt spid="178">
                                            <p:txEl>
                                              <p:pRg end="0" st="0"/>
                                            </p:txEl>
                                          </p:spTgt>
                                        </p:tgtEl>
                                        <p:attrNameLst>
                                          <p:attrName>style.visibility</p:attrName>
                                        </p:attrNameLst>
                                      </p:cBhvr>
                                      <p:to>
                                        <p:strVal val="visible"/>
                                      </p:to>
                                    </p:set>
                                    <p:animEffect filter="fade" transition="in">
                                      <p:cBhvr>
                                        <p:cTn dur="500"/>
                                        <p:tgtEl>
                                          <p:spTgt spid="178">
                                            <p:txEl>
                                              <p:pRg end="0" st="0"/>
                                            </p:txEl>
                                          </p:spTgt>
                                        </p:tgtEl>
                                      </p:cBhvr>
                                    </p:animEffect>
                                  </p:childTnLst>
                                </p:cTn>
                              </p:par>
                            </p:childTnLst>
                          </p:cTn>
                        </p:par>
                        <p:par>
                          <p:cTn fill="hold">
                            <p:stCondLst>
                              <p:cond delay="17000"/>
                            </p:stCondLst>
                            <p:childTnLst>
                              <p:par>
                                <p:cTn fill="hold" nodeType="afterEffect" presetClass="entr" presetID="10" presetSubtype="0">
                                  <p:stCondLst>
                                    <p:cond delay="0"/>
                                  </p:stCondLst>
                                  <p:childTnLst>
                                    <p:set>
                                      <p:cBhvr>
                                        <p:cTn dur="1" fill="hold">
                                          <p:stCondLst>
                                            <p:cond delay="0"/>
                                          </p:stCondLst>
                                        </p:cTn>
                                        <p:tgtEl>
                                          <p:spTgt spid="178">
                                            <p:txEl>
                                              <p:pRg end="1" st="1"/>
                                            </p:txEl>
                                          </p:spTgt>
                                        </p:tgtEl>
                                        <p:attrNameLst>
                                          <p:attrName>style.visibility</p:attrName>
                                        </p:attrNameLst>
                                      </p:cBhvr>
                                      <p:to>
                                        <p:strVal val="visible"/>
                                      </p:to>
                                    </p:set>
                                    <p:animEffect filter="fade" transition="in">
                                      <p:cBhvr>
                                        <p:cTn dur="500"/>
                                        <p:tgtEl>
                                          <p:spTgt spid="178">
                                            <p:txEl>
                                              <p:pRg end="1" st="1"/>
                                            </p:txEl>
                                          </p:spTgt>
                                        </p:tgtEl>
                                      </p:cBhvr>
                                    </p:animEffect>
                                  </p:childTnLst>
                                </p:cTn>
                              </p:par>
                            </p:childTnLst>
                          </p:cTn>
                        </p:par>
                        <p:par>
                          <p:cTn fill="hold">
                            <p:stCondLst>
                              <p:cond delay="17500"/>
                            </p:stCondLst>
                            <p:childTnLst>
                              <p:par>
                                <p:cTn fill="hold" nodeType="afterEffect" presetClass="entr" presetID="10" presetSubtype="0">
                                  <p:stCondLst>
                                    <p:cond delay="0"/>
                                  </p:stCondLst>
                                  <p:childTnLst>
                                    <p:set>
                                      <p:cBhvr>
                                        <p:cTn dur="1" fill="hold">
                                          <p:stCondLst>
                                            <p:cond delay="0"/>
                                          </p:stCondLst>
                                        </p:cTn>
                                        <p:tgtEl>
                                          <p:spTgt spid="178">
                                            <p:txEl>
                                              <p:pRg end="2" st="2"/>
                                            </p:txEl>
                                          </p:spTgt>
                                        </p:tgtEl>
                                        <p:attrNameLst>
                                          <p:attrName>style.visibility</p:attrName>
                                        </p:attrNameLst>
                                      </p:cBhvr>
                                      <p:to>
                                        <p:strVal val="visible"/>
                                      </p:to>
                                    </p:set>
                                    <p:animEffect filter="fade" transition="in">
                                      <p:cBhvr>
                                        <p:cTn dur="500"/>
                                        <p:tgtEl>
                                          <p:spTgt spid="178">
                                            <p:txEl>
                                              <p:pRg end="2" st="2"/>
                                            </p:txEl>
                                          </p:spTgt>
                                        </p:tgtEl>
                                      </p:cBhvr>
                                    </p:animEffect>
                                  </p:childTnLst>
                                </p:cTn>
                              </p:par>
                            </p:childTnLst>
                          </p:cTn>
                        </p:par>
                        <p:par>
                          <p:cTn fill="hold">
                            <p:stCondLst>
                              <p:cond delay="18000"/>
                            </p:stCondLst>
                            <p:childTnLst>
                              <p:par>
                                <p:cTn fill="hold" nodeType="afterEffect" presetClass="entr" presetID="10" presetSubtype="0">
                                  <p:stCondLst>
                                    <p:cond delay="0"/>
                                  </p:stCondLst>
                                  <p:childTnLst>
                                    <p:set>
                                      <p:cBhvr>
                                        <p:cTn dur="1" fill="hold">
                                          <p:stCondLst>
                                            <p:cond delay="0"/>
                                          </p:stCondLst>
                                        </p:cTn>
                                        <p:tgtEl>
                                          <p:spTgt spid="178">
                                            <p:txEl>
                                              <p:pRg end="3" st="3"/>
                                            </p:txEl>
                                          </p:spTgt>
                                        </p:tgtEl>
                                        <p:attrNameLst>
                                          <p:attrName>style.visibility</p:attrName>
                                        </p:attrNameLst>
                                      </p:cBhvr>
                                      <p:to>
                                        <p:strVal val="visible"/>
                                      </p:to>
                                    </p:set>
                                    <p:animEffect filter="fade" transition="in">
                                      <p:cBhvr>
                                        <p:cTn dur="500"/>
                                        <p:tgtEl>
                                          <p:spTgt spid="178">
                                            <p:txEl>
                                              <p:pRg end="3" st="3"/>
                                            </p:txEl>
                                          </p:spTgt>
                                        </p:tgtEl>
                                      </p:cBhvr>
                                    </p:animEffect>
                                  </p:childTnLst>
                                </p:cTn>
                              </p:par>
                            </p:childTnLst>
                          </p:cTn>
                        </p:par>
                        <p:par>
                          <p:cTn fill="hold">
                            <p:stCondLst>
                              <p:cond delay="18500"/>
                            </p:stCondLst>
                            <p:childTnLst>
                              <p:par>
                                <p:cTn fill="hold" nodeType="afterEffect" presetClass="entr" presetID="10" presetSubtype="0">
                                  <p:stCondLst>
                                    <p:cond delay="0"/>
                                  </p:stCondLst>
                                  <p:childTnLst>
                                    <p:set>
                                      <p:cBhvr>
                                        <p:cTn dur="1" fill="hold">
                                          <p:stCondLst>
                                            <p:cond delay="0"/>
                                          </p:stCondLst>
                                        </p:cTn>
                                        <p:tgtEl>
                                          <p:spTgt spid="178">
                                            <p:txEl>
                                              <p:pRg end="4" st="4"/>
                                            </p:txEl>
                                          </p:spTgt>
                                        </p:tgtEl>
                                        <p:attrNameLst>
                                          <p:attrName>style.visibility</p:attrName>
                                        </p:attrNameLst>
                                      </p:cBhvr>
                                      <p:to>
                                        <p:strVal val="visible"/>
                                      </p:to>
                                    </p:set>
                                    <p:animEffect filter="fade" transition="in">
                                      <p:cBhvr>
                                        <p:cTn dur="500"/>
                                        <p:tgtEl>
                                          <p:spTgt spid="178">
                                            <p:txEl>
                                              <p:pRg end="4" st="4"/>
                                            </p:txEl>
                                          </p:spTgt>
                                        </p:tgtEl>
                                      </p:cBhvr>
                                    </p:animEffect>
                                  </p:childTnLst>
                                </p:cTn>
                              </p:par>
                            </p:childTnLst>
                          </p:cTn>
                        </p:par>
                        <p:par>
                          <p:cTn fill="hold">
                            <p:stCondLst>
                              <p:cond delay="19000"/>
                            </p:stCondLst>
                            <p:childTnLst>
                              <p:par>
                                <p:cTn fill="hold" nodeType="afterEffect" presetClass="entr" presetID="10" presetSubtype="0">
                                  <p:stCondLst>
                                    <p:cond delay="0"/>
                                  </p:stCondLst>
                                  <p:childTnLst>
                                    <p:set>
                                      <p:cBhvr>
                                        <p:cTn dur="1" fill="hold">
                                          <p:stCondLst>
                                            <p:cond delay="0"/>
                                          </p:stCondLst>
                                        </p:cTn>
                                        <p:tgtEl>
                                          <p:spTgt spid="178">
                                            <p:txEl>
                                              <p:pRg end="5" st="5"/>
                                            </p:txEl>
                                          </p:spTgt>
                                        </p:tgtEl>
                                        <p:attrNameLst>
                                          <p:attrName>style.visibility</p:attrName>
                                        </p:attrNameLst>
                                      </p:cBhvr>
                                      <p:to>
                                        <p:strVal val="visible"/>
                                      </p:to>
                                    </p:set>
                                    <p:animEffect filter="fade" transition="in">
                                      <p:cBhvr>
                                        <p:cTn dur="500"/>
                                        <p:tgtEl>
                                          <p:spTgt spid="178">
                                            <p:txEl>
                                              <p:pRg end="5" st="5"/>
                                            </p:txEl>
                                          </p:spTgt>
                                        </p:tgtEl>
                                      </p:cBhvr>
                                    </p:animEffect>
                                  </p:childTnLst>
                                </p:cTn>
                              </p:par>
                            </p:childTnLst>
                          </p:cTn>
                        </p:par>
                        <p:par>
                          <p:cTn fill="hold">
                            <p:stCondLst>
                              <p:cond delay="19500"/>
                            </p:stCondLst>
                            <p:childTnLst>
                              <p:par>
                                <p:cTn fill="hold" nodeType="afterEffect" presetClass="entr" presetID="10" presetSubtype="0">
                                  <p:stCondLst>
                                    <p:cond delay="0"/>
                                  </p:stCondLst>
                                  <p:childTnLst>
                                    <p:set>
                                      <p:cBhvr>
                                        <p:cTn dur="1" fill="hold">
                                          <p:stCondLst>
                                            <p:cond delay="0"/>
                                          </p:stCondLst>
                                        </p:cTn>
                                        <p:tgtEl>
                                          <p:spTgt spid="178">
                                            <p:txEl>
                                              <p:pRg end="6" st="6"/>
                                            </p:txEl>
                                          </p:spTgt>
                                        </p:tgtEl>
                                        <p:attrNameLst>
                                          <p:attrName>style.visibility</p:attrName>
                                        </p:attrNameLst>
                                      </p:cBhvr>
                                      <p:to>
                                        <p:strVal val="visible"/>
                                      </p:to>
                                    </p:set>
                                    <p:animEffect filter="fade" transition="in">
                                      <p:cBhvr>
                                        <p:cTn dur="500"/>
                                        <p:tgtEl>
                                          <p:spTgt spid="178">
                                            <p:txEl>
                                              <p:pRg end="6" st="6"/>
                                            </p:txEl>
                                          </p:spTgt>
                                        </p:tgtEl>
                                      </p:cBhvr>
                                    </p:animEffect>
                                  </p:childTnLst>
                                </p:cTn>
                              </p:par>
                            </p:childTnLst>
                          </p:cTn>
                        </p:par>
                        <p:par>
                          <p:cTn fill="hold">
                            <p:stCondLst>
                              <p:cond delay="20000"/>
                            </p:stCondLst>
                            <p:childTnLst>
                              <p:par>
                                <p:cTn fill="hold" nodeType="afterEffect" presetClass="entr" presetID="10" presetSubtype="0">
                                  <p:stCondLst>
                                    <p:cond delay="0"/>
                                  </p:stCondLst>
                                  <p:childTnLst>
                                    <p:set>
                                      <p:cBhvr>
                                        <p:cTn dur="1" fill="hold">
                                          <p:stCondLst>
                                            <p:cond delay="0"/>
                                          </p:stCondLst>
                                        </p:cTn>
                                        <p:tgtEl>
                                          <p:spTgt spid="178">
                                            <p:txEl>
                                              <p:pRg end="7" st="7"/>
                                            </p:txEl>
                                          </p:spTgt>
                                        </p:tgtEl>
                                        <p:attrNameLst>
                                          <p:attrName>style.visibility</p:attrName>
                                        </p:attrNameLst>
                                      </p:cBhvr>
                                      <p:to>
                                        <p:strVal val="visible"/>
                                      </p:to>
                                    </p:set>
                                    <p:animEffect filter="fade" transition="in">
                                      <p:cBhvr>
                                        <p:cTn dur="500"/>
                                        <p:tgtEl>
                                          <p:spTgt spid="178">
                                            <p:txEl>
                                              <p:pRg end="7" st="7"/>
                                            </p:txEl>
                                          </p:spTgt>
                                        </p:tgtEl>
                                      </p:cBhvr>
                                    </p:animEffect>
                                  </p:childTnLst>
                                </p:cTn>
                              </p:par>
                            </p:childTnLst>
                          </p:cTn>
                        </p:par>
                        <p:par>
                          <p:cTn fill="hold">
                            <p:stCondLst>
                              <p:cond delay="20500"/>
                            </p:stCondLst>
                            <p:childTnLst>
                              <p:par>
                                <p:cTn fill="hold" nodeType="afterEffect" presetClass="entr" presetID="10" presetSubtype="0">
                                  <p:stCondLst>
                                    <p:cond delay="0"/>
                                  </p:stCondLst>
                                  <p:childTnLst>
                                    <p:set>
                                      <p:cBhvr>
                                        <p:cTn dur="1" fill="hold">
                                          <p:stCondLst>
                                            <p:cond delay="0"/>
                                          </p:stCondLst>
                                        </p:cTn>
                                        <p:tgtEl>
                                          <p:spTgt spid="178">
                                            <p:txEl>
                                              <p:pRg end="8" st="8"/>
                                            </p:txEl>
                                          </p:spTgt>
                                        </p:tgtEl>
                                        <p:attrNameLst>
                                          <p:attrName>style.visibility</p:attrName>
                                        </p:attrNameLst>
                                      </p:cBhvr>
                                      <p:to>
                                        <p:strVal val="visible"/>
                                      </p:to>
                                    </p:set>
                                    <p:animEffect filter="fade" transition="in">
                                      <p:cBhvr>
                                        <p:cTn dur="500"/>
                                        <p:tgtEl>
                                          <p:spTgt spid="178">
                                            <p:txEl>
                                              <p:pRg end="8" st="8"/>
                                            </p:txEl>
                                          </p:spTgt>
                                        </p:tgtEl>
                                      </p:cBhvr>
                                    </p:animEffect>
                                  </p:childTnLst>
                                </p:cTn>
                              </p:par>
                            </p:childTnLst>
                          </p:cTn>
                        </p:par>
                        <p:par>
                          <p:cTn fill="hold">
                            <p:stCondLst>
                              <p:cond delay="21000"/>
                            </p:stCondLst>
                            <p:childTnLst>
                              <p:par>
                                <p:cTn fill="hold" nodeType="afterEffect" presetClass="entr" presetID="10" presetSubtype="0">
                                  <p:stCondLst>
                                    <p:cond delay="0"/>
                                  </p:stCondLst>
                                  <p:childTnLst>
                                    <p:set>
                                      <p:cBhvr>
                                        <p:cTn dur="1" fill="hold">
                                          <p:stCondLst>
                                            <p:cond delay="0"/>
                                          </p:stCondLst>
                                        </p:cTn>
                                        <p:tgtEl>
                                          <p:spTgt spid="186"/>
                                        </p:tgtEl>
                                        <p:attrNameLst>
                                          <p:attrName>style.visibility</p:attrName>
                                        </p:attrNameLst>
                                      </p:cBhvr>
                                      <p:to>
                                        <p:strVal val="visible"/>
                                      </p:to>
                                    </p:set>
                                    <p:animEffect filter="fade" transition="in">
                                      <p:cBhvr>
                                        <p:cTn dur="500"/>
                                        <p:tgtEl>
                                          <p:spTgt spid="186"/>
                                        </p:tgtEl>
                                      </p:cBhvr>
                                    </p:animEffect>
                                  </p:childTnLst>
                                </p:cTn>
                              </p:par>
                            </p:childTnLst>
                          </p:cTn>
                        </p:par>
                        <p:par>
                          <p:cTn fill="hold">
                            <p:stCondLst>
                              <p:cond delay="21500"/>
                            </p:stCondLst>
                            <p:childTnLst>
                              <p:par>
                                <p:cTn fill="hold" nodeType="afterEffect" presetClass="entr" presetID="10" presetSubtype="0">
                                  <p:stCondLst>
                                    <p:cond delay="0"/>
                                  </p:stCondLst>
                                  <p:childTnLst>
                                    <p:set>
                                      <p:cBhvr>
                                        <p:cTn dur="1" fill="hold">
                                          <p:stCondLst>
                                            <p:cond delay="0"/>
                                          </p:stCondLst>
                                        </p:cTn>
                                        <p:tgtEl>
                                          <p:spTgt spid="180">
                                            <p:txEl>
                                              <p:pRg end="0" st="0"/>
                                            </p:txEl>
                                          </p:spTgt>
                                        </p:tgtEl>
                                        <p:attrNameLst>
                                          <p:attrName>style.visibility</p:attrName>
                                        </p:attrNameLst>
                                      </p:cBhvr>
                                      <p:to>
                                        <p:strVal val="visible"/>
                                      </p:to>
                                    </p:set>
                                    <p:animEffect filter="fade" transition="in">
                                      <p:cBhvr>
                                        <p:cTn dur="500"/>
                                        <p:tgtEl>
                                          <p:spTgt spid="180">
                                            <p:txEl>
                                              <p:pRg end="0" st="0"/>
                                            </p:txEl>
                                          </p:spTgt>
                                        </p:tgtEl>
                                      </p:cBhvr>
                                    </p:animEffect>
                                  </p:childTnLst>
                                </p:cTn>
                              </p:par>
                            </p:childTnLst>
                          </p:cTn>
                        </p:par>
                        <p:par>
                          <p:cTn fill="hold">
                            <p:stCondLst>
                              <p:cond delay="22000"/>
                            </p:stCondLst>
                            <p:childTnLst>
                              <p:par>
                                <p:cTn fill="hold" nodeType="afterEffect" presetClass="entr" presetID="10" presetSubtype="0">
                                  <p:stCondLst>
                                    <p:cond delay="0"/>
                                  </p:stCondLst>
                                  <p:childTnLst>
                                    <p:set>
                                      <p:cBhvr>
                                        <p:cTn dur="1" fill="hold">
                                          <p:stCondLst>
                                            <p:cond delay="0"/>
                                          </p:stCondLst>
                                        </p:cTn>
                                        <p:tgtEl>
                                          <p:spTgt spid="180">
                                            <p:txEl>
                                              <p:pRg end="1" st="1"/>
                                            </p:txEl>
                                          </p:spTgt>
                                        </p:tgtEl>
                                        <p:attrNameLst>
                                          <p:attrName>style.visibility</p:attrName>
                                        </p:attrNameLst>
                                      </p:cBhvr>
                                      <p:to>
                                        <p:strVal val="visible"/>
                                      </p:to>
                                    </p:set>
                                    <p:animEffect filter="fade" transition="in">
                                      <p:cBhvr>
                                        <p:cTn dur="500"/>
                                        <p:tgtEl>
                                          <p:spTgt spid="180">
                                            <p:txEl>
                                              <p:pRg end="1" st="1"/>
                                            </p:txEl>
                                          </p:spTgt>
                                        </p:tgtEl>
                                      </p:cBhvr>
                                    </p:animEffect>
                                  </p:childTnLst>
                                </p:cTn>
                              </p:par>
                            </p:childTnLst>
                          </p:cTn>
                        </p:par>
                        <p:par>
                          <p:cTn fill="hold">
                            <p:stCondLst>
                              <p:cond delay="22500"/>
                            </p:stCondLst>
                            <p:childTnLst>
                              <p:par>
                                <p:cTn fill="hold" nodeType="afterEffect" presetClass="entr" presetID="10" presetSubtype="0">
                                  <p:stCondLst>
                                    <p:cond delay="0"/>
                                  </p:stCondLst>
                                  <p:childTnLst>
                                    <p:set>
                                      <p:cBhvr>
                                        <p:cTn dur="1" fill="hold">
                                          <p:stCondLst>
                                            <p:cond delay="0"/>
                                          </p:stCondLst>
                                        </p:cTn>
                                        <p:tgtEl>
                                          <p:spTgt spid="180">
                                            <p:txEl>
                                              <p:pRg end="2" st="2"/>
                                            </p:txEl>
                                          </p:spTgt>
                                        </p:tgtEl>
                                        <p:attrNameLst>
                                          <p:attrName>style.visibility</p:attrName>
                                        </p:attrNameLst>
                                      </p:cBhvr>
                                      <p:to>
                                        <p:strVal val="visible"/>
                                      </p:to>
                                    </p:set>
                                    <p:animEffect filter="fade" transition="in">
                                      <p:cBhvr>
                                        <p:cTn dur="500"/>
                                        <p:tgtEl>
                                          <p:spTgt spid="180">
                                            <p:txEl>
                                              <p:pRg end="2" st="2"/>
                                            </p:txEl>
                                          </p:spTgt>
                                        </p:tgtEl>
                                      </p:cBhvr>
                                    </p:animEffect>
                                  </p:childTnLst>
                                </p:cTn>
                              </p:par>
                            </p:childTnLst>
                          </p:cTn>
                        </p:par>
                        <p:par>
                          <p:cTn fill="hold">
                            <p:stCondLst>
                              <p:cond delay="23000"/>
                            </p:stCondLst>
                            <p:childTnLst>
                              <p:par>
                                <p:cTn fill="hold" nodeType="afterEffect" presetClass="entr" presetID="10" presetSubtype="0">
                                  <p:stCondLst>
                                    <p:cond delay="0"/>
                                  </p:stCondLst>
                                  <p:childTnLst>
                                    <p:set>
                                      <p:cBhvr>
                                        <p:cTn dur="1" fill="hold">
                                          <p:stCondLst>
                                            <p:cond delay="0"/>
                                          </p:stCondLst>
                                        </p:cTn>
                                        <p:tgtEl>
                                          <p:spTgt spid="180">
                                            <p:txEl>
                                              <p:pRg end="3" st="3"/>
                                            </p:txEl>
                                          </p:spTgt>
                                        </p:tgtEl>
                                        <p:attrNameLst>
                                          <p:attrName>style.visibility</p:attrName>
                                        </p:attrNameLst>
                                      </p:cBhvr>
                                      <p:to>
                                        <p:strVal val="visible"/>
                                      </p:to>
                                    </p:set>
                                    <p:animEffect filter="fade" transition="in">
                                      <p:cBhvr>
                                        <p:cTn dur="500"/>
                                        <p:tgtEl>
                                          <p:spTgt spid="180">
                                            <p:txEl>
                                              <p:pRg end="3" st="3"/>
                                            </p:txEl>
                                          </p:spTgt>
                                        </p:tgtEl>
                                      </p:cBhvr>
                                    </p:animEffect>
                                  </p:childTnLst>
                                </p:cTn>
                              </p:par>
                            </p:childTnLst>
                          </p:cTn>
                        </p:par>
                        <p:par>
                          <p:cTn fill="hold">
                            <p:stCondLst>
                              <p:cond delay="23500"/>
                            </p:stCondLst>
                            <p:childTnLst>
                              <p:par>
                                <p:cTn fill="hold" nodeType="afterEffect" presetClass="entr" presetID="10" presetSubtype="0">
                                  <p:stCondLst>
                                    <p:cond delay="0"/>
                                  </p:stCondLst>
                                  <p:childTnLst>
                                    <p:set>
                                      <p:cBhvr>
                                        <p:cTn dur="1" fill="hold">
                                          <p:stCondLst>
                                            <p:cond delay="0"/>
                                          </p:stCondLst>
                                        </p:cTn>
                                        <p:tgtEl>
                                          <p:spTgt spid="180">
                                            <p:txEl>
                                              <p:pRg end="4" st="4"/>
                                            </p:txEl>
                                          </p:spTgt>
                                        </p:tgtEl>
                                        <p:attrNameLst>
                                          <p:attrName>style.visibility</p:attrName>
                                        </p:attrNameLst>
                                      </p:cBhvr>
                                      <p:to>
                                        <p:strVal val="visible"/>
                                      </p:to>
                                    </p:set>
                                    <p:animEffect filter="fade" transition="in">
                                      <p:cBhvr>
                                        <p:cTn dur="500"/>
                                        <p:tgtEl>
                                          <p:spTgt spid="180">
                                            <p:txEl>
                                              <p:pRg end="4" st="4"/>
                                            </p:txEl>
                                          </p:spTgt>
                                        </p:tgtEl>
                                      </p:cBhvr>
                                    </p:animEffect>
                                  </p:childTnLst>
                                </p:cTn>
                              </p:par>
                            </p:childTnLst>
                          </p:cTn>
                        </p:par>
                        <p:par>
                          <p:cTn fill="hold">
                            <p:stCondLst>
                              <p:cond delay="24000"/>
                            </p:stCondLst>
                            <p:childTnLst>
                              <p:par>
                                <p:cTn fill="hold" nodeType="afterEffect" presetClass="entr" presetID="10" presetSubtype="0">
                                  <p:stCondLst>
                                    <p:cond delay="0"/>
                                  </p:stCondLst>
                                  <p:childTnLst>
                                    <p:set>
                                      <p:cBhvr>
                                        <p:cTn dur="1" fill="hold">
                                          <p:stCondLst>
                                            <p:cond delay="0"/>
                                          </p:stCondLst>
                                        </p:cTn>
                                        <p:tgtEl>
                                          <p:spTgt spid="180">
                                            <p:txEl>
                                              <p:pRg end="5" st="5"/>
                                            </p:txEl>
                                          </p:spTgt>
                                        </p:tgtEl>
                                        <p:attrNameLst>
                                          <p:attrName>style.visibility</p:attrName>
                                        </p:attrNameLst>
                                      </p:cBhvr>
                                      <p:to>
                                        <p:strVal val="visible"/>
                                      </p:to>
                                    </p:set>
                                    <p:animEffect filter="fade" transition="in">
                                      <p:cBhvr>
                                        <p:cTn dur="500"/>
                                        <p:tgtEl>
                                          <p:spTgt spid="180">
                                            <p:txEl>
                                              <p:pRg end="5" st="5"/>
                                            </p:txEl>
                                          </p:spTgt>
                                        </p:tgtEl>
                                      </p:cBhvr>
                                    </p:animEffect>
                                  </p:childTnLst>
                                </p:cTn>
                              </p:par>
                            </p:childTnLst>
                          </p:cTn>
                        </p:par>
                        <p:par>
                          <p:cTn fill="hold">
                            <p:stCondLst>
                              <p:cond delay="24500"/>
                            </p:stCondLst>
                            <p:childTnLst>
                              <p:par>
                                <p:cTn fill="hold" nodeType="afterEffect" presetClass="entr" presetID="10" presetSubtype="0">
                                  <p:stCondLst>
                                    <p:cond delay="0"/>
                                  </p:stCondLst>
                                  <p:childTnLst>
                                    <p:set>
                                      <p:cBhvr>
                                        <p:cTn dur="1" fill="hold">
                                          <p:stCondLst>
                                            <p:cond delay="0"/>
                                          </p:stCondLst>
                                        </p:cTn>
                                        <p:tgtEl>
                                          <p:spTgt spid="180">
                                            <p:txEl>
                                              <p:pRg end="6" st="6"/>
                                            </p:txEl>
                                          </p:spTgt>
                                        </p:tgtEl>
                                        <p:attrNameLst>
                                          <p:attrName>style.visibility</p:attrName>
                                        </p:attrNameLst>
                                      </p:cBhvr>
                                      <p:to>
                                        <p:strVal val="visible"/>
                                      </p:to>
                                    </p:set>
                                    <p:animEffect filter="fade" transition="in">
                                      <p:cBhvr>
                                        <p:cTn dur="500"/>
                                        <p:tgtEl>
                                          <p:spTgt spid="180">
                                            <p:txEl>
                                              <p:pRg end="6" st="6"/>
                                            </p:txEl>
                                          </p:spTgt>
                                        </p:tgtEl>
                                      </p:cBhvr>
                                    </p:animEffect>
                                  </p:childTnLst>
                                </p:cTn>
                              </p:par>
                            </p:childTnLst>
                          </p:cTn>
                        </p:par>
                        <p:par>
                          <p:cTn fill="hold">
                            <p:stCondLst>
                              <p:cond delay="25000"/>
                            </p:stCondLst>
                            <p:childTnLst>
                              <p:par>
                                <p:cTn fill="hold" nodeType="afterEffect" presetClass="entr" presetID="10" presetSubtype="0">
                                  <p:stCondLst>
                                    <p:cond delay="0"/>
                                  </p:stCondLst>
                                  <p:childTnLst>
                                    <p:set>
                                      <p:cBhvr>
                                        <p:cTn dur="1" fill="hold">
                                          <p:stCondLst>
                                            <p:cond delay="0"/>
                                          </p:stCondLst>
                                        </p:cTn>
                                        <p:tgtEl>
                                          <p:spTgt spid="180">
                                            <p:txEl>
                                              <p:pRg end="7" st="7"/>
                                            </p:txEl>
                                          </p:spTgt>
                                        </p:tgtEl>
                                        <p:attrNameLst>
                                          <p:attrName>style.visibility</p:attrName>
                                        </p:attrNameLst>
                                      </p:cBhvr>
                                      <p:to>
                                        <p:strVal val="visible"/>
                                      </p:to>
                                    </p:set>
                                    <p:animEffect filter="fade" transition="in">
                                      <p:cBhvr>
                                        <p:cTn dur="500"/>
                                        <p:tgtEl>
                                          <p:spTgt spid="180">
                                            <p:txEl>
                                              <p:pRg end="7" st="7"/>
                                            </p:txEl>
                                          </p:spTgt>
                                        </p:tgtEl>
                                      </p:cBhvr>
                                    </p:animEffect>
                                  </p:childTnLst>
                                </p:cTn>
                              </p:par>
                            </p:childTnLst>
                          </p:cTn>
                        </p:par>
                        <p:par>
                          <p:cTn fill="hold">
                            <p:stCondLst>
                              <p:cond delay="25500"/>
                            </p:stCondLst>
                            <p:childTnLst>
                              <p:par>
                                <p:cTn fill="hold" nodeType="afterEffect" presetClass="entr" presetID="10" presetSubtype="0">
                                  <p:stCondLst>
                                    <p:cond delay="0"/>
                                  </p:stCondLst>
                                  <p:childTnLst>
                                    <p:set>
                                      <p:cBhvr>
                                        <p:cTn dur="1" fill="hold">
                                          <p:stCondLst>
                                            <p:cond delay="0"/>
                                          </p:stCondLst>
                                        </p:cTn>
                                        <p:tgtEl>
                                          <p:spTgt spid="180">
                                            <p:txEl>
                                              <p:pRg end="8" st="8"/>
                                            </p:txEl>
                                          </p:spTgt>
                                        </p:tgtEl>
                                        <p:attrNameLst>
                                          <p:attrName>style.visibility</p:attrName>
                                        </p:attrNameLst>
                                      </p:cBhvr>
                                      <p:to>
                                        <p:strVal val="visible"/>
                                      </p:to>
                                    </p:set>
                                    <p:animEffect filter="fade" transition="in">
                                      <p:cBhvr>
                                        <p:cTn dur="500"/>
                                        <p:tgtEl>
                                          <p:spTgt spid="18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Bullets">
  <p:cSld name="Title &amp; Bullets">
    <p:spTree>
      <p:nvGrpSpPr>
        <p:cNvPr id="189" name="Shape 189"/>
        <p:cNvGrpSpPr/>
        <p:nvPr/>
      </p:nvGrpSpPr>
      <p:grpSpPr>
        <a:xfrm>
          <a:off x="0" y="0"/>
          <a:ext cx="0" cy="0"/>
          <a:chOff x="0" y="0"/>
          <a:chExt cx="0" cy="0"/>
        </a:xfrm>
      </p:grpSpPr>
      <p:sp>
        <p:nvSpPr>
          <p:cNvPr id="190" name="Google Shape;190;p40"/>
          <p:cNvSpPr txBox="1"/>
          <p:nvPr>
            <p:ph type="title"/>
          </p:nvPr>
        </p:nvSpPr>
        <p:spPr>
          <a:xfrm>
            <a:off x="114301" y="317274"/>
            <a:ext cx="8921700" cy="3732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b="0" sz="2400">
                <a:solidFill>
                  <a:schemeClr val="dk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91" name="Google Shape;191;p40"/>
          <p:cNvSpPr txBox="1"/>
          <p:nvPr>
            <p:ph idx="1" type="body"/>
          </p:nvPr>
        </p:nvSpPr>
        <p:spPr>
          <a:xfrm>
            <a:off x="114302" y="802489"/>
            <a:ext cx="8915400" cy="307200"/>
          </a:xfrm>
          <a:prstGeom prst="rect">
            <a:avLst/>
          </a:prstGeom>
          <a:noFill/>
          <a:ln>
            <a:noFill/>
          </a:ln>
        </p:spPr>
        <p:txBody>
          <a:bodyPr anchorCtr="0" anchor="t" bIns="68575" lIns="68575" spcFirstLastPara="1" rIns="68575" wrap="square" tIns="68575">
            <a:noAutofit/>
          </a:bodyPr>
          <a:lstStyle>
            <a:lvl1pPr indent="-228600" lvl="0" marL="457200" algn="l">
              <a:lnSpc>
                <a:spcPct val="115000"/>
              </a:lnSpc>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indent="-298450" lvl="1" marL="914400" algn="l">
              <a:lnSpc>
                <a:spcPct val="115000"/>
              </a:lnSpc>
              <a:spcBef>
                <a:spcPts val="1600"/>
              </a:spcBef>
              <a:spcAft>
                <a:spcPts val="0"/>
              </a:spcAft>
              <a:buSzPts val="1100"/>
              <a:buChar char="○"/>
              <a:defRPr sz="1800">
                <a:solidFill>
                  <a:schemeClr val="dk1"/>
                </a:solidFill>
                <a:latin typeface="Open Sans"/>
                <a:ea typeface="Open Sans"/>
                <a:cs typeface="Open Sans"/>
                <a:sym typeface="Open Sans"/>
              </a:defRPr>
            </a:lvl2pPr>
            <a:lvl3pPr indent="-298450" lvl="2" marL="137160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indent="-298450" lvl="3" marL="18288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indent="-298450" lvl="4" marL="22860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92" name="Google Shape;192;p40"/>
          <p:cNvSpPr txBox="1"/>
          <p:nvPr>
            <p:ph idx="2" type="body"/>
          </p:nvPr>
        </p:nvSpPr>
        <p:spPr>
          <a:xfrm>
            <a:off x="114302" y="1214051"/>
            <a:ext cx="8915400" cy="3227400"/>
          </a:xfrm>
          <a:prstGeom prst="rect">
            <a:avLst/>
          </a:prstGeom>
          <a:noFill/>
          <a:ln>
            <a:noFill/>
          </a:ln>
        </p:spPr>
        <p:txBody>
          <a:bodyPr anchorCtr="0" anchor="t" bIns="68575" lIns="68575" spcFirstLastPara="1" rIns="68575" wrap="square" tIns="68575">
            <a:noAutofit/>
          </a:bodyPr>
          <a:lstStyle>
            <a:lvl1pPr indent="-298450" lvl="0" marL="457200" algn="l">
              <a:lnSpc>
                <a:spcPct val="115000"/>
              </a:lnSpc>
              <a:spcBef>
                <a:spcPts val="0"/>
              </a:spcBef>
              <a:spcAft>
                <a:spcPts val="0"/>
              </a:spcAft>
              <a:buClr>
                <a:schemeClr val="accent1"/>
              </a:buClr>
              <a:buSzPts val="1100"/>
              <a:buFont typeface="Noto Sans Symbols"/>
              <a:buChar char="▪"/>
              <a:defRPr sz="1200">
                <a:solidFill>
                  <a:schemeClr val="dk2"/>
                </a:solidFill>
              </a:defRPr>
            </a:lvl1pPr>
            <a:lvl2pPr indent="-298450" lvl="1" marL="914400" algn="l">
              <a:lnSpc>
                <a:spcPct val="115000"/>
              </a:lnSpc>
              <a:spcBef>
                <a:spcPts val="900"/>
              </a:spcBef>
              <a:spcAft>
                <a:spcPts val="0"/>
              </a:spcAft>
              <a:buSzPts val="1100"/>
              <a:buChar char="○"/>
              <a:defRPr sz="1200"/>
            </a:lvl2pPr>
            <a:lvl3pPr indent="-298450" lvl="2" marL="1371600" algn="l">
              <a:lnSpc>
                <a:spcPct val="115000"/>
              </a:lnSpc>
              <a:spcBef>
                <a:spcPts val="1600"/>
              </a:spcBef>
              <a:spcAft>
                <a:spcPts val="0"/>
              </a:spcAft>
              <a:buSzPts val="1100"/>
              <a:buChar char="■"/>
              <a:defRPr sz="1100"/>
            </a:lvl3pPr>
            <a:lvl4pPr indent="-298450" lvl="3" marL="1828800" algn="l">
              <a:lnSpc>
                <a:spcPct val="115000"/>
              </a:lnSpc>
              <a:spcBef>
                <a:spcPts val="1600"/>
              </a:spcBef>
              <a:spcAft>
                <a:spcPts val="0"/>
              </a:spcAft>
              <a:buSzPts val="1100"/>
              <a:buChar char="●"/>
              <a:defRPr sz="900"/>
            </a:lvl4pPr>
            <a:lvl5pPr indent="-298450" lvl="4" marL="2286000" algn="l">
              <a:lnSpc>
                <a:spcPct val="115000"/>
              </a:lnSpc>
              <a:spcBef>
                <a:spcPts val="1600"/>
              </a:spcBef>
              <a:spcAft>
                <a:spcPts val="0"/>
              </a:spcAft>
              <a:buSzPts val="1100"/>
              <a:buChar char="○"/>
              <a:defRPr sz="9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93" name="Google Shape;193;p40"/>
          <p:cNvSpPr txBox="1"/>
          <p:nvPr>
            <p:ph idx="3" type="body"/>
          </p:nvPr>
        </p:nvSpPr>
        <p:spPr>
          <a:xfrm>
            <a:off x="114301" y="4514852"/>
            <a:ext cx="8915400" cy="292800"/>
          </a:xfrm>
          <a:prstGeom prst="rect">
            <a:avLst/>
          </a:prstGeom>
          <a:noFill/>
          <a:ln>
            <a:noFill/>
          </a:ln>
        </p:spPr>
        <p:txBody>
          <a:bodyPr anchorCtr="0" anchor="b" bIns="68575" lIns="68575" spcFirstLastPara="1" rIns="68575" wrap="square" tIns="68575">
            <a:noAutofit/>
          </a:bodyPr>
          <a:lstStyle>
            <a:lvl1pPr indent="-228600" lvl="0" marL="457200" marR="0" algn="l">
              <a:lnSpc>
                <a:spcPct val="100000"/>
              </a:lnSpc>
              <a:spcBef>
                <a:spcPts val="0"/>
              </a:spcBef>
              <a:spcAft>
                <a:spcPts val="0"/>
              </a:spcAft>
              <a:buSzPts val="1100"/>
              <a:buFont typeface="Arial"/>
              <a:buNone/>
              <a:defRPr sz="600"/>
            </a:lvl1pPr>
            <a:lvl2pPr indent="-228600" lvl="1" marL="914400" algn="l">
              <a:lnSpc>
                <a:spcPct val="115000"/>
              </a:lnSpc>
              <a:spcBef>
                <a:spcPts val="0"/>
              </a:spcBef>
              <a:spcAft>
                <a:spcPts val="0"/>
              </a:spcAft>
              <a:buSzPts val="1100"/>
              <a:buFont typeface="Open Sans"/>
              <a:buNone/>
              <a:defRPr sz="800"/>
            </a:lvl2pPr>
            <a:lvl3pPr indent="-228600" lvl="2" marL="1371600" algn="l">
              <a:lnSpc>
                <a:spcPct val="115000"/>
              </a:lnSpc>
              <a:spcBef>
                <a:spcPts val="1600"/>
              </a:spcBef>
              <a:spcAft>
                <a:spcPts val="0"/>
              </a:spcAft>
              <a:buSzPts val="1100"/>
              <a:buFont typeface="Open Sans"/>
              <a:buNone/>
              <a:defRPr sz="800"/>
            </a:lvl3pPr>
            <a:lvl4pPr indent="-228600" lvl="3" marL="1828800" algn="l">
              <a:lnSpc>
                <a:spcPct val="115000"/>
              </a:lnSpc>
              <a:spcBef>
                <a:spcPts val="1600"/>
              </a:spcBef>
              <a:spcAft>
                <a:spcPts val="0"/>
              </a:spcAft>
              <a:buSzPts val="1100"/>
              <a:buFont typeface="Open Sans"/>
              <a:buNone/>
              <a:defRPr sz="800"/>
            </a:lvl4pPr>
            <a:lvl5pPr indent="-228600" lvl="4" marL="2286000" algn="l">
              <a:lnSpc>
                <a:spcPct val="115000"/>
              </a:lnSpc>
              <a:spcBef>
                <a:spcPts val="1600"/>
              </a:spcBef>
              <a:spcAft>
                <a:spcPts val="0"/>
              </a:spcAft>
              <a:buSzPts val="1100"/>
              <a:buFont typeface="Open Sans"/>
              <a:buNone/>
              <a:defRPr sz="8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2">
                                            <p:txEl>
                                              <p:pRg end="0" st="0"/>
                                            </p:txEl>
                                          </p:spTgt>
                                        </p:tgtEl>
                                        <p:attrNameLst>
                                          <p:attrName>style.visibility</p:attrName>
                                        </p:attrNameLst>
                                      </p:cBhvr>
                                      <p:to>
                                        <p:strVal val="visible"/>
                                      </p:to>
                                    </p:set>
                                    <p:animEffect filter="fade" transition="in">
                                      <p:cBhvr>
                                        <p:cTn dur="500"/>
                                        <p:tgtEl>
                                          <p:spTgt spid="192">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2">
                                            <p:txEl>
                                              <p:pRg end="1" st="1"/>
                                            </p:txEl>
                                          </p:spTgt>
                                        </p:tgtEl>
                                        <p:attrNameLst>
                                          <p:attrName>style.visibility</p:attrName>
                                        </p:attrNameLst>
                                      </p:cBhvr>
                                      <p:to>
                                        <p:strVal val="visible"/>
                                      </p:to>
                                    </p:set>
                                    <p:animEffect filter="fade" transition="in">
                                      <p:cBhvr>
                                        <p:cTn dur="500"/>
                                        <p:tgtEl>
                                          <p:spTgt spid="192">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2">
                                            <p:txEl>
                                              <p:pRg end="2" st="2"/>
                                            </p:txEl>
                                          </p:spTgt>
                                        </p:tgtEl>
                                        <p:attrNameLst>
                                          <p:attrName>style.visibility</p:attrName>
                                        </p:attrNameLst>
                                      </p:cBhvr>
                                      <p:to>
                                        <p:strVal val="visible"/>
                                      </p:to>
                                    </p:set>
                                    <p:animEffect filter="fade" transition="in">
                                      <p:cBhvr>
                                        <p:cTn dur="500"/>
                                        <p:tgtEl>
                                          <p:spTgt spid="192">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2">
                                            <p:txEl>
                                              <p:pRg end="3" st="3"/>
                                            </p:txEl>
                                          </p:spTgt>
                                        </p:tgtEl>
                                        <p:attrNameLst>
                                          <p:attrName>style.visibility</p:attrName>
                                        </p:attrNameLst>
                                      </p:cBhvr>
                                      <p:to>
                                        <p:strVal val="visible"/>
                                      </p:to>
                                    </p:set>
                                    <p:animEffect filter="fade" transition="in">
                                      <p:cBhvr>
                                        <p:cTn dur="500"/>
                                        <p:tgtEl>
                                          <p:spTgt spid="192">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2">
                                            <p:txEl>
                                              <p:pRg end="4" st="4"/>
                                            </p:txEl>
                                          </p:spTgt>
                                        </p:tgtEl>
                                        <p:attrNameLst>
                                          <p:attrName>style.visibility</p:attrName>
                                        </p:attrNameLst>
                                      </p:cBhvr>
                                      <p:to>
                                        <p:strVal val="visible"/>
                                      </p:to>
                                    </p:set>
                                    <p:animEffect filter="fade" transition="in">
                                      <p:cBhvr>
                                        <p:cTn dur="500"/>
                                        <p:tgtEl>
                                          <p:spTgt spid="192">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2">
                                            <p:txEl>
                                              <p:pRg end="5" st="5"/>
                                            </p:txEl>
                                          </p:spTgt>
                                        </p:tgtEl>
                                        <p:attrNameLst>
                                          <p:attrName>style.visibility</p:attrName>
                                        </p:attrNameLst>
                                      </p:cBhvr>
                                      <p:to>
                                        <p:strVal val="visible"/>
                                      </p:to>
                                    </p:set>
                                    <p:animEffect filter="fade" transition="in">
                                      <p:cBhvr>
                                        <p:cTn dur="500"/>
                                        <p:tgtEl>
                                          <p:spTgt spid="192">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2">
                                            <p:txEl>
                                              <p:pRg end="6" st="6"/>
                                            </p:txEl>
                                          </p:spTgt>
                                        </p:tgtEl>
                                        <p:attrNameLst>
                                          <p:attrName>style.visibility</p:attrName>
                                        </p:attrNameLst>
                                      </p:cBhvr>
                                      <p:to>
                                        <p:strVal val="visible"/>
                                      </p:to>
                                    </p:set>
                                    <p:animEffect filter="fade" transition="in">
                                      <p:cBhvr>
                                        <p:cTn dur="500"/>
                                        <p:tgtEl>
                                          <p:spTgt spid="192">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2">
                                            <p:txEl>
                                              <p:pRg end="7" st="7"/>
                                            </p:txEl>
                                          </p:spTgt>
                                        </p:tgtEl>
                                        <p:attrNameLst>
                                          <p:attrName>style.visibility</p:attrName>
                                        </p:attrNameLst>
                                      </p:cBhvr>
                                      <p:to>
                                        <p:strVal val="visible"/>
                                      </p:to>
                                    </p:set>
                                    <p:animEffect filter="fade" transition="in">
                                      <p:cBhvr>
                                        <p:cTn dur="500"/>
                                        <p:tgtEl>
                                          <p:spTgt spid="192">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192">
                                            <p:txEl>
                                              <p:pRg end="8" st="8"/>
                                            </p:txEl>
                                          </p:spTgt>
                                        </p:tgtEl>
                                        <p:attrNameLst>
                                          <p:attrName>style.visibility</p:attrName>
                                        </p:attrNameLst>
                                      </p:cBhvr>
                                      <p:to>
                                        <p:strVal val="visible"/>
                                      </p:to>
                                    </p:set>
                                    <p:animEffect filter="fade" transition="in">
                                      <p:cBhvr>
                                        <p:cTn dur="500"/>
                                        <p:tgtEl>
                                          <p:spTgt spid="192">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 Impact Slide">
  <p:cSld name="Blue Impact Slide">
    <p:spTree>
      <p:nvGrpSpPr>
        <p:cNvPr id="194" name="Shape 194"/>
        <p:cNvGrpSpPr/>
        <p:nvPr/>
      </p:nvGrpSpPr>
      <p:grpSpPr>
        <a:xfrm>
          <a:off x="0" y="0"/>
          <a:ext cx="0" cy="0"/>
          <a:chOff x="0" y="0"/>
          <a:chExt cx="0" cy="0"/>
        </a:xfrm>
      </p:grpSpPr>
      <p:sp>
        <p:nvSpPr>
          <p:cNvPr id="195" name="Google Shape;195;p41"/>
          <p:cNvSpPr/>
          <p:nvPr/>
        </p:nvSpPr>
        <p:spPr>
          <a:xfrm>
            <a:off x="0" y="0"/>
            <a:ext cx="9144000" cy="51435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AEEF"/>
              </a:solidFill>
              <a:latin typeface="Open Sans"/>
              <a:ea typeface="Open Sans"/>
              <a:cs typeface="Open Sans"/>
              <a:sym typeface="Open Sans"/>
            </a:endParaRPr>
          </a:p>
        </p:txBody>
      </p:sp>
      <p:sp>
        <p:nvSpPr>
          <p:cNvPr id="196" name="Google Shape;196;p41"/>
          <p:cNvSpPr txBox="1"/>
          <p:nvPr>
            <p:ph type="title"/>
          </p:nvPr>
        </p:nvSpPr>
        <p:spPr>
          <a:xfrm>
            <a:off x="457200" y="1982194"/>
            <a:ext cx="8229600" cy="11790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b="0" sz="4500">
                <a:solidFill>
                  <a:schemeClr val="lt1"/>
                </a:solidFill>
                <a:latin typeface="Open Sans"/>
                <a:ea typeface="Open Sans"/>
                <a:cs typeface="Open Sans"/>
                <a:sym typeface="Open Sans"/>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197" name="Google Shape;197;p41"/>
          <p:cNvSpPr txBox="1"/>
          <p:nvPr>
            <p:ph idx="1" type="body"/>
          </p:nvPr>
        </p:nvSpPr>
        <p:spPr>
          <a:xfrm>
            <a:off x="457200" y="1561743"/>
            <a:ext cx="8229600" cy="447300"/>
          </a:xfrm>
          <a:prstGeom prst="rect">
            <a:avLst/>
          </a:prstGeom>
          <a:noFill/>
          <a:ln>
            <a:noFill/>
          </a:ln>
        </p:spPr>
        <p:txBody>
          <a:bodyPr anchorCtr="0" anchor="t" bIns="68575" lIns="68575" spcFirstLastPara="1" rIns="68575" wrap="square" tIns="68575">
            <a:noAutofit/>
          </a:bodyPr>
          <a:lstStyle>
            <a:lvl1pPr indent="-228600" lvl="0" marL="457200" algn="l">
              <a:lnSpc>
                <a:spcPct val="115000"/>
              </a:lnSpc>
              <a:spcBef>
                <a:spcPts val="0"/>
              </a:spcBef>
              <a:spcAft>
                <a:spcPts val="0"/>
              </a:spcAft>
              <a:buClr>
                <a:srgbClr val="1D4358"/>
              </a:buClr>
              <a:buSzPts val="1100"/>
              <a:buFont typeface="Open Sans"/>
              <a:buNone/>
              <a:defRPr b="0" sz="2700">
                <a:solidFill>
                  <a:srgbClr val="1D4358"/>
                </a:solidFill>
                <a:latin typeface="Open Sans"/>
                <a:ea typeface="Open Sans"/>
                <a:cs typeface="Open Sans"/>
                <a:sym typeface="Open Sans"/>
              </a:defRPr>
            </a:lvl1pPr>
            <a:lvl2pPr indent="-298450" lvl="1" marL="914400" algn="l">
              <a:lnSpc>
                <a:spcPct val="115000"/>
              </a:lnSpc>
              <a:spcBef>
                <a:spcPts val="1600"/>
              </a:spcBef>
              <a:spcAft>
                <a:spcPts val="0"/>
              </a:spcAft>
              <a:buSzPts val="1100"/>
              <a:buChar char="○"/>
              <a:defRPr b="1" sz="3000">
                <a:solidFill>
                  <a:srgbClr val="FFFF00"/>
                </a:solidFill>
                <a:latin typeface="Questrial"/>
                <a:ea typeface="Questrial"/>
                <a:cs typeface="Questrial"/>
                <a:sym typeface="Questrial"/>
              </a:defRPr>
            </a:lvl2pPr>
            <a:lvl3pPr indent="-298450" lvl="2" marL="1371600" algn="l">
              <a:lnSpc>
                <a:spcPct val="115000"/>
              </a:lnSpc>
              <a:spcBef>
                <a:spcPts val="1600"/>
              </a:spcBef>
              <a:spcAft>
                <a:spcPts val="0"/>
              </a:spcAft>
              <a:buSzPts val="1100"/>
              <a:buChar char="■"/>
              <a:defRPr b="1" sz="3000">
                <a:solidFill>
                  <a:srgbClr val="FFFF00"/>
                </a:solidFill>
                <a:latin typeface="Questrial"/>
                <a:ea typeface="Questrial"/>
                <a:cs typeface="Questrial"/>
                <a:sym typeface="Questrial"/>
              </a:defRPr>
            </a:lvl3pPr>
            <a:lvl4pPr indent="-298450" lvl="3" marL="1828800" algn="l">
              <a:lnSpc>
                <a:spcPct val="115000"/>
              </a:lnSpc>
              <a:spcBef>
                <a:spcPts val="1600"/>
              </a:spcBef>
              <a:spcAft>
                <a:spcPts val="0"/>
              </a:spcAft>
              <a:buSzPts val="1100"/>
              <a:buChar char="●"/>
              <a:defRPr b="1" sz="3000">
                <a:solidFill>
                  <a:srgbClr val="FFFF00"/>
                </a:solidFill>
                <a:latin typeface="Questrial"/>
                <a:ea typeface="Questrial"/>
                <a:cs typeface="Questrial"/>
                <a:sym typeface="Questrial"/>
              </a:defRPr>
            </a:lvl4pPr>
            <a:lvl5pPr indent="-298450" lvl="4" marL="2286000" algn="l">
              <a:lnSpc>
                <a:spcPct val="115000"/>
              </a:lnSpc>
              <a:spcBef>
                <a:spcPts val="1600"/>
              </a:spcBef>
              <a:spcAft>
                <a:spcPts val="0"/>
              </a:spcAft>
              <a:buSzPts val="1100"/>
              <a:buChar char="○"/>
              <a:defRPr b="1" sz="3000">
                <a:solidFill>
                  <a:srgbClr val="FFFF00"/>
                </a:solidFill>
                <a:latin typeface="Questrial"/>
                <a:ea typeface="Questrial"/>
                <a:cs typeface="Questrial"/>
                <a:sym typeface="Questrial"/>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198" name="Google Shape;198;p41"/>
          <p:cNvSpPr/>
          <p:nvPr/>
        </p:nvSpPr>
        <p:spPr>
          <a:xfrm>
            <a:off x="8820083" y="4940828"/>
            <a:ext cx="251400" cy="88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fld id="{00000000-1234-1234-1234-123412341234}" type="slidenum">
              <a:rPr b="1" i="0" lang="en" sz="800" u="none" cap="none" strike="noStrike">
                <a:solidFill>
                  <a:schemeClr val="lt1"/>
                </a:solidFill>
                <a:latin typeface="Open Sans"/>
                <a:ea typeface="Open Sans"/>
                <a:cs typeface="Open Sans"/>
                <a:sym typeface="Open Sans"/>
              </a:rPr>
              <a:t>‹#›</a:t>
            </a:fld>
            <a:endParaRPr b="1" i="0" sz="600" u="none" cap="none" strike="noStrike">
              <a:solidFill>
                <a:schemeClr val="lt1"/>
              </a:solidFill>
              <a:latin typeface="Open Sans"/>
              <a:ea typeface="Open Sans"/>
              <a:cs typeface="Open Sans"/>
              <a:sym typeface="Open Sans"/>
            </a:endParaRPr>
          </a:p>
        </p:txBody>
      </p:sp>
      <p:sp>
        <p:nvSpPr>
          <p:cNvPr id="199" name="Google Shape;199;p41"/>
          <p:cNvSpPr txBox="1"/>
          <p:nvPr/>
        </p:nvSpPr>
        <p:spPr>
          <a:xfrm>
            <a:off x="6342745" y="4911638"/>
            <a:ext cx="2532900" cy="1500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500"/>
              <a:buFont typeface="Arial"/>
              <a:buNone/>
            </a:pPr>
            <a:r>
              <a:rPr b="0" i="0" lang="en" sz="500" u="none" cap="none" strike="noStrike">
                <a:solidFill>
                  <a:schemeClr val="lt1"/>
                </a:solidFill>
                <a:latin typeface="Open Sans"/>
                <a:ea typeface="Open Sans"/>
                <a:cs typeface="Open Sans"/>
                <a:sym typeface="Open Sans"/>
              </a:rPr>
              <a:t>© 2015 BIA/Kelsey. All Rights Reserved.    |</a:t>
            </a:r>
            <a:endParaRPr b="0" i="0" sz="500" u="none" cap="none" strike="noStrike">
              <a:solidFill>
                <a:schemeClr val="lt1"/>
              </a:solidFill>
              <a:latin typeface="Open Sans"/>
              <a:ea typeface="Open Sans"/>
              <a:cs typeface="Open Sans"/>
              <a:sym typeface="Open Sans"/>
            </a:endParaRPr>
          </a:p>
        </p:txBody>
      </p:sp>
      <p:pic>
        <p:nvPicPr>
          <p:cNvPr id="200" name="Google Shape;200;p41"/>
          <p:cNvPicPr preferRelativeResize="0"/>
          <p:nvPr/>
        </p:nvPicPr>
        <p:blipFill rotWithShape="1">
          <a:blip r:embed="rId2">
            <a:alphaModFix/>
          </a:blip>
          <a:srcRect b="0" l="0" r="0" t="0"/>
          <a:stretch/>
        </p:blipFill>
        <p:spPr>
          <a:xfrm>
            <a:off x="100048" y="4775512"/>
            <a:ext cx="425100" cy="296700"/>
          </a:xfrm>
          <a:prstGeom prst="rect">
            <a:avLst/>
          </a:prstGeom>
          <a:noFill/>
          <a:ln>
            <a:noFill/>
          </a:ln>
        </p:spPr>
      </p:pic>
      <p:sp>
        <p:nvSpPr>
          <p:cNvPr id="201" name="Google Shape;201;p41"/>
          <p:cNvSpPr/>
          <p:nvPr/>
        </p:nvSpPr>
        <p:spPr>
          <a:xfrm>
            <a:off x="948160" y="4852756"/>
            <a:ext cx="2226300" cy="2307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chemeClr val="lt1"/>
                </a:solidFill>
                <a:latin typeface="Open Sans"/>
                <a:ea typeface="Open Sans"/>
                <a:cs typeface="Open Sans"/>
                <a:sym typeface="Open Sans"/>
              </a:rPr>
              <a:t>Tweet With Us: #realworldanalytics</a:t>
            </a:r>
            <a:endParaRPr b="0" i="0" sz="1100" u="none" cap="none" strike="noStrike">
              <a:solidFill>
                <a:schemeClr val="lt1"/>
              </a:solidFill>
              <a:latin typeface="Open Sans"/>
              <a:ea typeface="Open Sans"/>
              <a:cs typeface="Open Sans"/>
              <a:sym typeface="Open Sans"/>
            </a:endParaRPr>
          </a:p>
        </p:txBody>
      </p:sp>
      <p:pic>
        <p:nvPicPr>
          <p:cNvPr id="202" name="Google Shape;202;p41"/>
          <p:cNvPicPr preferRelativeResize="0"/>
          <p:nvPr/>
        </p:nvPicPr>
        <p:blipFill rotWithShape="1">
          <a:blip r:embed="rId3">
            <a:alphaModFix/>
          </a:blip>
          <a:srcRect b="0" l="0" r="0" t="0"/>
          <a:stretch/>
        </p:blipFill>
        <p:spPr>
          <a:xfrm>
            <a:off x="725574" y="4891466"/>
            <a:ext cx="225900" cy="1623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p:cSld name="Bullets">
    <p:spTree>
      <p:nvGrpSpPr>
        <p:cNvPr id="203" name="Shape 203"/>
        <p:cNvGrpSpPr/>
        <p:nvPr/>
      </p:nvGrpSpPr>
      <p:grpSpPr>
        <a:xfrm>
          <a:off x="0" y="0"/>
          <a:ext cx="0" cy="0"/>
          <a:chOff x="0" y="0"/>
          <a:chExt cx="0" cy="0"/>
        </a:xfrm>
      </p:grpSpPr>
      <p:sp>
        <p:nvSpPr>
          <p:cNvPr id="204" name="Google Shape;204;p42"/>
          <p:cNvSpPr txBox="1"/>
          <p:nvPr>
            <p:ph idx="1" type="body"/>
          </p:nvPr>
        </p:nvSpPr>
        <p:spPr>
          <a:xfrm>
            <a:off x="457214" y="1085850"/>
            <a:ext cx="8371800" cy="3508800"/>
          </a:xfrm>
          <a:prstGeom prst="rect">
            <a:avLst/>
          </a:prstGeom>
          <a:noFill/>
          <a:ln>
            <a:noFill/>
          </a:ln>
        </p:spPr>
        <p:txBody>
          <a:bodyPr anchorCtr="0" anchor="t" bIns="68575" lIns="68575" spcFirstLastPara="1" rIns="68575" wrap="square" tIns="68575">
            <a:noAutofit/>
          </a:bodyPr>
          <a:lstStyle>
            <a:lvl1pPr indent="-298450" lvl="0" marL="457200" marR="0" algn="l">
              <a:lnSpc>
                <a:spcPct val="100000"/>
              </a:lnSpc>
              <a:spcBef>
                <a:spcPts val="400"/>
              </a:spcBef>
              <a:spcAft>
                <a:spcPts val="0"/>
              </a:spcAft>
              <a:buClr>
                <a:schemeClr val="accent1"/>
              </a:buClr>
              <a:buSzPts val="1100"/>
              <a:buFont typeface="Noto Sans Symbols"/>
              <a:buChar char="▪"/>
              <a:defRPr sz="1800"/>
            </a:lvl1pPr>
            <a:lvl2pPr indent="-298450" lvl="1" marL="914400" marR="0" algn="l">
              <a:lnSpc>
                <a:spcPct val="100000"/>
              </a:lnSpc>
              <a:spcBef>
                <a:spcPts val="400"/>
              </a:spcBef>
              <a:spcAft>
                <a:spcPts val="0"/>
              </a:spcAft>
              <a:buClr>
                <a:schemeClr val="accent1"/>
              </a:buClr>
              <a:buSzPts val="1100"/>
              <a:buFont typeface="Noto Sans Symbols"/>
              <a:buChar char="▪"/>
              <a:defRPr sz="1100"/>
            </a:lvl2pPr>
            <a:lvl3pPr indent="-298450" lvl="2" marL="1371600" marR="0" algn="l">
              <a:lnSpc>
                <a:spcPct val="100000"/>
              </a:lnSpc>
              <a:spcBef>
                <a:spcPts val="300"/>
              </a:spcBef>
              <a:spcAft>
                <a:spcPts val="0"/>
              </a:spcAft>
              <a:buClr>
                <a:schemeClr val="accent1"/>
              </a:buClr>
              <a:buSzPts val="1100"/>
              <a:buFont typeface="Noto Sans Symbols"/>
              <a:buChar char="▪"/>
              <a:defRPr sz="1400"/>
            </a:lvl3pPr>
            <a:lvl4pPr indent="-298450" lvl="3" marL="1828800" marR="0" algn="l">
              <a:lnSpc>
                <a:spcPct val="100000"/>
              </a:lnSpc>
              <a:spcBef>
                <a:spcPts val="300"/>
              </a:spcBef>
              <a:spcAft>
                <a:spcPts val="0"/>
              </a:spcAft>
              <a:buClr>
                <a:schemeClr val="accent1"/>
              </a:buClr>
              <a:buSzPts val="1100"/>
              <a:buFont typeface="Noto Sans Symbols"/>
              <a:buChar char="▪"/>
              <a:defRPr sz="1100"/>
            </a:lvl4pPr>
            <a:lvl5pPr indent="-298450" lvl="4" marL="2286000" marR="0" algn="l">
              <a:lnSpc>
                <a:spcPct val="100000"/>
              </a:lnSpc>
              <a:spcBef>
                <a:spcPts val="300"/>
              </a:spcBef>
              <a:spcAft>
                <a:spcPts val="0"/>
              </a:spcAft>
              <a:buClr>
                <a:schemeClr val="accent1"/>
              </a:buClr>
              <a:buSzPts val="1100"/>
              <a:buFont typeface="Noto Sans Symbols"/>
              <a:buChar char="▪"/>
              <a:defRPr sz="1100"/>
            </a:lvl5pPr>
            <a:lvl6pPr indent="-298450" lvl="5" marL="2743200" algn="l">
              <a:lnSpc>
                <a:spcPct val="115000"/>
              </a:lnSpc>
              <a:spcBef>
                <a:spcPts val="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205" name="Google Shape;205;p42"/>
          <p:cNvSpPr txBox="1"/>
          <p:nvPr>
            <p:ph type="title"/>
          </p:nvPr>
        </p:nvSpPr>
        <p:spPr>
          <a:xfrm>
            <a:off x="457214" y="57150"/>
            <a:ext cx="8371800" cy="857400"/>
          </a:xfrm>
          <a:prstGeom prst="rect">
            <a:avLst/>
          </a:prstGeom>
          <a:noFill/>
          <a:ln>
            <a:noFill/>
          </a:ln>
        </p:spPr>
        <p:txBody>
          <a:bodyPr anchorCtr="0" anchor="ctr" bIns="68575" lIns="68575" spcFirstLastPara="1" rIns="68575" wrap="square" tIns="68575">
            <a:noAutofit/>
          </a:bodyPr>
          <a:lstStyle>
            <a:lvl1pPr lvl="0" algn="l">
              <a:lnSpc>
                <a:spcPct val="100000"/>
              </a:lnSpc>
              <a:spcBef>
                <a:spcPts val="0"/>
              </a:spcBef>
              <a:spcAft>
                <a:spcPts val="0"/>
              </a:spcAft>
              <a:buSzPts val="1100"/>
              <a:buNone/>
              <a:defRPr sz="24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Chart">
  <p:cSld name="Title &amp; Chart">
    <p:spTree>
      <p:nvGrpSpPr>
        <p:cNvPr id="206" name="Shape 206"/>
        <p:cNvGrpSpPr/>
        <p:nvPr/>
      </p:nvGrpSpPr>
      <p:grpSpPr>
        <a:xfrm>
          <a:off x="0" y="0"/>
          <a:ext cx="0" cy="0"/>
          <a:chOff x="0" y="0"/>
          <a:chExt cx="0" cy="0"/>
        </a:xfrm>
      </p:grpSpPr>
      <p:sp>
        <p:nvSpPr>
          <p:cNvPr id="207" name="Google Shape;207;p43"/>
          <p:cNvSpPr txBox="1"/>
          <p:nvPr>
            <p:ph idx="1" type="body"/>
          </p:nvPr>
        </p:nvSpPr>
        <p:spPr>
          <a:xfrm>
            <a:off x="114301" y="4514852"/>
            <a:ext cx="8915400" cy="292800"/>
          </a:xfrm>
          <a:prstGeom prst="rect">
            <a:avLst/>
          </a:prstGeom>
          <a:noFill/>
          <a:ln>
            <a:noFill/>
          </a:ln>
        </p:spPr>
        <p:txBody>
          <a:bodyPr anchorCtr="0" anchor="b" bIns="68575" lIns="68575" spcFirstLastPara="1" rIns="68575" wrap="square" tIns="68575">
            <a:noAutofit/>
          </a:bodyPr>
          <a:lstStyle>
            <a:lvl1pPr indent="-228600" lvl="0" marL="457200" marR="0" algn="l">
              <a:lnSpc>
                <a:spcPct val="100000"/>
              </a:lnSpc>
              <a:spcBef>
                <a:spcPts val="0"/>
              </a:spcBef>
              <a:spcAft>
                <a:spcPts val="0"/>
              </a:spcAft>
              <a:buSzPts val="1100"/>
              <a:buFont typeface="Arial"/>
              <a:buNone/>
              <a:defRPr sz="600"/>
            </a:lvl1pPr>
            <a:lvl2pPr indent="-228600" lvl="1" marL="914400" algn="l">
              <a:lnSpc>
                <a:spcPct val="115000"/>
              </a:lnSpc>
              <a:spcBef>
                <a:spcPts val="0"/>
              </a:spcBef>
              <a:spcAft>
                <a:spcPts val="0"/>
              </a:spcAft>
              <a:buSzPts val="1100"/>
              <a:buFont typeface="Open Sans"/>
              <a:buNone/>
              <a:defRPr sz="800"/>
            </a:lvl2pPr>
            <a:lvl3pPr indent="-228600" lvl="2" marL="1371600" algn="l">
              <a:lnSpc>
                <a:spcPct val="115000"/>
              </a:lnSpc>
              <a:spcBef>
                <a:spcPts val="1600"/>
              </a:spcBef>
              <a:spcAft>
                <a:spcPts val="0"/>
              </a:spcAft>
              <a:buSzPts val="1100"/>
              <a:buFont typeface="Open Sans"/>
              <a:buNone/>
              <a:defRPr sz="800"/>
            </a:lvl3pPr>
            <a:lvl4pPr indent="-228600" lvl="3" marL="1828800" algn="l">
              <a:lnSpc>
                <a:spcPct val="115000"/>
              </a:lnSpc>
              <a:spcBef>
                <a:spcPts val="1600"/>
              </a:spcBef>
              <a:spcAft>
                <a:spcPts val="0"/>
              </a:spcAft>
              <a:buSzPts val="1100"/>
              <a:buFont typeface="Open Sans"/>
              <a:buNone/>
              <a:defRPr sz="800"/>
            </a:lvl4pPr>
            <a:lvl5pPr indent="-228600" lvl="4" marL="2286000" algn="l">
              <a:lnSpc>
                <a:spcPct val="115000"/>
              </a:lnSpc>
              <a:spcBef>
                <a:spcPts val="1600"/>
              </a:spcBef>
              <a:spcAft>
                <a:spcPts val="0"/>
              </a:spcAft>
              <a:buSzPts val="1100"/>
              <a:buFont typeface="Open Sans"/>
              <a:buNone/>
              <a:defRPr sz="800"/>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
        <p:nvSpPr>
          <p:cNvPr id="208" name="Google Shape;208;p43"/>
          <p:cNvSpPr/>
          <p:nvPr>
            <p:ph idx="2" type="chart"/>
          </p:nvPr>
        </p:nvSpPr>
        <p:spPr>
          <a:xfrm>
            <a:off x="114301" y="1200150"/>
            <a:ext cx="8915400" cy="3241200"/>
          </a:xfrm>
          <a:prstGeom prst="rect">
            <a:avLst/>
          </a:prstGeom>
          <a:noFill/>
          <a:ln>
            <a:noFill/>
          </a:ln>
        </p:spPr>
        <p:txBody>
          <a:bodyPr anchorCtr="0" anchor="ctr" bIns="68575" lIns="68575" spcFirstLastPara="1" rIns="68575" wrap="square" tIns="68575">
            <a:noAutofit/>
          </a:bodyPr>
          <a:lstStyle>
            <a:lvl1pPr lvl="0" marR="0" rtl="0" algn="ctr">
              <a:lnSpc>
                <a:spcPct val="115000"/>
              </a:lnSpc>
              <a:spcBef>
                <a:spcPts val="0"/>
              </a:spcBef>
              <a:spcAft>
                <a:spcPts val="0"/>
              </a:spcAft>
              <a:buClr>
                <a:srgbClr val="7F7F7F"/>
              </a:buClr>
              <a:buSzPts val="1100"/>
              <a:buFont typeface="Open Sans"/>
              <a:buNone/>
              <a:defRPr b="0" i="0" sz="1400" u="none" cap="none" strike="noStrike">
                <a:solidFill>
                  <a:srgbClr val="7F7F7F"/>
                </a:solidFill>
                <a:latin typeface="Open Sans"/>
                <a:ea typeface="Open Sans"/>
                <a:cs typeface="Open Sans"/>
                <a:sym typeface="Open Sans"/>
              </a:defRPr>
            </a:lvl1pPr>
            <a:lvl2pPr lvl="1"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2pPr>
            <a:lvl3pPr lvl="2"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3pPr>
            <a:lvl4pPr lvl="3"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4pPr>
            <a:lvl5pPr lvl="4"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5pPr>
            <a:lvl6pPr lvl="5"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6pPr>
            <a:lvl7pPr lvl="6"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7pPr>
            <a:lvl8pPr lvl="7"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8pPr>
            <a:lvl9pPr lvl="8" marR="0" rtl="0" algn="l">
              <a:lnSpc>
                <a:spcPct val="115000"/>
              </a:lnSpc>
              <a:spcBef>
                <a:spcPts val="0"/>
              </a:spcBef>
              <a:spcAft>
                <a:spcPts val="0"/>
              </a:spcAft>
              <a:buClr>
                <a:schemeClr val="dk2"/>
              </a:buClr>
              <a:buSzPts val="1100"/>
              <a:buFont typeface="Arial"/>
              <a:buChar char="■"/>
              <a:defRPr b="0" i="0" sz="1400" u="none" cap="none" strike="noStrike">
                <a:solidFill>
                  <a:schemeClr val="dk1"/>
                </a:solidFill>
                <a:latin typeface="Open Sans"/>
                <a:ea typeface="Open Sans"/>
                <a:cs typeface="Open Sans"/>
                <a:sym typeface="Open Sans"/>
              </a:defRPr>
            </a:lvl9pPr>
          </a:lstStyle>
          <a:p/>
        </p:txBody>
      </p:sp>
      <p:sp>
        <p:nvSpPr>
          <p:cNvPr id="209" name="Google Shape;209;p43"/>
          <p:cNvSpPr txBox="1"/>
          <p:nvPr>
            <p:ph type="title"/>
          </p:nvPr>
        </p:nvSpPr>
        <p:spPr>
          <a:xfrm>
            <a:off x="114301" y="317274"/>
            <a:ext cx="8921700" cy="373200"/>
          </a:xfrm>
          <a:prstGeom prst="rect">
            <a:avLst/>
          </a:prstGeom>
          <a:noFill/>
          <a:ln>
            <a:noFill/>
          </a:ln>
        </p:spPr>
        <p:txBody>
          <a:bodyPr anchorCtr="0" anchor="t" bIns="68575" lIns="68575" spcFirstLastPara="1" rIns="68575" wrap="square" tIns="68575">
            <a:noAutofit/>
          </a:bodyPr>
          <a:lstStyle>
            <a:lvl1pPr lvl="0" algn="l">
              <a:lnSpc>
                <a:spcPct val="100000"/>
              </a:lnSpc>
              <a:spcBef>
                <a:spcPts val="0"/>
              </a:spcBef>
              <a:spcAft>
                <a:spcPts val="0"/>
              </a:spcAft>
              <a:buSzPts val="1100"/>
              <a:buNone/>
              <a:defRPr b="0" sz="2400">
                <a:solidFill>
                  <a:schemeClr val="dk1"/>
                </a:solidFill>
              </a:defRPr>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p:txBody>
      </p:sp>
      <p:sp>
        <p:nvSpPr>
          <p:cNvPr id="210" name="Google Shape;210;p43"/>
          <p:cNvSpPr txBox="1"/>
          <p:nvPr>
            <p:ph idx="3" type="body"/>
          </p:nvPr>
        </p:nvSpPr>
        <p:spPr>
          <a:xfrm>
            <a:off x="114302" y="802489"/>
            <a:ext cx="8915400" cy="307200"/>
          </a:xfrm>
          <a:prstGeom prst="rect">
            <a:avLst/>
          </a:prstGeom>
          <a:noFill/>
          <a:ln>
            <a:noFill/>
          </a:ln>
        </p:spPr>
        <p:txBody>
          <a:bodyPr anchorCtr="0" anchor="t" bIns="68575" lIns="68575" spcFirstLastPara="1" rIns="68575" wrap="square" tIns="68575">
            <a:noAutofit/>
          </a:bodyPr>
          <a:lstStyle>
            <a:lvl1pPr indent="-228600" lvl="0" marL="457200" algn="l">
              <a:lnSpc>
                <a:spcPct val="115000"/>
              </a:lnSpc>
              <a:spcBef>
                <a:spcPts val="0"/>
              </a:spcBef>
              <a:spcAft>
                <a:spcPts val="0"/>
              </a:spcAft>
              <a:buClr>
                <a:srgbClr val="7F7F7F"/>
              </a:buClr>
              <a:buSzPts val="1100"/>
              <a:buFont typeface="Open Sans"/>
              <a:buNone/>
              <a:defRPr sz="1800">
                <a:solidFill>
                  <a:srgbClr val="7F7F7F"/>
                </a:solidFill>
                <a:latin typeface="Open Sans"/>
                <a:ea typeface="Open Sans"/>
                <a:cs typeface="Open Sans"/>
                <a:sym typeface="Open Sans"/>
              </a:defRPr>
            </a:lvl1pPr>
            <a:lvl2pPr indent="-298450" lvl="1" marL="914400" algn="l">
              <a:lnSpc>
                <a:spcPct val="115000"/>
              </a:lnSpc>
              <a:spcBef>
                <a:spcPts val="1600"/>
              </a:spcBef>
              <a:spcAft>
                <a:spcPts val="0"/>
              </a:spcAft>
              <a:buSzPts val="1100"/>
              <a:buChar char="○"/>
              <a:defRPr sz="1800">
                <a:solidFill>
                  <a:schemeClr val="dk1"/>
                </a:solidFill>
                <a:latin typeface="Open Sans"/>
                <a:ea typeface="Open Sans"/>
                <a:cs typeface="Open Sans"/>
                <a:sym typeface="Open Sans"/>
              </a:defRPr>
            </a:lvl2pPr>
            <a:lvl3pPr indent="-298450" lvl="2" marL="137160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indent="-298450" lvl="3" marL="18288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indent="-298450" lvl="4" marL="22860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pact Slide 1" showMasterSp="0">
  <p:cSld name="Impact Slide 1">
    <p:bg>
      <p:bgPr>
        <a:blipFill>
          <a:blip r:embed="rId2">
            <a:alphaModFix/>
          </a:blip>
          <a:stretch>
            <a:fillRect/>
          </a:stretch>
        </a:blipFill>
      </p:bgPr>
    </p:bg>
    <p:spTree>
      <p:nvGrpSpPr>
        <p:cNvPr id="211" name="Shape 211"/>
        <p:cNvGrpSpPr/>
        <p:nvPr/>
      </p:nvGrpSpPr>
      <p:grpSpPr>
        <a:xfrm>
          <a:off x="0" y="0"/>
          <a:ext cx="0" cy="0"/>
          <a:chOff x="0" y="0"/>
          <a:chExt cx="0" cy="0"/>
        </a:xfrm>
      </p:grpSpPr>
      <p:sp>
        <p:nvSpPr>
          <p:cNvPr id="212" name="Google Shape;212;p44"/>
          <p:cNvSpPr/>
          <p:nvPr/>
        </p:nvSpPr>
        <p:spPr>
          <a:xfrm>
            <a:off x="0" y="1200150"/>
            <a:ext cx="9144000" cy="1462500"/>
          </a:xfrm>
          <a:prstGeom prst="rect">
            <a:avLst/>
          </a:prstGeom>
          <a:solidFill>
            <a:schemeClr val="accent1">
              <a:alpha val="84705"/>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Open Sans"/>
              <a:ea typeface="Open Sans"/>
              <a:cs typeface="Open Sans"/>
              <a:sym typeface="Open Sans"/>
            </a:endParaRPr>
          </a:p>
        </p:txBody>
      </p:sp>
      <p:sp>
        <p:nvSpPr>
          <p:cNvPr id="213" name="Google Shape;213;p44"/>
          <p:cNvSpPr/>
          <p:nvPr/>
        </p:nvSpPr>
        <p:spPr>
          <a:xfrm>
            <a:off x="8837024" y="4940828"/>
            <a:ext cx="251400" cy="885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00"/>
              <a:buFont typeface="Arial"/>
              <a:buNone/>
            </a:pPr>
            <a:fld id="{00000000-1234-1234-1234-123412341234}" type="slidenum">
              <a:rPr b="1" i="0" lang="en" sz="800" u="none" cap="none" strike="noStrike">
                <a:solidFill>
                  <a:schemeClr val="lt1"/>
                </a:solidFill>
                <a:latin typeface="Open Sans"/>
                <a:ea typeface="Open Sans"/>
                <a:cs typeface="Open Sans"/>
                <a:sym typeface="Open Sans"/>
              </a:rPr>
              <a:t>‹#›</a:t>
            </a:fld>
            <a:endParaRPr b="1" i="0" sz="600" u="none" cap="none" strike="noStrike">
              <a:solidFill>
                <a:schemeClr val="lt1"/>
              </a:solidFill>
              <a:latin typeface="Open Sans"/>
              <a:ea typeface="Open Sans"/>
              <a:cs typeface="Open Sans"/>
              <a:sym typeface="Open Sans"/>
            </a:endParaRPr>
          </a:p>
        </p:txBody>
      </p:sp>
      <p:sp>
        <p:nvSpPr>
          <p:cNvPr id="214" name="Google Shape;214;p44"/>
          <p:cNvSpPr txBox="1"/>
          <p:nvPr/>
        </p:nvSpPr>
        <p:spPr>
          <a:xfrm>
            <a:off x="7426234" y="4911636"/>
            <a:ext cx="1466400" cy="150000"/>
          </a:xfrm>
          <a:prstGeom prst="rect">
            <a:avLst/>
          </a:prstGeom>
          <a:noFill/>
          <a:ln>
            <a:noFill/>
          </a:ln>
        </p:spPr>
        <p:txBody>
          <a:bodyPr anchorCtr="0" anchor="t" bIns="34275" lIns="68575" spcFirstLastPara="1" rIns="68575" wrap="square" tIns="34275">
            <a:noAutofit/>
          </a:bodyPr>
          <a:lstStyle/>
          <a:p>
            <a:pPr indent="0" lvl="0" marL="0" marR="0" rtl="0" algn="r">
              <a:lnSpc>
                <a:spcPct val="100000"/>
              </a:lnSpc>
              <a:spcBef>
                <a:spcPts val="0"/>
              </a:spcBef>
              <a:spcAft>
                <a:spcPts val="0"/>
              </a:spcAft>
              <a:buClr>
                <a:srgbClr val="000000"/>
              </a:buClr>
              <a:buSzPts val="500"/>
              <a:buFont typeface="Arial"/>
              <a:buNone/>
            </a:pPr>
            <a:r>
              <a:rPr b="0" i="0" lang="en" sz="500" u="none" cap="none" strike="noStrike">
                <a:solidFill>
                  <a:schemeClr val="lt1"/>
                </a:solidFill>
                <a:latin typeface="Open Sans"/>
                <a:ea typeface="Open Sans"/>
                <a:cs typeface="Open Sans"/>
                <a:sym typeface="Open Sans"/>
              </a:rPr>
              <a:t>© 2015 BIA/Kelsey. All Rights Reserved.    |</a:t>
            </a:r>
            <a:endParaRPr b="0" i="0" sz="500" u="none" cap="none" strike="noStrike">
              <a:solidFill>
                <a:schemeClr val="lt1"/>
              </a:solidFill>
              <a:latin typeface="Open Sans"/>
              <a:ea typeface="Open Sans"/>
              <a:cs typeface="Open Sans"/>
              <a:sym typeface="Open Sans"/>
            </a:endParaRPr>
          </a:p>
        </p:txBody>
      </p:sp>
      <p:sp>
        <p:nvSpPr>
          <p:cNvPr id="215" name="Google Shape;215;p44"/>
          <p:cNvSpPr txBox="1"/>
          <p:nvPr>
            <p:ph idx="1" type="body"/>
          </p:nvPr>
        </p:nvSpPr>
        <p:spPr>
          <a:xfrm>
            <a:off x="114300" y="1260419"/>
            <a:ext cx="8915400" cy="1341900"/>
          </a:xfrm>
          <a:prstGeom prst="rect">
            <a:avLst/>
          </a:prstGeom>
          <a:noFill/>
          <a:ln>
            <a:noFill/>
          </a:ln>
        </p:spPr>
        <p:txBody>
          <a:bodyPr anchorCtr="0" anchor="ctr" bIns="68575" lIns="68575" spcFirstLastPara="1" rIns="68575" wrap="square" tIns="68575">
            <a:noAutofit/>
          </a:bodyPr>
          <a:lstStyle>
            <a:lvl1pPr indent="-228600" lvl="0" marL="457200" algn="r">
              <a:lnSpc>
                <a:spcPct val="115000"/>
              </a:lnSpc>
              <a:spcBef>
                <a:spcPts val="0"/>
              </a:spcBef>
              <a:spcAft>
                <a:spcPts val="0"/>
              </a:spcAft>
              <a:buClr>
                <a:schemeClr val="lt1"/>
              </a:buClr>
              <a:buSzPts val="1100"/>
              <a:buFont typeface="Open Sans"/>
              <a:buNone/>
              <a:defRPr sz="2700">
                <a:solidFill>
                  <a:schemeClr val="lt1"/>
                </a:solidFill>
              </a:defRPr>
            </a:lvl1pPr>
            <a:lvl2pPr indent="-228600" lvl="1" marL="914400" algn="l">
              <a:lnSpc>
                <a:spcPct val="115000"/>
              </a:lnSpc>
              <a:spcBef>
                <a:spcPts val="1600"/>
              </a:spcBef>
              <a:spcAft>
                <a:spcPts val="0"/>
              </a:spcAft>
              <a:buSzPts val="1100"/>
              <a:buFont typeface="Arial"/>
              <a:buNone/>
              <a:defRPr sz="1100"/>
            </a:lvl2pPr>
            <a:lvl3pPr indent="-298450" lvl="2" marL="1371600" algn="l">
              <a:lnSpc>
                <a:spcPct val="115000"/>
              </a:lnSpc>
              <a:spcBef>
                <a:spcPts val="1600"/>
              </a:spcBef>
              <a:spcAft>
                <a:spcPts val="0"/>
              </a:spcAft>
              <a:buSzPts val="1100"/>
              <a:buChar char="■"/>
              <a:defRPr sz="1500">
                <a:solidFill>
                  <a:schemeClr val="dk1"/>
                </a:solidFill>
                <a:latin typeface="Open Sans"/>
                <a:ea typeface="Open Sans"/>
                <a:cs typeface="Open Sans"/>
                <a:sym typeface="Open Sans"/>
              </a:defRPr>
            </a:lvl3pPr>
            <a:lvl4pPr indent="-298450" lvl="3" marL="18288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4pPr>
            <a:lvl5pPr indent="-298450" lvl="4" marL="22860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5pPr>
            <a:lvl6pPr indent="-298450" lvl="5" marL="27432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6pPr>
            <a:lvl7pPr indent="-298450" lvl="6" marL="32004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7pPr>
            <a:lvl8pPr indent="-298450" lvl="7" marL="3657600" algn="l">
              <a:lnSpc>
                <a:spcPct val="115000"/>
              </a:lnSpc>
              <a:spcBef>
                <a:spcPts val="1600"/>
              </a:spcBef>
              <a:spcAft>
                <a:spcPts val="0"/>
              </a:spcAft>
              <a:buSzPts val="1100"/>
              <a:buChar char="○"/>
              <a:defRPr sz="1400">
                <a:solidFill>
                  <a:schemeClr val="dk1"/>
                </a:solidFill>
                <a:latin typeface="Open Sans"/>
                <a:ea typeface="Open Sans"/>
                <a:cs typeface="Open Sans"/>
                <a:sym typeface="Open Sans"/>
              </a:defRPr>
            </a:lvl8pPr>
            <a:lvl9pPr indent="-298450" lvl="8" marL="4114800" algn="l">
              <a:lnSpc>
                <a:spcPct val="115000"/>
              </a:lnSpc>
              <a:spcBef>
                <a:spcPts val="1600"/>
              </a:spcBef>
              <a:spcAft>
                <a:spcPts val="1600"/>
              </a:spcAft>
              <a:buSzPts val="1100"/>
              <a:buChar char="■"/>
              <a:defRPr sz="1400">
                <a:solidFill>
                  <a:schemeClr val="dk1"/>
                </a:solidFill>
                <a:latin typeface="Open Sans"/>
                <a:ea typeface="Open Sans"/>
                <a:cs typeface="Open Sans"/>
                <a:sym typeface="Open Sans"/>
              </a:defRPr>
            </a:lvl9pPr>
          </a:lstStyle>
          <a:p/>
        </p:txBody>
      </p:sp>
      <p:pic>
        <p:nvPicPr>
          <p:cNvPr id="216" name="Google Shape;216;p44"/>
          <p:cNvPicPr preferRelativeResize="0"/>
          <p:nvPr/>
        </p:nvPicPr>
        <p:blipFill rotWithShape="1">
          <a:blip r:embed="rId3">
            <a:alphaModFix/>
          </a:blip>
          <a:srcRect b="0" l="0" r="0" t="0"/>
          <a:stretch/>
        </p:blipFill>
        <p:spPr>
          <a:xfrm>
            <a:off x="100048" y="4775512"/>
            <a:ext cx="425100" cy="296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5">
                                            <p:txEl>
                                              <p:pRg end="0" st="0"/>
                                            </p:txEl>
                                          </p:spTgt>
                                        </p:tgtEl>
                                        <p:attrNameLst>
                                          <p:attrName>style.visibility</p:attrName>
                                        </p:attrNameLst>
                                      </p:cBhvr>
                                      <p:to>
                                        <p:strVal val="visible"/>
                                      </p:to>
                                    </p:set>
                                    <p:animEffect filter="fade" transition="in">
                                      <p:cBhvr>
                                        <p:cTn dur="500"/>
                                        <p:tgtEl>
                                          <p:spTgt spid="215">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15">
                                            <p:txEl>
                                              <p:pRg end="1" st="1"/>
                                            </p:txEl>
                                          </p:spTgt>
                                        </p:tgtEl>
                                        <p:attrNameLst>
                                          <p:attrName>style.visibility</p:attrName>
                                        </p:attrNameLst>
                                      </p:cBhvr>
                                      <p:to>
                                        <p:strVal val="visible"/>
                                      </p:to>
                                    </p:set>
                                    <p:animEffect filter="fade" transition="in">
                                      <p:cBhvr>
                                        <p:cTn dur="500"/>
                                        <p:tgtEl>
                                          <p:spTgt spid="215">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215">
                                            <p:txEl>
                                              <p:pRg end="2" st="2"/>
                                            </p:txEl>
                                          </p:spTgt>
                                        </p:tgtEl>
                                        <p:attrNameLst>
                                          <p:attrName>style.visibility</p:attrName>
                                        </p:attrNameLst>
                                      </p:cBhvr>
                                      <p:to>
                                        <p:strVal val="visible"/>
                                      </p:to>
                                    </p:set>
                                    <p:animEffect filter="fade" transition="in">
                                      <p:cBhvr>
                                        <p:cTn dur="500"/>
                                        <p:tgtEl>
                                          <p:spTgt spid="215">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15">
                                            <p:txEl>
                                              <p:pRg end="3" st="3"/>
                                            </p:txEl>
                                          </p:spTgt>
                                        </p:tgtEl>
                                        <p:attrNameLst>
                                          <p:attrName>style.visibility</p:attrName>
                                        </p:attrNameLst>
                                      </p:cBhvr>
                                      <p:to>
                                        <p:strVal val="visible"/>
                                      </p:to>
                                    </p:set>
                                    <p:animEffect filter="fade" transition="in">
                                      <p:cBhvr>
                                        <p:cTn dur="500"/>
                                        <p:tgtEl>
                                          <p:spTgt spid="215">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215">
                                            <p:txEl>
                                              <p:pRg end="4" st="4"/>
                                            </p:txEl>
                                          </p:spTgt>
                                        </p:tgtEl>
                                        <p:attrNameLst>
                                          <p:attrName>style.visibility</p:attrName>
                                        </p:attrNameLst>
                                      </p:cBhvr>
                                      <p:to>
                                        <p:strVal val="visible"/>
                                      </p:to>
                                    </p:set>
                                    <p:animEffect filter="fade" transition="in">
                                      <p:cBhvr>
                                        <p:cTn dur="500"/>
                                        <p:tgtEl>
                                          <p:spTgt spid="215">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215">
                                            <p:txEl>
                                              <p:pRg end="5" st="5"/>
                                            </p:txEl>
                                          </p:spTgt>
                                        </p:tgtEl>
                                        <p:attrNameLst>
                                          <p:attrName>style.visibility</p:attrName>
                                        </p:attrNameLst>
                                      </p:cBhvr>
                                      <p:to>
                                        <p:strVal val="visible"/>
                                      </p:to>
                                    </p:set>
                                    <p:animEffect filter="fade" transition="in">
                                      <p:cBhvr>
                                        <p:cTn dur="500"/>
                                        <p:tgtEl>
                                          <p:spTgt spid="215">
                                            <p:txEl>
                                              <p:pRg end="5" st="5"/>
                                            </p:txEl>
                                          </p:spTgt>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215">
                                            <p:txEl>
                                              <p:pRg end="6" st="6"/>
                                            </p:txEl>
                                          </p:spTgt>
                                        </p:tgtEl>
                                        <p:attrNameLst>
                                          <p:attrName>style.visibility</p:attrName>
                                        </p:attrNameLst>
                                      </p:cBhvr>
                                      <p:to>
                                        <p:strVal val="visible"/>
                                      </p:to>
                                    </p:set>
                                    <p:animEffect filter="fade" transition="in">
                                      <p:cBhvr>
                                        <p:cTn dur="500"/>
                                        <p:tgtEl>
                                          <p:spTgt spid="215">
                                            <p:txEl>
                                              <p:pRg end="6" st="6"/>
                                            </p:txEl>
                                          </p:spTgt>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215">
                                            <p:txEl>
                                              <p:pRg end="7" st="7"/>
                                            </p:txEl>
                                          </p:spTgt>
                                        </p:tgtEl>
                                        <p:attrNameLst>
                                          <p:attrName>style.visibility</p:attrName>
                                        </p:attrNameLst>
                                      </p:cBhvr>
                                      <p:to>
                                        <p:strVal val="visible"/>
                                      </p:to>
                                    </p:set>
                                    <p:animEffect filter="fade" transition="in">
                                      <p:cBhvr>
                                        <p:cTn dur="500"/>
                                        <p:tgtEl>
                                          <p:spTgt spid="215">
                                            <p:txEl>
                                              <p:pRg end="7" st="7"/>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215">
                                            <p:txEl>
                                              <p:pRg end="8" st="8"/>
                                            </p:txEl>
                                          </p:spTgt>
                                        </p:tgtEl>
                                        <p:attrNameLst>
                                          <p:attrName>style.visibility</p:attrName>
                                        </p:attrNameLst>
                                      </p:cBhvr>
                                      <p:to>
                                        <p:strVal val="visible"/>
                                      </p:to>
                                    </p:set>
                                    <p:animEffect filter="fade" transition="in">
                                      <p:cBhvr>
                                        <p:cTn dur="500"/>
                                        <p:tgtEl>
                                          <p:spTgt spid="215">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CUSTOM">
    <p:spTree>
      <p:nvGrpSpPr>
        <p:cNvPr id="217" name="Shape 217"/>
        <p:cNvGrpSpPr/>
        <p:nvPr/>
      </p:nvGrpSpPr>
      <p:grpSpPr>
        <a:xfrm>
          <a:off x="0" y="0"/>
          <a:ext cx="0" cy="0"/>
          <a:chOff x="0" y="0"/>
          <a:chExt cx="0" cy="0"/>
        </a:xfrm>
      </p:grpSpPr>
      <p:pic>
        <p:nvPicPr>
          <p:cNvPr id="218" name="Google Shape;218;p45"/>
          <p:cNvPicPr preferRelativeResize="0"/>
          <p:nvPr/>
        </p:nvPicPr>
        <p:blipFill rotWithShape="1">
          <a:blip r:embed="rId2">
            <a:alphaModFix/>
          </a:blip>
          <a:srcRect b="0" l="0" r="0" t="0"/>
          <a:stretch/>
        </p:blipFill>
        <p:spPr>
          <a:xfrm>
            <a:off x="0" y="0"/>
            <a:ext cx="9144000" cy="5143500"/>
          </a:xfrm>
          <a:prstGeom prst="rect">
            <a:avLst/>
          </a:prstGeom>
          <a:noFill/>
          <a:ln>
            <a:noFill/>
          </a:ln>
        </p:spPr>
      </p:pic>
      <p:pic>
        <p:nvPicPr>
          <p:cNvPr id="219" name="Google Shape;219;p45"/>
          <p:cNvPicPr preferRelativeResize="0"/>
          <p:nvPr/>
        </p:nvPicPr>
        <p:blipFill rotWithShape="1">
          <a:blip r:embed="rId3">
            <a:alphaModFix/>
          </a:blip>
          <a:srcRect b="0" l="0" r="0" t="0"/>
          <a:stretch/>
        </p:blipFill>
        <p:spPr>
          <a:xfrm>
            <a:off x="3637925" y="3108225"/>
            <a:ext cx="1868149" cy="285650"/>
          </a:xfrm>
          <a:prstGeom prst="rect">
            <a:avLst/>
          </a:prstGeom>
          <a:noFill/>
          <a:ln>
            <a:noFill/>
          </a:ln>
        </p:spPr>
      </p:pic>
      <p:cxnSp>
        <p:nvCxnSpPr>
          <p:cNvPr id="220" name="Google Shape;220;p45"/>
          <p:cNvCxnSpPr/>
          <p:nvPr/>
        </p:nvCxnSpPr>
        <p:spPr>
          <a:xfrm>
            <a:off x="618300" y="2717875"/>
            <a:ext cx="7907400" cy="0"/>
          </a:xfrm>
          <a:prstGeom prst="straightConnector1">
            <a:avLst/>
          </a:prstGeom>
          <a:noFill/>
          <a:ln cap="flat" cmpd="sng" w="19050">
            <a:solidFill>
              <a:srgbClr val="FFFFFF"/>
            </a:solidFill>
            <a:prstDash val="solid"/>
            <a:round/>
            <a:headEnd len="sm" w="sm" type="none"/>
            <a:tailEnd len="sm" w="sm" type="none"/>
          </a:ln>
        </p:spPr>
      </p:cxnSp>
      <p:sp>
        <p:nvSpPr>
          <p:cNvPr id="221" name="Google Shape;221;p45"/>
          <p:cNvSpPr txBox="1"/>
          <p:nvPr>
            <p:ph type="title"/>
          </p:nvPr>
        </p:nvSpPr>
        <p:spPr>
          <a:xfrm>
            <a:off x="457200" y="1238075"/>
            <a:ext cx="8229600" cy="1479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800"/>
              <a:buNone/>
              <a:defRPr sz="48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2" name="Google Shape;222;p45"/>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 Title and Content">
  <p:cSld name="Default - Title and Content">
    <p:spTree>
      <p:nvGrpSpPr>
        <p:cNvPr id="223" name="Shape 223"/>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CUSTOM_2">
    <p:spTree>
      <p:nvGrpSpPr>
        <p:cNvPr id="224" name="Shape 224"/>
        <p:cNvGrpSpPr/>
        <p:nvPr/>
      </p:nvGrpSpPr>
      <p:grpSpPr>
        <a:xfrm>
          <a:off x="0" y="0"/>
          <a:ext cx="0" cy="0"/>
          <a:chOff x="0" y="0"/>
          <a:chExt cx="0" cy="0"/>
        </a:xfrm>
      </p:grpSpPr>
      <p:sp>
        <p:nvSpPr>
          <p:cNvPr id="225" name="Google Shape;225;p47"/>
          <p:cNvSpPr/>
          <p:nvPr/>
        </p:nvSpPr>
        <p:spPr>
          <a:xfrm>
            <a:off x="-53050" y="-26525"/>
            <a:ext cx="9250200" cy="4633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47"/>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e">
  <p:cSld name="CUSTOM_3">
    <p:spTree>
      <p:nvGrpSpPr>
        <p:cNvPr id="227" name="Shape 227"/>
        <p:cNvGrpSpPr/>
        <p:nvPr/>
      </p:nvGrpSpPr>
      <p:grpSpPr>
        <a:xfrm>
          <a:off x="0" y="0"/>
          <a:ext cx="0" cy="0"/>
          <a:chOff x="0" y="0"/>
          <a:chExt cx="0" cy="0"/>
        </a:xfrm>
      </p:grpSpPr>
      <p:sp>
        <p:nvSpPr>
          <p:cNvPr id="228" name="Google Shape;228;p48"/>
          <p:cNvSpPr txBox="1"/>
          <p:nvPr>
            <p:ph type="title"/>
          </p:nvPr>
        </p:nvSpPr>
        <p:spPr>
          <a:xfrm>
            <a:off x="311700" y="34100"/>
            <a:ext cx="85206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b="1" sz="3800">
                <a:solidFill>
                  <a:srgbClr val="666666"/>
                </a:solidFill>
                <a:latin typeface="Dosis"/>
                <a:ea typeface="Dosis"/>
                <a:cs typeface="Dosis"/>
                <a:sym typeface="Dosis"/>
              </a:defRPr>
            </a:lvl1pPr>
            <a:lvl2pPr lvl="1" algn="l">
              <a:lnSpc>
                <a:spcPct val="100000"/>
              </a:lnSpc>
              <a:spcBef>
                <a:spcPts val="0"/>
              </a:spcBef>
              <a:spcAft>
                <a:spcPts val="0"/>
              </a:spcAft>
              <a:buSzPts val="2800"/>
              <a:buNone/>
              <a:defRPr b="1" sz="3600">
                <a:latin typeface="Dosis"/>
                <a:ea typeface="Dosis"/>
                <a:cs typeface="Dosis"/>
                <a:sym typeface="Dosis"/>
              </a:defRPr>
            </a:lvl2pPr>
            <a:lvl3pPr lvl="2" algn="l">
              <a:lnSpc>
                <a:spcPct val="100000"/>
              </a:lnSpc>
              <a:spcBef>
                <a:spcPts val="0"/>
              </a:spcBef>
              <a:spcAft>
                <a:spcPts val="0"/>
              </a:spcAft>
              <a:buSzPts val="2800"/>
              <a:buNone/>
              <a:defRPr b="1" sz="3600">
                <a:latin typeface="Dosis"/>
                <a:ea typeface="Dosis"/>
                <a:cs typeface="Dosis"/>
                <a:sym typeface="Dosis"/>
              </a:defRPr>
            </a:lvl3pPr>
            <a:lvl4pPr lvl="3" algn="l">
              <a:lnSpc>
                <a:spcPct val="100000"/>
              </a:lnSpc>
              <a:spcBef>
                <a:spcPts val="0"/>
              </a:spcBef>
              <a:spcAft>
                <a:spcPts val="0"/>
              </a:spcAft>
              <a:buSzPts val="2800"/>
              <a:buNone/>
              <a:defRPr b="1" sz="3600">
                <a:latin typeface="Dosis"/>
                <a:ea typeface="Dosis"/>
                <a:cs typeface="Dosis"/>
                <a:sym typeface="Dosis"/>
              </a:defRPr>
            </a:lvl4pPr>
            <a:lvl5pPr lvl="4" algn="l">
              <a:lnSpc>
                <a:spcPct val="100000"/>
              </a:lnSpc>
              <a:spcBef>
                <a:spcPts val="0"/>
              </a:spcBef>
              <a:spcAft>
                <a:spcPts val="0"/>
              </a:spcAft>
              <a:buSzPts val="2800"/>
              <a:buNone/>
              <a:defRPr b="1" sz="3600">
                <a:latin typeface="Dosis"/>
                <a:ea typeface="Dosis"/>
                <a:cs typeface="Dosis"/>
                <a:sym typeface="Dosis"/>
              </a:defRPr>
            </a:lvl5pPr>
            <a:lvl6pPr lvl="5" algn="l">
              <a:lnSpc>
                <a:spcPct val="100000"/>
              </a:lnSpc>
              <a:spcBef>
                <a:spcPts val="0"/>
              </a:spcBef>
              <a:spcAft>
                <a:spcPts val="0"/>
              </a:spcAft>
              <a:buSzPts val="2800"/>
              <a:buNone/>
              <a:defRPr b="1" sz="3600">
                <a:latin typeface="Dosis"/>
                <a:ea typeface="Dosis"/>
                <a:cs typeface="Dosis"/>
                <a:sym typeface="Dosis"/>
              </a:defRPr>
            </a:lvl6pPr>
            <a:lvl7pPr lvl="6" algn="l">
              <a:lnSpc>
                <a:spcPct val="100000"/>
              </a:lnSpc>
              <a:spcBef>
                <a:spcPts val="0"/>
              </a:spcBef>
              <a:spcAft>
                <a:spcPts val="0"/>
              </a:spcAft>
              <a:buSzPts val="2800"/>
              <a:buNone/>
              <a:defRPr b="1" sz="3600">
                <a:latin typeface="Dosis"/>
                <a:ea typeface="Dosis"/>
                <a:cs typeface="Dosis"/>
                <a:sym typeface="Dosis"/>
              </a:defRPr>
            </a:lvl7pPr>
            <a:lvl8pPr lvl="7" algn="l">
              <a:lnSpc>
                <a:spcPct val="100000"/>
              </a:lnSpc>
              <a:spcBef>
                <a:spcPts val="0"/>
              </a:spcBef>
              <a:spcAft>
                <a:spcPts val="0"/>
              </a:spcAft>
              <a:buSzPts val="2800"/>
              <a:buNone/>
              <a:defRPr b="1" sz="3600">
                <a:latin typeface="Dosis"/>
                <a:ea typeface="Dosis"/>
                <a:cs typeface="Dosis"/>
                <a:sym typeface="Dosis"/>
              </a:defRPr>
            </a:lvl8pPr>
            <a:lvl9pPr lvl="8" algn="l">
              <a:lnSpc>
                <a:spcPct val="100000"/>
              </a:lnSpc>
              <a:spcBef>
                <a:spcPts val="0"/>
              </a:spcBef>
              <a:spcAft>
                <a:spcPts val="0"/>
              </a:spcAft>
              <a:buSzPts val="2800"/>
              <a:buNone/>
              <a:defRPr b="1" sz="3600">
                <a:latin typeface="Dosis"/>
                <a:ea typeface="Dosis"/>
                <a:cs typeface="Dosis"/>
                <a:sym typeface="Dosis"/>
              </a:defRPr>
            </a:lvl9pPr>
          </a:lstStyle>
          <a:p/>
        </p:txBody>
      </p:sp>
      <p:sp>
        <p:nvSpPr>
          <p:cNvPr id="229" name="Google Shape;229;p48"/>
          <p:cNvSpPr txBox="1"/>
          <p:nvPr>
            <p:ph idx="1" type="subTitle"/>
          </p:nvPr>
        </p:nvSpPr>
        <p:spPr>
          <a:xfrm>
            <a:off x="2249850" y="606800"/>
            <a:ext cx="4644300" cy="244800"/>
          </a:xfrm>
          <a:prstGeom prst="rect">
            <a:avLst/>
          </a:prstGeom>
          <a:noFill/>
          <a:ln>
            <a:noFill/>
          </a:ln>
        </p:spPr>
        <p:txBody>
          <a:bodyPr anchorCtr="0" anchor="t" bIns="91425" lIns="91425" spcFirstLastPara="1" rIns="91425" wrap="square" tIns="91425">
            <a:noAutofit/>
          </a:bodyPr>
          <a:lstStyle>
            <a:lvl1pPr lvl="0" algn="ctr">
              <a:lnSpc>
                <a:spcPct val="115000"/>
              </a:lnSpc>
              <a:spcBef>
                <a:spcPts val="0"/>
              </a:spcBef>
              <a:spcAft>
                <a:spcPts val="0"/>
              </a:spcAft>
              <a:buSzPts val="1800"/>
              <a:buNone/>
              <a:defRPr sz="1600">
                <a:latin typeface="Open Sans"/>
                <a:ea typeface="Open Sans"/>
                <a:cs typeface="Open Sans"/>
                <a:sym typeface="Open Sans"/>
              </a:defRPr>
            </a:lvl1pPr>
            <a:lvl2pPr lvl="1" algn="ctr">
              <a:lnSpc>
                <a:spcPct val="115000"/>
              </a:lnSpc>
              <a:spcBef>
                <a:spcPts val="1600"/>
              </a:spcBef>
              <a:spcAft>
                <a:spcPts val="0"/>
              </a:spcAft>
              <a:buSzPts val="1400"/>
              <a:buNone/>
              <a:defRPr sz="1600">
                <a:latin typeface="Open Sans"/>
                <a:ea typeface="Open Sans"/>
                <a:cs typeface="Open Sans"/>
                <a:sym typeface="Open Sans"/>
              </a:defRPr>
            </a:lvl2pPr>
            <a:lvl3pPr lvl="2" algn="ctr">
              <a:lnSpc>
                <a:spcPct val="115000"/>
              </a:lnSpc>
              <a:spcBef>
                <a:spcPts val="1600"/>
              </a:spcBef>
              <a:spcAft>
                <a:spcPts val="0"/>
              </a:spcAft>
              <a:buSzPts val="1400"/>
              <a:buNone/>
              <a:defRPr sz="1600">
                <a:latin typeface="Open Sans"/>
                <a:ea typeface="Open Sans"/>
                <a:cs typeface="Open Sans"/>
                <a:sym typeface="Open Sans"/>
              </a:defRPr>
            </a:lvl3pPr>
            <a:lvl4pPr lvl="3" algn="ctr">
              <a:lnSpc>
                <a:spcPct val="115000"/>
              </a:lnSpc>
              <a:spcBef>
                <a:spcPts val="1600"/>
              </a:spcBef>
              <a:spcAft>
                <a:spcPts val="0"/>
              </a:spcAft>
              <a:buSzPts val="1400"/>
              <a:buNone/>
              <a:defRPr sz="1600">
                <a:latin typeface="Open Sans"/>
                <a:ea typeface="Open Sans"/>
                <a:cs typeface="Open Sans"/>
                <a:sym typeface="Open Sans"/>
              </a:defRPr>
            </a:lvl4pPr>
            <a:lvl5pPr lvl="4" algn="ctr">
              <a:lnSpc>
                <a:spcPct val="115000"/>
              </a:lnSpc>
              <a:spcBef>
                <a:spcPts val="1600"/>
              </a:spcBef>
              <a:spcAft>
                <a:spcPts val="0"/>
              </a:spcAft>
              <a:buSzPts val="1400"/>
              <a:buNone/>
              <a:defRPr sz="1600">
                <a:latin typeface="Open Sans"/>
                <a:ea typeface="Open Sans"/>
                <a:cs typeface="Open Sans"/>
                <a:sym typeface="Open Sans"/>
              </a:defRPr>
            </a:lvl5pPr>
            <a:lvl6pPr lvl="5" algn="ctr">
              <a:lnSpc>
                <a:spcPct val="115000"/>
              </a:lnSpc>
              <a:spcBef>
                <a:spcPts val="1600"/>
              </a:spcBef>
              <a:spcAft>
                <a:spcPts val="0"/>
              </a:spcAft>
              <a:buSzPts val="1400"/>
              <a:buNone/>
              <a:defRPr sz="1600">
                <a:latin typeface="Open Sans"/>
                <a:ea typeface="Open Sans"/>
                <a:cs typeface="Open Sans"/>
                <a:sym typeface="Open Sans"/>
              </a:defRPr>
            </a:lvl6pPr>
            <a:lvl7pPr lvl="6" algn="ctr">
              <a:lnSpc>
                <a:spcPct val="115000"/>
              </a:lnSpc>
              <a:spcBef>
                <a:spcPts val="1600"/>
              </a:spcBef>
              <a:spcAft>
                <a:spcPts val="0"/>
              </a:spcAft>
              <a:buSzPts val="1400"/>
              <a:buNone/>
              <a:defRPr sz="1600">
                <a:latin typeface="Open Sans"/>
                <a:ea typeface="Open Sans"/>
                <a:cs typeface="Open Sans"/>
                <a:sym typeface="Open Sans"/>
              </a:defRPr>
            </a:lvl7pPr>
            <a:lvl8pPr lvl="7" algn="ctr">
              <a:lnSpc>
                <a:spcPct val="115000"/>
              </a:lnSpc>
              <a:spcBef>
                <a:spcPts val="1600"/>
              </a:spcBef>
              <a:spcAft>
                <a:spcPts val="0"/>
              </a:spcAft>
              <a:buSzPts val="1400"/>
              <a:buNone/>
              <a:defRPr sz="1600">
                <a:latin typeface="Open Sans"/>
                <a:ea typeface="Open Sans"/>
                <a:cs typeface="Open Sans"/>
                <a:sym typeface="Open Sans"/>
              </a:defRPr>
            </a:lvl8pPr>
            <a:lvl9pPr lvl="8" algn="ctr">
              <a:lnSpc>
                <a:spcPct val="115000"/>
              </a:lnSpc>
              <a:spcBef>
                <a:spcPts val="1600"/>
              </a:spcBef>
              <a:spcAft>
                <a:spcPts val="1600"/>
              </a:spcAft>
              <a:buSzPts val="1400"/>
              <a:buNone/>
              <a:defRPr sz="1600">
                <a:latin typeface="Open Sans"/>
                <a:ea typeface="Open Sans"/>
                <a:cs typeface="Open Sans"/>
                <a:sym typeface="Open Sans"/>
              </a:defRPr>
            </a:lvl9pPr>
          </a:lstStyle>
          <a:p/>
        </p:txBody>
      </p:sp>
      <p:sp>
        <p:nvSpPr>
          <p:cNvPr id="230" name="Google Shape;230;p48"/>
          <p:cNvSpPr/>
          <p:nvPr/>
        </p:nvSpPr>
        <p:spPr>
          <a:xfrm>
            <a:off x="8468475" y="152350"/>
            <a:ext cx="454500" cy="365400"/>
          </a:xfrm>
          <a:prstGeom prst="rect">
            <a:avLst/>
          </a:prstGeom>
          <a:solidFill>
            <a:srgbClr val="93C47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48"/>
          <p:cNvSpPr/>
          <p:nvPr/>
        </p:nvSpPr>
        <p:spPr>
          <a:xfrm>
            <a:off x="8468475" y="517700"/>
            <a:ext cx="454500" cy="89100"/>
          </a:xfrm>
          <a:prstGeom prst="rect">
            <a:avLst/>
          </a:pr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48"/>
          <p:cNvSpPr txBox="1"/>
          <p:nvPr>
            <p:ph idx="12" type="sldNum"/>
          </p:nvPr>
        </p:nvSpPr>
        <p:spPr>
          <a:xfrm>
            <a:off x="8421384" y="138251"/>
            <a:ext cx="548700" cy="3936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300"/>
              <a:buFont typeface="Arial"/>
              <a:buNone/>
              <a:defRPr b="0" i="0" sz="13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
              <a:t>‹#›</a:t>
            </a:fld>
            <a:endParaRPr/>
          </a:p>
        </p:txBody>
      </p:sp>
      <p:sp>
        <p:nvSpPr>
          <p:cNvPr id="233" name="Google Shape;233;p48"/>
          <p:cNvSpPr txBox="1"/>
          <p:nvPr/>
        </p:nvSpPr>
        <p:spPr>
          <a:xfrm>
            <a:off x="6819375" y="4714900"/>
            <a:ext cx="2236800" cy="303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666666"/>
                </a:solidFill>
                <a:latin typeface="Open Sans"/>
                <a:ea typeface="Open Sans"/>
                <a:cs typeface="Open Sans"/>
                <a:sym typeface="Open Sans"/>
              </a:rPr>
              <a:t>freegoogleslidestemplates.com</a:t>
            </a:r>
            <a:endParaRPr b="0" i="0" sz="1000" u="none" cap="none" strike="noStrike">
              <a:solidFill>
                <a:srgbClr val="666666"/>
              </a:solidFill>
              <a:latin typeface="Open Sans"/>
              <a:ea typeface="Open Sans"/>
              <a:cs typeface="Open Sans"/>
              <a:sym typeface="Open Sans"/>
            </a:endParaRPr>
          </a:p>
        </p:txBody>
      </p:sp>
      <p:grpSp>
        <p:nvGrpSpPr>
          <p:cNvPr id="234" name="Google Shape;234;p48"/>
          <p:cNvGrpSpPr/>
          <p:nvPr/>
        </p:nvGrpSpPr>
        <p:grpSpPr>
          <a:xfrm>
            <a:off x="197970" y="4683259"/>
            <a:ext cx="297191" cy="365407"/>
            <a:chOff x="2149550" y="2870305"/>
            <a:chExt cx="378395" cy="465250"/>
          </a:xfrm>
        </p:grpSpPr>
        <p:sp>
          <p:nvSpPr>
            <p:cNvPr id="235" name="Google Shape;235;p48"/>
            <p:cNvSpPr/>
            <p:nvPr/>
          </p:nvSpPr>
          <p:spPr>
            <a:xfrm>
              <a:off x="2149569" y="2870305"/>
              <a:ext cx="378375" cy="465250"/>
            </a:xfrm>
            <a:custGeom>
              <a:rect b="b" l="l" r="r" t="t"/>
              <a:pathLst>
                <a:path extrusionOk="0" h="10000" w="10000">
                  <a:moveTo>
                    <a:pt x="9786" y="4479"/>
                  </a:moveTo>
                  <a:cubicBezTo>
                    <a:pt x="9957" y="4549"/>
                    <a:pt x="9915" y="4653"/>
                    <a:pt x="10000" y="4792"/>
                  </a:cubicBezTo>
                  <a:lnTo>
                    <a:pt x="10000" y="9236"/>
                  </a:lnTo>
                  <a:cubicBezTo>
                    <a:pt x="10000" y="9653"/>
                    <a:pt x="9573" y="10000"/>
                    <a:pt x="9060" y="10000"/>
                  </a:cubicBezTo>
                  <a:lnTo>
                    <a:pt x="940" y="10000"/>
                  </a:lnTo>
                  <a:cubicBezTo>
                    <a:pt x="342" y="10000"/>
                    <a:pt x="0" y="9653"/>
                    <a:pt x="0" y="9236"/>
                  </a:cubicBezTo>
                  <a:lnTo>
                    <a:pt x="0" y="694"/>
                  </a:lnTo>
                  <a:cubicBezTo>
                    <a:pt x="0" y="278"/>
                    <a:pt x="342" y="0"/>
                    <a:pt x="855" y="0"/>
                  </a:cubicBezTo>
                  <a:lnTo>
                    <a:pt x="7009" y="0"/>
                  </a:lnTo>
                  <a:cubicBezTo>
                    <a:pt x="7179" y="139"/>
                    <a:pt x="7179" y="417"/>
                    <a:pt x="7179" y="625"/>
                  </a:cubicBezTo>
                  <a:lnTo>
                    <a:pt x="7179" y="2222"/>
                  </a:lnTo>
                  <a:cubicBezTo>
                    <a:pt x="7179" y="2431"/>
                    <a:pt x="7436" y="2569"/>
                    <a:pt x="7521" y="2708"/>
                  </a:cubicBezTo>
                  <a:cubicBezTo>
                    <a:pt x="8120" y="3125"/>
                    <a:pt x="8632" y="3542"/>
                    <a:pt x="9145" y="3958"/>
                  </a:cubicBezTo>
                  <a:cubicBezTo>
                    <a:pt x="9231" y="4097"/>
                    <a:pt x="9334" y="4062"/>
                    <a:pt x="9632" y="4312"/>
                  </a:cubicBezTo>
                </a:path>
              </a:pathLst>
            </a:custGeom>
            <a:solidFill>
              <a:srgbClr val="F7B600"/>
            </a:solidFill>
            <a:ln cap="flat" cmpd="sng" w="12700">
              <a:solidFill>
                <a:srgbClr val="FFC92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Calibri"/>
                <a:ea typeface="Calibri"/>
                <a:cs typeface="Calibri"/>
                <a:sym typeface="Calibri"/>
              </a:endParaRPr>
            </a:p>
          </p:txBody>
        </p:sp>
        <p:sp>
          <p:nvSpPr>
            <p:cNvPr id="236" name="Google Shape;236;p48"/>
            <p:cNvSpPr/>
            <p:nvPr/>
          </p:nvSpPr>
          <p:spPr>
            <a:xfrm>
              <a:off x="2414965" y="2870305"/>
              <a:ext cx="112980" cy="125770"/>
            </a:xfrm>
            <a:custGeom>
              <a:rect b="b" l="l" r="r" t="t"/>
              <a:pathLst>
                <a:path extrusionOk="0" h="39" w="35">
                  <a:moveTo>
                    <a:pt x="0" y="34"/>
                  </a:moveTo>
                  <a:cubicBezTo>
                    <a:pt x="0" y="23"/>
                    <a:pt x="0" y="11"/>
                    <a:pt x="0" y="0"/>
                  </a:cubicBezTo>
                  <a:cubicBezTo>
                    <a:pt x="12" y="11"/>
                    <a:pt x="24" y="22"/>
                    <a:pt x="35" y="34"/>
                  </a:cubicBezTo>
                  <a:cubicBezTo>
                    <a:pt x="33" y="36"/>
                    <a:pt x="32" y="36"/>
                    <a:pt x="30" y="36"/>
                  </a:cubicBezTo>
                  <a:cubicBezTo>
                    <a:pt x="20" y="36"/>
                    <a:pt x="10" y="39"/>
                    <a:pt x="0" y="34"/>
                  </a:cubicBezTo>
                  <a:close/>
                </a:path>
              </a:pathLst>
            </a:custGeom>
            <a:solidFill>
              <a:srgbClr val="FEE06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Calibri"/>
                <a:ea typeface="Calibri"/>
                <a:cs typeface="Calibri"/>
                <a:sym typeface="Calibri"/>
              </a:endParaRPr>
            </a:p>
          </p:txBody>
        </p:sp>
        <p:sp>
          <p:nvSpPr>
            <p:cNvPr id="237" name="Google Shape;237;p48"/>
            <p:cNvSpPr/>
            <p:nvPr/>
          </p:nvSpPr>
          <p:spPr>
            <a:xfrm>
              <a:off x="2414965" y="2980088"/>
              <a:ext cx="112975" cy="112975"/>
            </a:xfrm>
            <a:custGeom>
              <a:rect b="b" l="l" r="r" t="t"/>
              <a:pathLst>
                <a:path extrusionOk="0" h="10000" w="10000">
                  <a:moveTo>
                    <a:pt x="0" y="0"/>
                  </a:moveTo>
                  <a:lnTo>
                    <a:pt x="10000" y="0"/>
                  </a:lnTo>
                  <a:lnTo>
                    <a:pt x="10000" y="10000"/>
                  </a:lnTo>
                  <a:cubicBezTo>
                    <a:pt x="9362" y="9057"/>
                    <a:pt x="1457" y="1924"/>
                    <a:pt x="0" y="0"/>
                  </a:cubicBezTo>
                  <a:close/>
                </a:path>
              </a:pathLst>
            </a:custGeom>
            <a:solidFill>
              <a:srgbClr val="D59D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600"/>
                <a:buFont typeface="Arial"/>
                <a:buNone/>
              </a:pPr>
              <a:r>
                <a:t/>
              </a:r>
              <a:endParaRPr b="0" i="0" sz="600" u="none" cap="none" strike="noStrike">
                <a:solidFill>
                  <a:srgbClr val="000000"/>
                </a:solidFill>
                <a:latin typeface="Calibri"/>
                <a:ea typeface="Calibri"/>
                <a:cs typeface="Calibri"/>
                <a:sym typeface="Calibri"/>
              </a:endParaRPr>
            </a:p>
          </p:txBody>
        </p:sp>
        <p:sp>
          <p:nvSpPr>
            <p:cNvPr id="238" name="Google Shape;238;p48"/>
            <p:cNvSpPr/>
            <p:nvPr/>
          </p:nvSpPr>
          <p:spPr>
            <a:xfrm>
              <a:off x="2149550" y="3036900"/>
              <a:ext cx="378300" cy="2274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FFFFFF"/>
                </a:buClr>
                <a:buSzPts val="800"/>
                <a:buFont typeface="Calibri"/>
                <a:buNone/>
              </a:pPr>
              <a:r>
                <a:rPr b="0" i="0" lang="en" sz="800" u="none" cap="none" strike="noStrike">
                  <a:solidFill>
                    <a:srgbClr val="FFFFFF"/>
                  </a:solidFill>
                  <a:latin typeface="Open Sans"/>
                  <a:ea typeface="Open Sans"/>
                  <a:cs typeface="Open Sans"/>
                  <a:sym typeface="Open Sans"/>
                </a:rPr>
                <a:t>FGST</a:t>
              </a:r>
              <a:endParaRPr b="0" i="0" sz="800" u="none" cap="none" strike="noStrike">
                <a:solidFill>
                  <a:srgbClr val="000000"/>
                </a:solidFill>
                <a:latin typeface="Open Sans"/>
                <a:ea typeface="Open Sans"/>
                <a:cs typeface="Open Sans"/>
                <a:sym typeface="Open Sans"/>
              </a:endParaRPr>
            </a:p>
          </p:txBody>
        </p:sp>
      </p:gr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1">
  <p:cSld name="One column text">
    <p:spTree>
      <p:nvGrpSpPr>
        <p:cNvPr id="239" name="Shape 239"/>
        <p:cNvGrpSpPr/>
        <p:nvPr/>
      </p:nvGrpSpPr>
      <p:grpSpPr>
        <a:xfrm>
          <a:off x="0" y="0"/>
          <a:ext cx="0" cy="0"/>
          <a:chOff x="0" y="0"/>
          <a:chExt cx="0" cy="0"/>
        </a:xfrm>
      </p:grpSpPr>
      <p:sp>
        <p:nvSpPr>
          <p:cNvPr id="240" name="Google Shape;240;p4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800"/>
              <a:buFont typeface="Arial"/>
              <a:buNone/>
              <a:defRPr b="0" i="0" sz="2400" u="none" cap="none" strike="noStrik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2800"/>
              <a:buFont typeface="Arial"/>
              <a:buNone/>
              <a:defRPr sz="2400">
                <a:solidFill>
                  <a:schemeClr val="dk1"/>
                </a:solidFill>
              </a:defRPr>
            </a:lvl2pPr>
            <a:lvl3pPr lvl="2" algn="l">
              <a:lnSpc>
                <a:spcPct val="100000"/>
              </a:lnSpc>
              <a:spcBef>
                <a:spcPts val="0"/>
              </a:spcBef>
              <a:spcAft>
                <a:spcPts val="0"/>
              </a:spcAft>
              <a:buClr>
                <a:schemeClr val="dk1"/>
              </a:buClr>
              <a:buSzPts val="2800"/>
              <a:buFont typeface="Arial"/>
              <a:buNone/>
              <a:defRPr sz="2400">
                <a:solidFill>
                  <a:schemeClr val="dk1"/>
                </a:solidFill>
              </a:defRPr>
            </a:lvl3pPr>
            <a:lvl4pPr lvl="3" algn="l">
              <a:lnSpc>
                <a:spcPct val="100000"/>
              </a:lnSpc>
              <a:spcBef>
                <a:spcPts val="0"/>
              </a:spcBef>
              <a:spcAft>
                <a:spcPts val="0"/>
              </a:spcAft>
              <a:buClr>
                <a:schemeClr val="dk1"/>
              </a:buClr>
              <a:buSzPts val="2800"/>
              <a:buFont typeface="Arial"/>
              <a:buNone/>
              <a:defRPr sz="2400">
                <a:solidFill>
                  <a:schemeClr val="dk1"/>
                </a:solidFill>
              </a:defRPr>
            </a:lvl4pPr>
            <a:lvl5pPr lvl="4" algn="l">
              <a:lnSpc>
                <a:spcPct val="100000"/>
              </a:lnSpc>
              <a:spcBef>
                <a:spcPts val="0"/>
              </a:spcBef>
              <a:spcAft>
                <a:spcPts val="0"/>
              </a:spcAft>
              <a:buClr>
                <a:schemeClr val="dk1"/>
              </a:buClr>
              <a:buSzPts val="2800"/>
              <a:buFont typeface="Arial"/>
              <a:buNone/>
              <a:defRPr sz="2400">
                <a:solidFill>
                  <a:schemeClr val="dk1"/>
                </a:solidFill>
              </a:defRPr>
            </a:lvl5pPr>
            <a:lvl6pPr lvl="5" algn="l">
              <a:lnSpc>
                <a:spcPct val="100000"/>
              </a:lnSpc>
              <a:spcBef>
                <a:spcPts val="0"/>
              </a:spcBef>
              <a:spcAft>
                <a:spcPts val="0"/>
              </a:spcAft>
              <a:buClr>
                <a:schemeClr val="dk1"/>
              </a:buClr>
              <a:buSzPts val="2800"/>
              <a:buFont typeface="Arial"/>
              <a:buNone/>
              <a:defRPr sz="2400">
                <a:solidFill>
                  <a:schemeClr val="dk1"/>
                </a:solidFill>
              </a:defRPr>
            </a:lvl6pPr>
            <a:lvl7pPr lvl="6" algn="l">
              <a:lnSpc>
                <a:spcPct val="100000"/>
              </a:lnSpc>
              <a:spcBef>
                <a:spcPts val="0"/>
              </a:spcBef>
              <a:spcAft>
                <a:spcPts val="0"/>
              </a:spcAft>
              <a:buClr>
                <a:schemeClr val="dk1"/>
              </a:buClr>
              <a:buSzPts val="2800"/>
              <a:buFont typeface="Arial"/>
              <a:buNone/>
              <a:defRPr sz="2400">
                <a:solidFill>
                  <a:schemeClr val="dk1"/>
                </a:solidFill>
              </a:defRPr>
            </a:lvl7pPr>
            <a:lvl8pPr lvl="7" algn="l">
              <a:lnSpc>
                <a:spcPct val="100000"/>
              </a:lnSpc>
              <a:spcBef>
                <a:spcPts val="0"/>
              </a:spcBef>
              <a:spcAft>
                <a:spcPts val="0"/>
              </a:spcAft>
              <a:buClr>
                <a:schemeClr val="dk1"/>
              </a:buClr>
              <a:buSzPts val="2800"/>
              <a:buFont typeface="Arial"/>
              <a:buNone/>
              <a:defRPr sz="2400">
                <a:solidFill>
                  <a:schemeClr val="dk1"/>
                </a:solidFill>
              </a:defRPr>
            </a:lvl8pPr>
            <a:lvl9pPr lvl="8" algn="l">
              <a:lnSpc>
                <a:spcPct val="100000"/>
              </a:lnSpc>
              <a:spcBef>
                <a:spcPts val="0"/>
              </a:spcBef>
              <a:spcAft>
                <a:spcPts val="0"/>
              </a:spcAft>
              <a:buClr>
                <a:schemeClr val="dk1"/>
              </a:buClr>
              <a:buSzPts val="2800"/>
              <a:buFont typeface="Arial"/>
              <a:buNone/>
              <a:defRPr sz="2400">
                <a:solidFill>
                  <a:schemeClr val="dk1"/>
                </a:solidFill>
              </a:defRPr>
            </a:lvl9pPr>
          </a:lstStyle>
          <a:p/>
        </p:txBody>
      </p:sp>
      <p:sp>
        <p:nvSpPr>
          <p:cNvPr id="241" name="Google Shape;241;p4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228600" lvl="0" marL="457200" marR="0" algn="l">
              <a:lnSpc>
                <a:spcPct val="115000"/>
              </a:lnSpc>
              <a:spcBef>
                <a:spcPts val="0"/>
              </a:spcBef>
              <a:spcAft>
                <a:spcPts val="0"/>
              </a:spcAft>
              <a:buClr>
                <a:schemeClr val="dk2"/>
              </a:buClr>
              <a:buSzPts val="1800"/>
              <a:buFont typeface="Arial"/>
              <a:buNone/>
              <a:defRPr b="0" i="0" sz="1200" u="none" cap="none" strike="noStrike">
                <a:solidFill>
                  <a:schemeClr val="dk2"/>
                </a:solidFill>
                <a:latin typeface="Arial"/>
                <a:ea typeface="Arial"/>
                <a:cs typeface="Arial"/>
                <a:sym typeface="Arial"/>
              </a:defRPr>
            </a:lvl1pPr>
            <a:lvl2pPr indent="-228600" lvl="1" marL="914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2pPr>
            <a:lvl3pPr indent="-228600" lvl="2" marL="1371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3pPr>
            <a:lvl4pPr indent="-228600" lvl="3" marL="18288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4pPr>
            <a:lvl5pPr indent="-228600" lvl="4" marL="22860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5pPr>
            <a:lvl6pPr indent="-228600" lvl="5" marL="27432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6pPr>
            <a:lvl7pPr indent="-228600" lvl="6" marL="32004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7pPr>
            <a:lvl8pPr indent="-228600" lvl="7" marL="3657600" marR="0" algn="l">
              <a:lnSpc>
                <a:spcPct val="115000"/>
              </a:lnSpc>
              <a:spcBef>
                <a:spcPts val="1600"/>
              </a:spcBef>
              <a:spcAft>
                <a:spcPts val="0"/>
              </a:spcAft>
              <a:buClr>
                <a:schemeClr val="dk2"/>
              </a:buClr>
              <a:buSzPts val="1400"/>
              <a:buFont typeface="Arial"/>
              <a:buNone/>
              <a:defRPr b="0" i="0" sz="1200" u="none" cap="none" strike="noStrike">
                <a:solidFill>
                  <a:schemeClr val="dk2"/>
                </a:solidFill>
                <a:latin typeface="Arial"/>
                <a:ea typeface="Arial"/>
                <a:cs typeface="Arial"/>
                <a:sym typeface="Arial"/>
              </a:defRPr>
            </a:lvl8pPr>
            <a:lvl9pPr indent="-228600" lvl="8" marL="4114800" marR="0" algn="l">
              <a:lnSpc>
                <a:spcPct val="115000"/>
              </a:lnSpc>
              <a:spcBef>
                <a:spcPts val="1600"/>
              </a:spcBef>
              <a:spcAft>
                <a:spcPts val="1600"/>
              </a:spcAft>
              <a:buClr>
                <a:schemeClr val="dk2"/>
              </a:buClr>
              <a:buSzPts val="1400"/>
              <a:buFont typeface="Arial"/>
              <a:buNone/>
              <a:defRPr b="0" i="0" sz="1200" u="none" cap="none" strike="noStrike">
                <a:solidFill>
                  <a:schemeClr val="dk2"/>
                </a:solidFill>
                <a:latin typeface="Arial"/>
                <a:ea typeface="Arial"/>
                <a:cs typeface="Arial"/>
                <a:sym typeface="Arial"/>
              </a:defRPr>
            </a:lvl9pPr>
          </a:lstStyle>
          <a:p/>
        </p:txBody>
      </p:sp>
      <p:sp>
        <p:nvSpPr>
          <p:cNvPr id="242" name="Google Shape;242;p49"/>
          <p:cNvSpPr txBox="1"/>
          <p:nvPr>
            <p:ph idx="12" type="sldNum"/>
          </p:nvPr>
        </p:nvSpPr>
        <p:spPr>
          <a:xfrm>
            <a:off x="8472457" y="4663216"/>
            <a:ext cx="548700" cy="393600"/>
          </a:xfrm>
          <a:prstGeom prst="rect">
            <a:avLst/>
          </a:prstGeom>
          <a:noFill/>
          <a:ln>
            <a:noFill/>
          </a:ln>
        </p:spPr>
        <p:txBody>
          <a:bodyPr anchorCtr="0" anchor="ctr" bIns="91425" lIns="91425" spcFirstLastPara="1" rIns="91425" wrap="square" tIns="91425">
            <a:noAutofit/>
          </a:bodyPr>
          <a:lstStyle>
            <a:lvl1pPr indent="0" lvl="0"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1000">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5"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3.xml"/><Relationship Id="rId22" Type="http://schemas.openxmlformats.org/officeDocument/2006/relationships/slideLayout" Target="../slideLayouts/slideLayout45.xml"/><Relationship Id="rId21" Type="http://schemas.openxmlformats.org/officeDocument/2006/relationships/slideLayout" Target="../slideLayouts/slideLayout44.xml"/><Relationship Id="rId24" Type="http://schemas.openxmlformats.org/officeDocument/2006/relationships/slideLayout" Target="../slideLayouts/slideLayout47.xml"/><Relationship Id="rId23" Type="http://schemas.openxmlformats.org/officeDocument/2006/relationships/slideLayout" Target="../slideLayouts/slideLayout46.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25" Type="http://schemas.openxmlformats.org/officeDocument/2006/relationships/theme" Target="../theme/theme3.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5" Type="http://schemas.openxmlformats.org/officeDocument/2006/relationships/slideLayout" Target="../slideLayouts/slideLayout38.xml"/><Relationship Id="rId14" Type="http://schemas.openxmlformats.org/officeDocument/2006/relationships/slideLayout" Target="../slideLayouts/slideLayout37.xml"/><Relationship Id="rId17" Type="http://schemas.openxmlformats.org/officeDocument/2006/relationships/slideLayout" Target="../slideLayouts/slideLayout40.xml"/><Relationship Id="rId16" Type="http://schemas.openxmlformats.org/officeDocument/2006/relationships/slideLayout" Target="../slideLayouts/slideLayout39.xml"/><Relationship Id="rId19" Type="http://schemas.openxmlformats.org/officeDocument/2006/relationships/slideLayout" Target="../slideLayouts/slideLayout42.xml"/><Relationship Id="rId1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22" name="Shape 122"/>
        <p:cNvGrpSpPr/>
        <p:nvPr/>
      </p:nvGrpSpPr>
      <p:grpSpPr>
        <a:xfrm>
          <a:off x="0" y="0"/>
          <a:ext cx="0" cy="0"/>
          <a:chOff x="0" y="0"/>
          <a:chExt cx="0" cy="0"/>
        </a:xfrm>
      </p:grpSpPr>
      <p:sp>
        <p:nvSpPr>
          <p:cNvPr id="123" name="Google Shape;123;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124" name="Google Shape;124;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125" name="Google Shape;125;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12.png"/><Relationship Id="rId6" Type="http://schemas.openxmlformats.org/officeDocument/2006/relationships/image" Target="../media/image10.jpg"/><Relationship Id="rId7"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24.png"/><Relationship Id="rId6"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hyperlink" Target="https://vendasta-1.wistia.com/medias/wa28g4adh0?embedType=iframe&amp;seo=false&amp;videoWidth=640" TargetMode="External"/><Relationship Id="rId6"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6" name="Shape 246"/>
        <p:cNvGrpSpPr/>
        <p:nvPr/>
      </p:nvGrpSpPr>
      <p:grpSpPr>
        <a:xfrm>
          <a:off x="0" y="0"/>
          <a:ext cx="0" cy="0"/>
          <a:chOff x="0" y="0"/>
          <a:chExt cx="0" cy="0"/>
        </a:xfrm>
      </p:grpSpPr>
      <p:sp>
        <p:nvSpPr>
          <p:cNvPr id="247" name="Google Shape;247;p50"/>
          <p:cNvSpPr/>
          <p:nvPr/>
        </p:nvSpPr>
        <p:spPr>
          <a:xfrm>
            <a:off x="0" y="74"/>
            <a:ext cx="9144000" cy="5143500"/>
          </a:xfrm>
          <a:prstGeom prst="rect">
            <a:avLst/>
          </a:prstGeom>
          <a:solidFill>
            <a:srgbClr val="31A9E0"/>
          </a:solidFill>
          <a:ln cap="flat" cmpd="sng" w="9525">
            <a:solidFill>
              <a:srgbClr val="31A9E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Montserrat"/>
              <a:ea typeface="Montserrat"/>
              <a:cs typeface="Montserrat"/>
              <a:sym typeface="Montserrat"/>
            </a:endParaRPr>
          </a:p>
        </p:txBody>
      </p:sp>
      <p:pic>
        <p:nvPicPr>
          <p:cNvPr descr="shadow curve.png" id="248" name="Google Shape;248;p50"/>
          <p:cNvPicPr preferRelativeResize="0"/>
          <p:nvPr/>
        </p:nvPicPr>
        <p:blipFill rotWithShape="1">
          <a:blip r:embed="rId4">
            <a:alphaModFix/>
          </a:blip>
          <a:srcRect b="0" l="0" r="0" t="0"/>
          <a:stretch/>
        </p:blipFill>
        <p:spPr>
          <a:xfrm>
            <a:off x="0" y="1556996"/>
            <a:ext cx="9143999" cy="424450"/>
          </a:xfrm>
          <a:prstGeom prst="rect">
            <a:avLst/>
          </a:prstGeom>
          <a:noFill/>
          <a:ln>
            <a:noFill/>
          </a:ln>
        </p:spPr>
      </p:pic>
      <p:sp>
        <p:nvSpPr>
          <p:cNvPr id="249" name="Google Shape;249;p50"/>
          <p:cNvSpPr txBox="1"/>
          <p:nvPr/>
        </p:nvSpPr>
        <p:spPr>
          <a:xfrm>
            <a:off x="0" y="0"/>
            <a:ext cx="9144000" cy="1633200"/>
          </a:xfrm>
          <a:prstGeom prst="rect">
            <a:avLst/>
          </a:prstGeom>
          <a:solidFill>
            <a:srgbClr val="FFFFFF"/>
          </a:solidFill>
          <a:ln>
            <a:noFill/>
          </a:ln>
        </p:spPr>
        <p:txBody>
          <a:bodyPr anchorCtr="0" anchor="b" bIns="45725" lIns="45725" spcFirstLastPara="1" rIns="45725" wrap="square" tIns="45725">
            <a:noAutofit/>
          </a:bodyPr>
          <a:lstStyle/>
          <a:p>
            <a:pPr indent="0" lvl="0" marL="0" marR="0" rtl="0" algn="l">
              <a:lnSpc>
                <a:spcPct val="100000"/>
              </a:lnSpc>
              <a:spcBef>
                <a:spcPts val="0"/>
              </a:spcBef>
              <a:spcAft>
                <a:spcPts val="500"/>
              </a:spcAft>
              <a:buClr>
                <a:srgbClr val="000000"/>
              </a:buClr>
              <a:buSzPts val="900"/>
              <a:buFont typeface="Arial"/>
              <a:buNone/>
            </a:pPr>
            <a:r>
              <a:t/>
            </a:r>
            <a:endParaRPr b="1" i="0" sz="900" u="none" cap="none" strike="noStrike">
              <a:solidFill>
                <a:srgbClr val="FFFFFF"/>
              </a:solidFill>
              <a:latin typeface="Montserrat"/>
              <a:ea typeface="Montserrat"/>
              <a:cs typeface="Montserrat"/>
              <a:sym typeface="Montserrat"/>
            </a:endParaRPr>
          </a:p>
        </p:txBody>
      </p:sp>
      <p:sp>
        <p:nvSpPr>
          <p:cNvPr id="250" name="Google Shape;250;p50"/>
          <p:cNvSpPr txBox="1"/>
          <p:nvPr/>
        </p:nvSpPr>
        <p:spPr>
          <a:xfrm>
            <a:off x="0" y="3635250"/>
            <a:ext cx="9144000" cy="1508400"/>
          </a:xfrm>
          <a:prstGeom prst="rect">
            <a:avLst/>
          </a:prstGeom>
          <a:solidFill>
            <a:srgbClr val="FFFFFF"/>
          </a:solidFill>
          <a:ln>
            <a:noFill/>
          </a:ln>
        </p:spPr>
        <p:txBody>
          <a:bodyPr anchorCtr="0" anchor="b" bIns="45725" lIns="45725" spcFirstLastPara="1" rIns="45725" wrap="square" tIns="45725">
            <a:noAutofit/>
          </a:bodyPr>
          <a:lstStyle/>
          <a:p>
            <a:pPr indent="0" lvl="0" marL="0" marR="0" rtl="0" algn="l">
              <a:lnSpc>
                <a:spcPct val="100000"/>
              </a:lnSpc>
              <a:spcBef>
                <a:spcPts val="0"/>
              </a:spcBef>
              <a:spcAft>
                <a:spcPts val="500"/>
              </a:spcAft>
              <a:buClr>
                <a:srgbClr val="000000"/>
              </a:buClr>
              <a:buSzPts val="900"/>
              <a:buFont typeface="Arial"/>
              <a:buNone/>
            </a:pPr>
            <a:r>
              <a:t/>
            </a:r>
            <a:endParaRPr b="1" i="0" sz="900" u="none" cap="none" strike="noStrike">
              <a:solidFill>
                <a:srgbClr val="FFFFFF"/>
              </a:solidFill>
              <a:latin typeface="Montserrat"/>
              <a:ea typeface="Montserrat"/>
              <a:cs typeface="Montserrat"/>
              <a:sym typeface="Montserrat"/>
            </a:endParaRPr>
          </a:p>
        </p:txBody>
      </p:sp>
      <p:sp>
        <p:nvSpPr>
          <p:cNvPr id="251" name="Google Shape;251;p50"/>
          <p:cNvSpPr/>
          <p:nvPr/>
        </p:nvSpPr>
        <p:spPr>
          <a:xfrm>
            <a:off x="0" y="3680850"/>
            <a:ext cx="9144000" cy="62400"/>
          </a:xfrm>
          <a:prstGeom prst="rect">
            <a:avLst/>
          </a:prstGeom>
          <a:solidFill>
            <a:srgbClr val="297D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50"/>
          <p:cNvSpPr/>
          <p:nvPr/>
        </p:nvSpPr>
        <p:spPr>
          <a:xfrm>
            <a:off x="0" y="1524975"/>
            <a:ext cx="9144000" cy="62400"/>
          </a:xfrm>
          <a:prstGeom prst="rect">
            <a:avLst/>
          </a:prstGeom>
          <a:solidFill>
            <a:srgbClr val="297D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50"/>
          <p:cNvSpPr txBox="1"/>
          <p:nvPr/>
        </p:nvSpPr>
        <p:spPr>
          <a:xfrm>
            <a:off x="95850" y="0"/>
            <a:ext cx="8952300" cy="1633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lang="en" sz="4800">
                <a:latin typeface="Montserrat"/>
                <a:ea typeface="Montserrat"/>
                <a:cs typeface="Montserrat"/>
                <a:sym typeface="Montserrat"/>
              </a:rPr>
              <a:t>Advertising Intelligence</a:t>
            </a:r>
            <a:endParaRPr b="1" sz="4800">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4800"/>
              <a:buFont typeface="Arial"/>
              <a:buNone/>
            </a:pPr>
            <a:r>
              <a:t/>
            </a:r>
            <a:endParaRPr sz="1800">
              <a:latin typeface="Montserrat"/>
              <a:ea typeface="Montserrat"/>
              <a:cs typeface="Montserrat"/>
              <a:sym typeface="Montserrat"/>
            </a:endParaRPr>
          </a:p>
        </p:txBody>
      </p:sp>
      <p:sp>
        <p:nvSpPr>
          <p:cNvPr id="254" name="Google Shape;254;p50"/>
          <p:cNvSpPr/>
          <p:nvPr/>
        </p:nvSpPr>
        <p:spPr>
          <a:xfrm>
            <a:off x="4097250" y="213655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50"/>
          <p:cNvSpPr/>
          <p:nvPr/>
        </p:nvSpPr>
        <p:spPr>
          <a:xfrm>
            <a:off x="4092800" y="2136575"/>
            <a:ext cx="949500" cy="949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6" name="Google Shape;256;p50"/>
          <p:cNvPicPr preferRelativeResize="0"/>
          <p:nvPr/>
        </p:nvPicPr>
        <p:blipFill>
          <a:blip r:embed="rId5">
            <a:alphaModFix/>
          </a:blip>
          <a:stretch>
            <a:fillRect/>
          </a:stretch>
        </p:blipFill>
        <p:spPr>
          <a:xfrm>
            <a:off x="4138950" y="2178262"/>
            <a:ext cx="866100" cy="866100"/>
          </a:xfrm>
          <a:prstGeom prst="rect">
            <a:avLst/>
          </a:prstGeom>
          <a:noFill/>
          <a:ln>
            <a:noFill/>
          </a:ln>
        </p:spPr>
      </p:pic>
      <p:pic>
        <p:nvPicPr>
          <p:cNvPr id="257" name="Google Shape;257;p50"/>
          <p:cNvPicPr preferRelativeResize="0"/>
          <p:nvPr/>
        </p:nvPicPr>
        <p:blipFill>
          <a:blip r:embed="rId6">
            <a:alphaModFix/>
          </a:blip>
          <a:stretch>
            <a:fillRect/>
          </a:stretch>
        </p:blipFill>
        <p:spPr>
          <a:xfrm>
            <a:off x="1707600" y="1621100"/>
            <a:ext cx="6005794" cy="2001899"/>
          </a:xfrm>
          <a:prstGeom prst="rect">
            <a:avLst/>
          </a:prstGeom>
          <a:noFill/>
          <a:ln cap="flat" cmpd="sng" w="9525">
            <a:solidFill>
              <a:srgbClr val="31A9E0"/>
            </a:solidFill>
            <a:prstDash val="solid"/>
            <a:round/>
            <a:headEnd len="sm" w="sm" type="none"/>
            <a:tailEnd len="sm" w="sm" type="none"/>
          </a:ln>
        </p:spPr>
      </p:pic>
      <p:sp>
        <p:nvSpPr>
          <p:cNvPr id="258" name="Google Shape;258;p50"/>
          <p:cNvSpPr/>
          <p:nvPr/>
        </p:nvSpPr>
        <p:spPr>
          <a:xfrm>
            <a:off x="-186000" y="1610350"/>
            <a:ext cx="9516000" cy="2001900"/>
          </a:xfrm>
          <a:prstGeom prst="rect">
            <a:avLst/>
          </a:prstGeom>
          <a:solidFill>
            <a:srgbClr val="297DC1">
              <a:alpha val="34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50"/>
          <p:cNvSpPr/>
          <p:nvPr/>
        </p:nvSpPr>
        <p:spPr>
          <a:xfrm>
            <a:off x="4092800" y="2136575"/>
            <a:ext cx="949500" cy="9495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0" name="Google Shape;260;p50"/>
          <p:cNvPicPr preferRelativeResize="0"/>
          <p:nvPr/>
        </p:nvPicPr>
        <p:blipFill>
          <a:blip r:embed="rId7">
            <a:alphaModFix/>
          </a:blip>
          <a:stretch>
            <a:fillRect/>
          </a:stretch>
        </p:blipFill>
        <p:spPr>
          <a:xfrm>
            <a:off x="4138422" y="2182185"/>
            <a:ext cx="858250" cy="85826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51"/>
          <p:cNvSpPr/>
          <p:nvPr/>
        </p:nvSpPr>
        <p:spPr>
          <a:xfrm>
            <a:off x="0" y="129638"/>
            <a:ext cx="8667900" cy="744000"/>
          </a:xfrm>
          <a:prstGeom prst="rect">
            <a:avLst/>
          </a:prstGeom>
          <a:solidFill>
            <a:srgbClr val="297DC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600"/>
              <a:buFont typeface="Arial"/>
              <a:buNone/>
            </a:pPr>
            <a:r>
              <a:rPr lang="en" sz="3600">
                <a:solidFill>
                  <a:srgbClr val="FFFFFF"/>
                </a:solidFill>
                <a:latin typeface="Montserrat"/>
                <a:ea typeface="Montserrat"/>
                <a:cs typeface="Montserrat"/>
                <a:sym typeface="Montserrat"/>
              </a:rPr>
              <a:t>Advertising Intelligence</a:t>
            </a:r>
            <a:endParaRPr b="0" i="0" sz="3600" u="none" cap="none" strike="noStrike">
              <a:solidFill>
                <a:srgbClr val="FFFFFF"/>
              </a:solidFill>
              <a:latin typeface="Montserrat"/>
              <a:ea typeface="Montserrat"/>
              <a:cs typeface="Montserrat"/>
              <a:sym typeface="Montserrat"/>
            </a:endParaRPr>
          </a:p>
        </p:txBody>
      </p:sp>
      <p:sp>
        <p:nvSpPr>
          <p:cNvPr id="266" name="Google Shape;266;p51"/>
          <p:cNvSpPr txBox="1"/>
          <p:nvPr>
            <p:ph idx="4294967295" type="ctrTitle"/>
          </p:nvPr>
        </p:nvSpPr>
        <p:spPr>
          <a:xfrm>
            <a:off x="0" y="-554150"/>
            <a:ext cx="4786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1200" u="none" cap="none" strike="noStrike">
                <a:solidFill>
                  <a:srgbClr val="666666"/>
                </a:solidFill>
                <a:latin typeface="Montserrat"/>
                <a:ea typeface="Montserrat"/>
                <a:cs typeface="Montserrat"/>
                <a:sym typeface="Montserrat"/>
              </a:rPr>
              <a:t>We believe businesses have the right to...</a:t>
            </a:r>
            <a:endParaRPr b="0" i="0" sz="1000" u="none" cap="none" strike="noStrike">
              <a:solidFill>
                <a:srgbClr val="F0C632"/>
              </a:solidFill>
              <a:latin typeface="Montserrat"/>
              <a:ea typeface="Montserrat"/>
              <a:cs typeface="Montserrat"/>
              <a:sym typeface="Montserrat"/>
            </a:endParaRPr>
          </a:p>
        </p:txBody>
      </p:sp>
      <p:sp>
        <p:nvSpPr>
          <p:cNvPr id="267" name="Google Shape;267;p51"/>
          <p:cNvSpPr txBox="1"/>
          <p:nvPr/>
        </p:nvSpPr>
        <p:spPr>
          <a:xfrm>
            <a:off x="0" y="1293450"/>
            <a:ext cx="9144000" cy="66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 sz="2600" u="none" cap="none" strike="noStrike">
                <a:solidFill>
                  <a:srgbClr val="000000"/>
                </a:solidFill>
                <a:latin typeface="Montserrat"/>
                <a:ea typeface="Montserrat"/>
                <a:cs typeface="Montserrat"/>
                <a:sym typeface="Montserrat"/>
              </a:rPr>
              <a:t>Businesses should have the </a:t>
            </a:r>
            <a:r>
              <a:rPr b="1" i="0" lang="en" sz="2600" u="none" cap="none" strike="noStrike">
                <a:solidFill>
                  <a:srgbClr val="297DC1"/>
                </a:solidFill>
                <a:latin typeface="Montserrat"/>
                <a:ea typeface="Montserrat"/>
                <a:cs typeface="Montserrat"/>
                <a:sym typeface="Montserrat"/>
              </a:rPr>
              <a:t>ability</a:t>
            </a:r>
            <a:r>
              <a:rPr b="1" i="0" lang="en" sz="2600" u="none" cap="none" strike="noStrike">
                <a:solidFill>
                  <a:srgbClr val="000000"/>
                </a:solidFill>
                <a:latin typeface="Montserrat"/>
                <a:ea typeface="Montserrat"/>
                <a:cs typeface="Montserrat"/>
                <a:sym typeface="Montserrat"/>
              </a:rPr>
              <a:t> to...</a:t>
            </a:r>
            <a:endParaRPr b="1" i="0" sz="2600" u="none" cap="none" strike="noStrike">
              <a:solidFill>
                <a:srgbClr val="222222"/>
              </a:solidFill>
              <a:latin typeface="Montserrat"/>
              <a:ea typeface="Montserrat"/>
              <a:cs typeface="Montserrat"/>
              <a:sym typeface="Montserrat"/>
            </a:endParaRPr>
          </a:p>
        </p:txBody>
      </p:sp>
      <p:sp>
        <p:nvSpPr>
          <p:cNvPr id="268" name="Google Shape;268;p51"/>
          <p:cNvSpPr/>
          <p:nvPr/>
        </p:nvSpPr>
        <p:spPr>
          <a:xfrm>
            <a:off x="1231275" y="2107600"/>
            <a:ext cx="2099100" cy="17892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lang="en" sz="2400">
                <a:latin typeface="Open Sans"/>
                <a:ea typeface="Open Sans"/>
                <a:cs typeface="Open Sans"/>
                <a:sym typeface="Open Sans"/>
              </a:rPr>
              <a:t>Easily track their digital ads campaigns</a:t>
            </a:r>
            <a:endParaRPr>
              <a:latin typeface="Open Sans"/>
              <a:ea typeface="Open Sans"/>
              <a:cs typeface="Open Sans"/>
              <a:sym typeface="Open Sans"/>
            </a:endParaRPr>
          </a:p>
        </p:txBody>
      </p:sp>
      <p:sp>
        <p:nvSpPr>
          <p:cNvPr id="269" name="Google Shape;269;p51"/>
          <p:cNvSpPr/>
          <p:nvPr/>
        </p:nvSpPr>
        <p:spPr>
          <a:xfrm>
            <a:off x="3550375" y="2107600"/>
            <a:ext cx="2059500" cy="17892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lang="en" sz="2400">
                <a:latin typeface="Open Sans"/>
                <a:ea typeface="Open Sans"/>
                <a:cs typeface="Open Sans"/>
                <a:sym typeface="Open Sans"/>
              </a:rPr>
              <a:t>See what’s making them money</a:t>
            </a:r>
            <a:endParaRPr b="0" i="0" sz="2400" u="none" cap="none" strike="noStrike">
              <a:solidFill>
                <a:srgbClr val="000000"/>
              </a:solidFill>
              <a:latin typeface="Open Sans"/>
              <a:ea typeface="Open Sans"/>
              <a:cs typeface="Open Sans"/>
              <a:sym typeface="Open Sans"/>
            </a:endParaRPr>
          </a:p>
        </p:txBody>
      </p:sp>
      <p:grpSp>
        <p:nvGrpSpPr>
          <p:cNvPr id="270" name="Google Shape;270;p51"/>
          <p:cNvGrpSpPr/>
          <p:nvPr/>
        </p:nvGrpSpPr>
        <p:grpSpPr>
          <a:xfrm>
            <a:off x="8162012" y="26901"/>
            <a:ext cx="949474" cy="949474"/>
            <a:chOff x="8162012" y="26901"/>
            <a:chExt cx="949474" cy="949474"/>
          </a:xfrm>
        </p:grpSpPr>
        <p:sp>
          <p:nvSpPr>
            <p:cNvPr id="271" name="Google Shape;271;p51"/>
            <p:cNvSpPr/>
            <p:nvPr/>
          </p:nvSpPr>
          <p:spPr>
            <a:xfrm>
              <a:off x="8194550" y="59446"/>
              <a:ext cx="884400" cy="884400"/>
            </a:xfrm>
            <a:prstGeom prst="ellipse">
              <a:avLst/>
            </a:prstGeom>
            <a:solidFill>
              <a:schemeClr val="lt2"/>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72" name="Google Shape;272;p51"/>
            <p:cNvPicPr preferRelativeResize="0"/>
            <p:nvPr/>
          </p:nvPicPr>
          <p:blipFill rotWithShape="1">
            <a:blip r:embed="rId3">
              <a:alphaModFix/>
            </a:blip>
            <a:srcRect b="0" l="0" r="0" t="0"/>
            <a:stretch/>
          </p:blipFill>
          <p:spPr>
            <a:xfrm>
              <a:off x="8162012" y="26901"/>
              <a:ext cx="949474" cy="949474"/>
            </a:xfrm>
            <a:prstGeom prst="rect">
              <a:avLst/>
            </a:prstGeom>
            <a:noFill/>
            <a:ln>
              <a:noFill/>
            </a:ln>
          </p:spPr>
        </p:pic>
      </p:grpSp>
      <p:sp>
        <p:nvSpPr>
          <p:cNvPr id="273" name="Google Shape;273;p51"/>
          <p:cNvSpPr/>
          <p:nvPr/>
        </p:nvSpPr>
        <p:spPr>
          <a:xfrm>
            <a:off x="5932550" y="2107600"/>
            <a:ext cx="2012100" cy="17892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lang="en" sz="2200">
                <a:latin typeface="Open Sans"/>
                <a:ea typeface="Open Sans"/>
                <a:cs typeface="Open Sans"/>
                <a:sym typeface="Open Sans"/>
              </a:rPr>
              <a:t>Get data for ad campaigns in real-time</a:t>
            </a:r>
            <a:endParaRPr b="0" i="0" sz="2200" u="none" cap="none" strike="noStrike">
              <a:solidFill>
                <a:srgbClr val="000000"/>
              </a:solidFill>
              <a:latin typeface="Open Sans"/>
              <a:ea typeface="Open Sans"/>
              <a:cs typeface="Open Sans"/>
              <a:sym typeface="Open Sans"/>
            </a:endParaRPr>
          </a:p>
        </p:txBody>
      </p:sp>
      <p:sp>
        <p:nvSpPr>
          <p:cNvPr id="274" name="Google Shape;274;p51"/>
          <p:cNvSpPr/>
          <p:nvPr/>
        </p:nvSpPr>
        <p:spPr>
          <a:xfrm>
            <a:off x="8161988" y="2690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5" name="Google Shape;275;p51"/>
          <p:cNvPicPr preferRelativeResize="0"/>
          <p:nvPr/>
        </p:nvPicPr>
        <p:blipFill>
          <a:blip r:embed="rId4">
            <a:alphaModFix/>
          </a:blip>
          <a:stretch>
            <a:fillRect/>
          </a:stretch>
        </p:blipFill>
        <p:spPr>
          <a:xfrm flipH="1">
            <a:off x="7600600" y="3576137"/>
            <a:ext cx="744000" cy="744000"/>
          </a:xfrm>
          <a:prstGeom prst="rect">
            <a:avLst/>
          </a:prstGeom>
          <a:noFill/>
          <a:ln>
            <a:noFill/>
          </a:ln>
        </p:spPr>
      </p:pic>
      <p:sp>
        <p:nvSpPr>
          <p:cNvPr id="276" name="Google Shape;276;p51"/>
          <p:cNvSpPr txBox="1"/>
          <p:nvPr/>
        </p:nvSpPr>
        <p:spPr>
          <a:xfrm>
            <a:off x="0" y="4258700"/>
            <a:ext cx="9144000" cy="663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lang="en" sz="2600">
                <a:latin typeface="Montserrat"/>
                <a:ea typeface="Montserrat"/>
                <a:cs typeface="Montserrat"/>
                <a:sym typeface="Montserrat"/>
              </a:rPr>
              <a:t>from one location.</a:t>
            </a:r>
            <a:endParaRPr b="1" i="0" sz="2600" u="none" cap="none" strike="noStrike">
              <a:solidFill>
                <a:srgbClr val="222222"/>
              </a:solidFill>
              <a:latin typeface="Montserrat"/>
              <a:ea typeface="Montserrat"/>
              <a:cs typeface="Montserrat"/>
              <a:sym typeface="Montserrat"/>
            </a:endParaRPr>
          </a:p>
        </p:txBody>
      </p:sp>
      <p:pic>
        <p:nvPicPr>
          <p:cNvPr id="277" name="Google Shape;277;p51"/>
          <p:cNvPicPr preferRelativeResize="0"/>
          <p:nvPr/>
        </p:nvPicPr>
        <p:blipFill>
          <a:blip r:embed="rId5">
            <a:alphaModFix/>
          </a:blip>
          <a:stretch>
            <a:fillRect/>
          </a:stretch>
        </p:blipFill>
        <p:spPr>
          <a:xfrm>
            <a:off x="592850" y="3546725"/>
            <a:ext cx="802825" cy="802825"/>
          </a:xfrm>
          <a:prstGeom prst="rect">
            <a:avLst/>
          </a:prstGeom>
          <a:noFill/>
          <a:ln>
            <a:noFill/>
          </a:ln>
        </p:spPr>
      </p:pic>
      <p:pic>
        <p:nvPicPr>
          <p:cNvPr id="278" name="Google Shape;278;p51"/>
          <p:cNvPicPr preferRelativeResize="0"/>
          <p:nvPr/>
        </p:nvPicPr>
        <p:blipFill>
          <a:blip r:embed="rId6">
            <a:alphaModFix/>
          </a:blip>
          <a:stretch>
            <a:fillRect/>
          </a:stretch>
        </p:blipFill>
        <p:spPr>
          <a:xfrm>
            <a:off x="8220675" y="85601"/>
            <a:ext cx="832124" cy="832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52"/>
          <p:cNvSpPr/>
          <p:nvPr/>
        </p:nvSpPr>
        <p:spPr>
          <a:xfrm>
            <a:off x="-95250" y="873650"/>
            <a:ext cx="6599400" cy="3537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a:latin typeface="Montserrat"/>
                <a:ea typeface="Montserrat"/>
                <a:cs typeface="Montserrat"/>
                <a:sym typeface="Montserrat"/>
              </a:rPr>
              <a:t>What is Advertising Intelligence?</a:t>
            </a:r>
            <a:endParaRPr b="0" i="0" sz="1400" u="none" cap="none" strike="noStrike">
              <a:solidFill>
                <a:srgbClr val="000000"/>
              </a:solidFill>
              <a:latin typeface="Montserrat"/>
              <a:ea typeface="Montserrat"/>
              <a:cs typeface="Montserrat"/>
              <a:sym typeface="Montserrat"/>
            </a:endParaRPr>
          </a:p>
        </p:txBody>
      </p:sp>
      <p:sp>
        <p:nvSpPr>
          <p:cNvPr id="284" name="Google Shape;284;p52"/>
          <p:cNvSpPr txBox="1"/>
          <p:nvPr>
            <p:ph idx="4294967295" type="ctrTitle"/>
          </p:nvPr>
        </p:nvSpPr>
        <p:spPr>
          <a:xfrm>
            <a:off x="0" y="-554150"/>
            <a:ext cx="4786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1200" u="none" cap="none" strike="noStrike">
                <a:solidFill>
                  <a:srgbClr val="666666"/>
                </a:solidFill>
                <a:latin typeface="Montserrat"/>
                <a:ea typeface="Montserrat"/>
                <a:cs typeface="Montserrat"/>
                <a:sym typeface="Montserrat"/>
              </a:rPr>
              <a:t>Two ways to request feedback</a:t>
            </a:r>
            <a:endParaRPr b="0" i="0" sz="1000" u="none" cap="none" strike="noStrike">
              <a:solidFill>
                <a:srgbClr val="F0C632"/>
              </a:solidFill>
              <a:latin typeface="Montserrat"/>
              <a:ea typeface="Montserrat"/>
              <a:cs typeface="Montserrat"/>
              <a:sym typeface="Montserrat"/>
            </a:endParaRPr>
          </a:p>
        </p:txBody>
      </p:sp>
      <p:sp>
        <p:nvSpPr>
          <p:cNvPr id="285" name="Google Shape;285;p52"/>
          <p:cNvSpPr txBox="1"/>
          <p:nvPr/>
        </p:nvSpPr>
        <p:spPr>
          <a:xfrm>
            <a:off x="141500" y="1979425"/>
            <a:ext cx="3557100" cy="3112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lang="en" sz="1800">
                <a:solidFill>
                  <a:srgbClr val="297DC1"/>
                </a:solidFill>
                <a:latin typeface="Open Sans"/>
                <a:ea typeface="Open Sans"/>
                <a:cs typeface="Open Sans"/>
                <a:sym typeface="Open Sans"/>
              </a:rPr>
              <a:t>A </a:t>
            </a:r>
            <a:r>
              <a:rPr b="1" i="1" lang="en" sz="1800">
                <a:solidFill>
                  <a:srgbClr val="297DC1"/>
                </a:solidFill>
                <a:latin typeface="Open Sans"/>
                <a:ea typeface="Open Sans"/>
                <a:cs typeface="Open Sans"/>
                <a:sym typeface="Open Sans"/>
              </a:rPr>
              <a:t>digital ads management tool</a:t>
            </a:r>
            <a:r>
              <a:rPr b="1" lang="en" sz="1800">
                <a:solidFill>
                  <a:srgbClr val="297DC1"/>
                </a:solidFill>
                <a:latin typeface="Open Sans"/>
                <a:ea typeface="Open Sans"/>
                <a:cs typeface="Open Sans"/>
                <a:sym typeface="Open Sans"/>
              </a:rPr>
              <a:t> that allows you to:</a:t>
            </a:r>
            <a:endParaRPr b="1" sz="1800">
              <a:solidFill>
                <a:srgbClr val="297DC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1" sz="1800">
              <a:solidFill>
                <a:srgbClr val="297DC1"/>
              </a:solidFill>
              <a:latin typeface="Open Sans"/>
              <a:ea typeface="Open Sans"/>
              <a:cs typeface="Open Sans"/>
              <a:sym typeface="Open Sans"/>
            </a:endParaRPr>
          </a:p>
          <a:p>
            <a:pPr indent="-317500" lvl="0" marL="457200" marR="0" rtl="0" algn="l">
              <a:lnSpc>
                <a:spcPct val="115000"/>
              </a:lnSpc>
              <a:spcBef>
                <a:spcPts val="0"/>
              </a:spcBef>
              <a:spcAft>
                <a:spcPts val="0"/>
              </a:spcAft>
              <a:buSzPts val="1400"/>
              <a:buFont typeface="Open Sans"/>
              <a:buChar char="●"/>
            </a:pPr>
            <a:r>
              <a:rPr lang="en">
                <a:latin typeface="Open Sans"/>
                <a:ea typeface="Open Sans"/>
                <a:cs typeface="Open Sans"/>
                <a:sym typeface="Open Sans"/>
              </a:rPr>
              <a:t>Compare Google Ads and Facebook Ads side-by-side</a:t>
            </a:r>
            <a:endParaRPr>
              <a:latin typeface="Open Sans"/>
              <a:ea typeface="Open Sans"/>
              <a:cs typeface="Open Sans"/>
              <a:sym typeface="Open Sans"/>
            </a:endParaRPr>
          </a:p>
          <a:p>
            <a:pPr indent="-317500" lvl="0" marL="457200" marR="0" rtl="0" algn="l">
              <a:lnSpc>
                <a:spcPct val="115000"/>
              </a:lnSpc>
              <a:spcBef>
                <a:spcPts val="0"/>
              </a:spcBef>
              <a:spcAft>
                <a:spcPts val="0"/>
              </a:spcAft>
              <a:buSzPts val="1400"/>
              <a:buFont typeface="Open Sans"/>
              <a:buChar char="●"/>
            </a:pPr>
            <a:r>
              <a:rPr lang="en">
                <a:latin typeface="Open Sans"/>
                <a:ea typeface="Open Sans"/>
                <a:cs typeface="Open Sans"/>
                <a:sym typeface="Open Sans"/>
              </a:rPr>
              <a:t>See where ad campaigns are making your clients money</a:t>
            </a:r>
            <a:endParaRPr>
              <a:latin typeface="Open Sans"/>
              <a:ea typeface="Open Sans"/>
              <a:cs typeface="Open Sans"/>
              <a:sym typeface="Open Sans"/>
            </a:endParaRPr>
          </a:p>
          <a:p>
            <a:pPr indent="-317500" lvl="0" marL="457200" marR="0" rtl="0" algn="l">
              <a:lnSpc>
                <a:spcPct val="115000"/>
              </a:lnSpc>
              <a:spcBef>
                <a:spcPts val="0"/>
              </a:spcBef>
              <a:spcAft>
                <a:spcPts val="0"/>
              </a:spcAft>
              <a:buSzPts val="1400"/>
              <a:buFont typeface="Open Sans"/>
              <a:buChar char="●"/>
            </a:pPr>
            <a:r>
              <a:rPr lang="en">
                <a:latin typeface="Open Sans"/>
                <a:ea typeface="Open Sans"/>
                <a:cs typeface="Open Sans"/>
                <a:sym typeface="Open Sans"/>
              </a:rPr>
              <a:t>Spot trends behind campaigns, making you the expert in digital ads</a:t>
            </a:r>
            <a:endParaRPr>
              <a:latin typeface="Open Sans"/>
              <a:ea typeface="Open Sans"/>
              <a:cs typeface="Open Sans"/>
              <a:sym typeface="Open Sans"/>
            </a:endParaRPr>
          </a:p>
          <a:p>
            <a:pPr indent="-317500" lvl="0" marL="457200" marR="0" rtl="0" algn="l">
              <a:lnSpc>
                <a:spcPct val="115000"/>
              </a:lnSpc>
              <a:spcBef>
                <a:spcPts val="0"/>
              </a:spcBef>
              <a:spcAft>
                <a:spcPts val="0"/>
              </a:spcAft>
              <a:buSzPts val="1400"/>
              <a:buFont typeface="Open Sans"/>
              <a:buChar char="●"/>
            </a:pPr>
            <a:r>
              <a:rPr lang="en">
                <a:latin typeface="Open Sans"/>
                <a:ea typeface="Open Sans"/>
                <a:cs typeface="Open Sans"/>
                <a:sym typeface="Open Sans"/>
              </a:rPr>
              <a:t>Automated reporting</a:t>
            </a:r>
            <a:endParaRPr>
              <a:latin typeface="Open Sans"/>
              <a:ea typeface="Open Sans"/>
              <a:cs typeface="Open Sans"/>
              <a:sym typeface="Open Sans"/>
            </a:endParaRPr>
          </a:p>
          <a:p>
            <a:pPr indent="-317500" lvl="0" marL="457200" marR="0" rtl="0" algn="l">
              <a:lnSpc>
                <a:spcPct val="115000"/>
              </a:lnSpc>
              <a:spcBef>
                <a:spcPts val="0"/>
              </a:spcBef>
              <a:spcAft>
                <a:spcPts val="0"/>
              </a:spcAft>
              <a:buSzPts val="1400"/>
              <a:buFont typeface="Open Sans"/>
              <a:buChar char="●"/>
            </a:pPr>
            <a:r>
              <a:rPr lang="en">
                <a:latin typeface="Open Sans"/>
                <a:ea typeface="Open Sans"/>
                <a:cs typeface="Open Sans"/>
                <a:sym typeface="Open Sans"/>
              </a:rPr>
              <a:t>Supports multi-location</a:t>
            </a:r>
            <a:endParaRPr>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p:txBody>
      </p:sp>
      <p:pic>
        <p:nvPicPr>
          <p:cNvPr id="286" name="Google Shape;286;p52"/>
          <p:cNvPicPr preferRelativeResize="0"/>
          <p:nvPr/>
        </p:nvPicPr>
        <p:blipFill rotWithShape="1">
          <a:blip r:embed="rId3">
            <a:alphaModFix/>
          </a:blip>
          <a:srcRect b="0" l="0" r="0" t="0"/>
          <a:stretch/>
        </p:blipFill>
        <p:spPr>
          <a:xfrm>
            <a:off x="3573600" y="1525050"/>
            <a:ext cx="5502427" cy="3245024"/>
          </a:xfrm>
          <a:prstGeom prst="rect">
            <a:avLst/>
          </a:prstGeom>
          <a:noFill/>
          <a:ln>
            <a:noFill/>
          </a:ln>
        </p:spPr>
      </p:pic>
      <p:sp>
        <p:nvSpPr>
          <p:cNvPr id="287" name="Google Shape;287;p52"/>
          <p:cNvSpPr/>
          <p:nvPr/>
        </p:nvSpPr>
        <p:spPr>
          <a:xfrm>
            <a:off x="0" y="129638"/>
            <a:ext cx="8667900" cy="744000"/>
          </a:xfrm>
          <a:prstGeom prst="rect">
            <a:avLst/>
          </a:prstGeom>
          <a:solidFill>
            <a:srgbClr val="297DC1"/>
          </a:solidFill>
          <a:ln>
            <a:noFill/>
          </a:ln>
        </p:spPr>
        <p:txBody>
          <a:bodyPr anchorCtr="0" anchor="ctr" bIns="91425" lIns="91425" spcFirstLastPara="1" rIns="91425" wrap="square" tIns="91425">
            <a:noAutofit/>
          </a:bodyPr>
          <a:lstStyle/>
          <a:p>
            <a:pPr indent="457200" lvl="0" marL="0" marR="0" rtl="0" algn="l">
              <a:lnSpc>
                <a:spcPct val="100000"/>
              </a:lnSpc>
              <a:spcBef>
                <a:spcPts val="0"/>
              </a:spcBef>
              <a:spcAft>
                <a:spcPts val="0"/>
              </a:spcAft>
              <a:buClr>
                <a:srgbClr val="000000"/>
              </a:buClr>
              <a:buSzPts val="3600"/>
              <a:buFont typeface="Arial"/>
              <a:buNone/>
            </a:pPr>
            <a:r>
              <a:rPr lang="en" sz="3600">
                <a:solidFill>
                  <a:srgbClr val="FFFFFF"/>
                </a:solidFill>
                <a:latin typeface="Montserrat"/>
                <a:ea typeface="Montserrat"/>
                <a:cs typeface="Montserrat"/>
                <a:sym typeface="Montserrat"/>
              </a:rPr>
              <a:t>Advertising Intelligence</a:t>
            </a:r>
            <a:endParaRPr b="0" i="0" sz="3600" u="none" cap="none" strike="noStrike">
              <a:solidFill>
                <a:srgbClr val="FFFFFF"/>
              </a:solidFill>
              <a:latin typeface="Montserrat"/>
              <a:ea typeface="Montserrat"/>
              <a:cs typeface="Montserrat"/>
              <a:sym typeface="Montserrat"/>
            </a:endParaRPr>
          </a:p>
        </p:txBody>
      </p:sp>
      <p:grpSp>
        <p:nvGrpSpPr>
          <p:cNvPr id="288" name="Google Shape;288;p52"/>
          <p:cNvGrpSpPr/>
          <p:nvPr/>
        </p:nvGrpSpPr>
        <p:grpSpPr>
          <a:xfrm>
            <a:off x="8162012" y="26901"/>
            <a:ext cx="949474" cy="949474"/>
            <a:chOff x="8162012" y="26901"/>
            <a:chExt cx="949474" cy="949474"/>
          </a:xfrm>
        </p:grpSpPr>
        <p:sp>
          <p:nvSpPr>
            <p:cNvPr id="289" name="Google Shape;289;p52"/>
            <p:cNvSpPr/>
            <p:nvPr/>
          </p:nvSpPr>
          <p:spPr>
            <a:xfrm>
              <a:off x="8194550" y="59446"/>
              <a:ext cx="884400" cy="884400"/>
            </a:xfrm>
            <a:prstGeom prst="ellipse">
              <a:avLst/>
            </a:prstGeom>
            <a:solidFill>
              <a:schemeClr val="lt2"/>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90" name="Google Shape;290;p52"/>
            <p:cNvPicPr preferRelativeResize="0"/>
            <p:nvPr/>
          </p:nvPicPr>
          <p:blipFill rotWithShape="1">
            <a:blip r:embed="rId4">
              <a:alphaModFix/>
            </a:blip>
            <a:srcRect b="0" l="0" r="0" t="0"/>
            <a:stretch/>
          </p:blipFill>
          <p:spPr>
            <a:xfrm>
              <a:off x="8162012" y="26901"/>
              <a:ext cx="949474" cy="949474"/>
            </a:xfrm>
            <a:prstGeom prst="rect">
              <a:avLst/>
            </a:prstGeom>
            <a:noFill/>
            <a:ln>
              <a:noFill/>
            </a:ln>
          </p:spPr>
        </p:pic>
      </p:grpSp>
      <p:sp>
        <p:nvSpPr>
          <p:cNvPr id="291" name="Google Shape;291;p52"/>
          <p:cNvSpPr/>
          <p:nvPr/>
        </p:nvSpPr>
        <p:spPr>
          <a:xfrm>
            <a:off x="8161988" y="2690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2" name="Google Shape;292;p52"/>
          <p:cNvPicPr preferRelativeResize="0"/>
          <p:nvPr/>
        </p:nvPicPr>
        <p:blipFill>
          <a:blip r:embed="rId5">
            <a:alphaModFix/>
          </a:blip>
          <a:stretch>
            <a:fillRect/>
          </a:stretch>
        </p:blipFill>
        <p:spPr>
          <a:xfrm>
            <a:off x="8220675" y="85601"/>
            <a:ext cx="832124" cy="832100"/>
          </a:xfrm>
          <a:prstGeom prst="rect">
            <a:avLst/>
          </a:prstGeom>
          <a:noFill/>
          <a:ln>
            <a:noFill/>
          </a:ln>
        </p:spPr>
      </p:pic>
      <p:pic>
        <p:nvPicPr>
          <p:cNvPr id="293" name="Google Shape;293;p52"/>
          <p:cNvPicPr preferRelativeResize="0"/>
          <p:nvPr/>
        </p:nvPicPr>
        <p:blipFill>
          <a:blip r:embed="rId6">
            <a:alphaModFix/>
          </a:blip>
          <a:stretch>
            <a:fillRect/>
          </a:stretch>
        </p:blipFill>
        <p:spPr>
          <a:xfrm>
            <a:off x="4203625" y="1875400"/>
            <a:ext cx="4286250" cy="23999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53"/>
          <p:cNvSpPr/>
          <p:nvPr/>
        </p:nvSpPr>
        <p:spPr>
          <a:xfrm>
            <a:off x="-95250" y="873650"/>
            <a:ext cx="6599400" cy="3537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a:latin typeface="Montserrat"/>
                <a:ea typeface="Montserrat"/>
                <a:cs typeface="Montserrat"/>
                <a:sym typeface="Montserrat"/>
              </a:rPr>
              <a:t>Supported advertising platforms</a:t>
            </a:r>
            <a:endParaRPr b="0" i="0" sz="1400" u="none" cap="none" strike="noStrike">
              <a:solidFill>
                <a:srgbClr val="000000"/>
              </a:solidFill>
              <a:latin typeface="Montserrat"/>
              <a:ea typeface="Montserrat"/>
              <a:cs typeface="Montserrat"/>
              <a:sym typeface="Montserrat"/>
            </a:endParaRPr>
          </a:p>
        </p:txBody>
      </p:sp>
      <p:sp>
        <p:nvSpPr>
          <p:cNvPr id="299" name="Google Shape;299;p53"/>
          <p:cNvSpPr txBox="1"/>
          <p:nvPr>
            <p:ph idx="4294967295" type="ctrTitle"/>
          </p:nvPr>
        </p:nvSpPr>
        <p:spPr>
          <a:xfrm>
            <a:off x="0" y="-554150"/>
            <a:ext cx="4786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1200" u="none" cap="none" strike="noStrike">
                <a:solidFill>
                  <a:srgbClr val="666666"/>
                </a:solidFill>
                <a:latin typeface="Montserrat"/>
                <a:ea typeface="Montserrat"/>
                <a:cs typeface="Montserrat"/>
                <a:sym typeface="Montserrat"/>
              </a:rPr>
              <a:t>Two ways to request feedback</a:t>
            </a:r>
            <a:endParaRPr b="0" i="0" sz="1000" u="none" cap="none" strike="noStrike">
              <a:solidFill>
                <a:srgbClr val="F0C632"/>
              </a:solidFill>
              <a:latin typeface="Montserrat"/>
              <a:ea typeface="Montserrat"/>
              <a:cs typeface="Montserrat"/>
              <a:sym typeface="Montserrat"/>
            </a:endParaRPr>
          </a:p>
        </p:txBody>
      </p:sp>
      <p:sp>
        <p:nvSpPr>
          <p:cNvPr id="300" name="Google Shape;300;p53"/>
          <p:cNvSpPr txBox="1"/>
          <p:nvPr/>
        </p:nvSpPr>
        <p:spPr>
          <a:xfrm>
            <a:off x="494575" y="1979430"/>
            <a:ext cx="3432600" cy="3112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lang="en" sz="1800">
                <a:solidFill>
                  <a:srgbClr val="297DC1"/>
                </a:solidFill>
                <a:latin typeface="Open Sans"/>
                <a:ea typeface="Open Sans"/>
                <a:cs typeface="Open Sans"/>
                <a:sym typeface="Open Sans"/>
              </a:rPr>
              <a:t>What ad platforms does Advertising Intelligence support?</a:t>
            </a:r>
            <a:endParaRPr b="1" sz="1800">
              <a:solidFill>
                <a:srgbClr val="297DC1"/>
              </a:solidFill>
              <a:latin typeface="Open Sans"/>
              <a:ea typeface="Open Sans"/>
              <a:cs typeface="Open Sans"/>
              <a:sym typeface="Open Sans"/>
            </a:endParaRPr>
          </a:p>
          <a:p>
            <a:pPr indent="0" lvl="0" marL="0" marR="0" rtl="0" algn="l">
              <a:lnSpc>
                <a:spcPct val="100000"/>
              </a:lnSpc>
              <a:spcBef>
                <a:spcPts val="0"/>
              </a:spcBef>
              <a:spcAft>
                <a:spcPts val="0"/>
              </a:spcAft>
              <a:buClr>
                <a:schemeClr val="dk1"/>
              </a:buClr>
              <a:buSzPts val="1100"/>
              <a:buFont typeface="Arial"/>
              <a:buNone/>
            </a:pPr>
            <a:r>
              <a:t/>
            </a:r>
            <a:endParaRPr>
              <a:latin typeface="Open Sans"/>
              <a:ea typeface="Open Sans"/>
              <a:cs typeface="Open Sans"/>
              <a:sym typeface="Open Sans"/>
            </a:endParaRPr>
          </a:p>
          <a:p>
            <a:pPr indent="-317500" lvl="0" marL="457200" marR="0" rtl="0" algn="l">
              <a:lnSpc>
                <a:spcPct val="100000"/>
              </a:lnSpc>
              <a:spcBef>
                <a:spcPts val="0"/>
              </a:spcBef>
              <a:spcAft>
                <a:spcPts val="0"/>
              </a:spcAft>
              <a:buSzPts val="1400"/>
              <a:buFont typeface="Open Sans"/>
              <a:buChar char="●"/>
            </a:pPr>
            <a:r>
              <a:rPr lang="en">
                <a:latin typeface="Open Sans"/>
                <a:ea typeface="Open Sans"/>
                <a:cs typeface="Open Sans"/>
                <a:sym typeface="Open Sans"/>
              </a:rPr>
              <a:t>Google Search Ads</a:t>
            </a:r>
            <a:endParaRPr>
              <a:latin typeface="Open Sans"/>
              <a:ea typeface="Open Sans"/>
              <a:cs typeface="Open Sans"/>
              <a:sym typeface="Open Sans"/>
            </a:endParaRPr>
          </a:p>
          <a:p>
            <a:pPr indent="-317500" lvl="0" marL="457200" marR="0" rtl="0" algn="l">
              <a:lnSpc>
                <a:spcPct val="100000"/>
              </a:lnSpc>
              <a:spcBef>
                <a:spcPts val="0"/>
              </a:spcBef>
              <a:spcAft>
                <a:spcPts val="0"/>
              </a:spcAft>
              <a:buSzPts val="1400"/>
              <a:buFont typeface="Open Sans"/>
              <a:buChar char="●"/>
            </a:pPr>
            <a:r>
              <a:rPr lang="en">
                <a:latin typeface="Open Sans"/>
                <a:ea typeface="Open Sans"/>
                <a:cs typeface="Open Sans"/>
                <a:sym typeface="Open Sans"/>
              </a:rPr>
              <a:t>Google Display Ads</a:t>
            </a:r>
            <a:endParaRPr>
              <a:latin typeface="Open Sans"/>
              <a:ea typeface="Open Sans"/>
              <a:cs typeface="Open Sans"/>
              <a:sym typeface="Open Sans"/>
            </a:endParaRPr>
          </a:p>
          <a:p>
            <a:pPr indent="-317500" lvl="0" marL="457200" marR="0" rtl="0" algn="l">
              <a:lnSpc>
                <a:spcPct val="100000"/>
              </a:lnSpc>
              <a:spcBef>
                <a:spcPts val="0"/>
              </a:spcBef>
              <a:spcAft>
                <a:spcPts val="0"/>
              </a:spcAft>
              <a:buSzPts val="1400"/>
              <a:buFont typeface="Open Sans"/>
              <a:buChar char="●"/>
            </a:pPr>
            <a:r>
              <a:rPr lang="en">
                <a:latin typeface="Open Sans"/>
                <a:ea typeface="Open Sans"/>
                <a:cs typeface="Open Sans"/>
                <a:sym typeface="Open Sans"/>
              </a:rPr>
              <a:t>Google Analytics</a:t>
            </a:r>
            <a:endParaRPr>
              <a:latin typeface="Open Sans"/>
              <a:ea typeface="Open Sans"/>
              <a:cs typeface="Open Sans"/>
              <a:sym typeface="Open Sans"/>
            </a:endParaRPr>
          </a:p>
          <a:p>
            <a:pPr indent="-317500" lvl="0" marL="457200" marR="0" rtl="0" algn="l">
              <a:lnSpc>
                <a:spcPct val="100000"/>
              </a:lnSpc>
              <a:spcBef>
                <a:spcPts val="0"/>
              </a:spcBef>
              <a:spcAft>
                <a:spcPts val="0"/>
              </a:spcAft>
              <a:buSzPts val="1400"/>
              <a:buFont typeface="Open Sans"/>
              <a:buChar char="●"/>
            </a:pPr>
            <a:r>
              <a:rPr lang="en">
                <a:latin typeface="Open Sans"/>
                <a:ea typeface="Open Sans"/>
                <a:cs typeface="Open Sans"/>
                <a:sym typeface="Open Sans"/>
              </a:rPr>
              <a:t>YouTube Ads</a:t>
            </a:r>
            <a:endParaRPr>
              <a:latin typeface="Open Sans"/>
              <a:ea typeface="Open Sans"/>
              <a:cs typeface="Open Sans"/>
              <a:sym typeface="Open Sans"/>
            </a:endParaRPr>
          </a:p>
          <a:p>
            <a:pPr indent="-317500" lvl="0" marL="457200" marR="0" rtl="0" algn="l">
              <a:lnSpc>
                <a:spcPct val="100000"/>
              </a:lnSpc>
              <a:spcBef>
                <a:spcPts val="0"/>
              </a:spcBef>
              <a:spcAft>
                <a:spcPts val="0"/>
              </a:spcAft>
              <a:buSzPts val="1400"/>
              <a:buFont typeface="Open Sans"/>
              <a:buChar char="●"/>
            </a:pPr>
            <a:r>
              <a:rPr lang="en">
                <a:latin typeface="Open Sans"/>
                <a:ea typeface="Open Sans"/>
                <a:cs typeface="Open Sans"/>
                <a:sym typeface="Open Sans"/>
              </a:rPr>
              <a:t>Google Shopping Ads</a:t>
            </a:r>
            <a:endParaRPr>
              <a:latin typeface="Open Sans"/>
              <a:ea typeface="Open Sans"/>
              <a:cs typeface="Open Sans"/>
              <a:sym typeface="Open Sans"/>
            </a:endParaRPr>
          </a:p>
          <a:p>
            <a:pPr indent="-317500" lvl="0" marL="457200" marR="0" rtl="0" algn="l">
              <a:lnSpc>
                <a:spcPct val="100000"/>
              </a:lnSpc>
              <a:spcBef>
                <a:spcPts val="0"/>
              </a:spcBef>
              <a:spcAft>
                <a:spcPts val="0"/>
              </a:spcAft>
              <a:buSzPts val="1400"/>
              <a:buFont typeface="Open Sans"/>
              <a:buChar char="●"/>
            </a:pPr>
            <a:r>
              <a:rPr lang="en">
                <a:latin typeface="Open Sans"/>
                <a:ea typeface="Open Sans"/>
                <a:cs typeface="Open Sans"/>
                <a:sym typeface="Open Sans"/>
              </a:rPr>
              <a:t>Gmail Ads</a:t>
            </a:r>
            <a:endParaRPr>
              <a:latin typeface="Open Sans"/>
              <a:ea typeface="Open Sans"/>
              <a:cs typeface="Open Sans"/>
              <a:sym typeface="Open Sans"/>
            </a:endParaRPr>
          </a:p>
          <a:p>
            <a:pPr indent="-317500" lvl="0" marL="457200" marR="0" rtl="0" algn="l">
              <a:lnSpc>
                <a:spcPct val="100000"/>
              </a:lnSpc>
              <a:spcBef>
                <a:spcPts val="0"/>
              </a:spcBef>
              <a:spcAft>
                <a:spcPts val="0"/>
              </a:spcAft>
              <a:buSzPts val="1400"/>
              <a:buFont typeface="Open Sans"/>
              <a:buChar char="●"/>
            </a:pPr>
            <a:r>
              <a:rPr lang="en">
                <a:latin typeface="Open Sans"/>
                <a:ea typeface="Open Sans"/>
                <a:cs typeface="Open Sans"/>
                <a:sym typeface="Open Sans"/>
              </a:rPr>
              <a:t>Facebook Ads</a:t>
            </a:r>
            <a:endParaRPr>
              <a:latin typeface="Open Sans"/>
              <a:ea typeface="Open Sans"/>
              <a:cs typeface="Open Sans"/>
              <a:sym typeface="Open Sans"/>
            </a:endParaRPr>
          </a:p>
          <a:p>
            <a:pPr indent="-317500" lvl="0" marL="457200" marR="0" rtl="0" algn="l">
              <a:lnSpc>
                <a:spcPct val="100000"/>
              </a:lnSpc>
              <a:spcBef>
                <a:spcPts val="0"/>
              </a:spcBef>
              <a:spcAft>
                <a:spcPts val="0"/>
              </a:spcAft>
              <a:buSzPts val="1400"/>
              <a:buFont typeface="Open Sans"/>
              <a:buChar char="●"/>
            </a:pPr>
            <a:r>
              <a:rPr lang="en">
                <a:latin typeface="Open Sans"/>
                <a:ea typeface="Open Sans"/>
                <a:cs typeface="Open Sans"/>
                <a:sym typeface="Open Sans"/>
              </a:rPr>
              <a:t>Instagram Ads</a:t>
            </a:r>
            <a:endParaRPr>
              <a:latin typeface="Open Sans"/>
              <a:ea typeface="Open Sans"/>
              <a:cs typeface="Open Sans"/>
              <a:sym typeface="Open Sans"/>
            </a:endParaRPr>
          </a:p>
          <a:p>
            <a:pPr indent="-317500" lvl="0" marL="457200" marR="0" rtl="0" algn="l">
              <a:lnSpc>
                <a:spcPct val="100000"/>
              </a:lnSpc>
              <a:spcBef>
                <a:spcPts val="0"/>
              </a:spcBef>
              <a:spcAft>
                <a:spcPts val="0"/>
              </a:spcAft>
              <a:buSzPts val="1400"/>
              <a:buFont typeface="Open Sans"/>
              <a:buChar char="●"/>
            </a:pPr>
            <a:r>
              <a:rPr lang="en">
                <a:latin typeface="Open Sans"/>
                <a:ea typeface="Open Sans"/>
                <a:cs typeface="Open Sans"/>
                <a:sym typeface="Open Sans"/>
              </a:rPr>
              <a:t>Messenger Ads</a:t>
            </a:r>
            <a:endParaRPr>
              <a:latin typeface="Open Sans"/>
              <a:ea typeface="Open Sans"/>
              <a:cs typeface="Open Sans"/>
              <a:sym typeface="Open Sans"/>
            </a:endParaRPr>
          </a:p>
          <a:p>
            <a:pPr indent="-317500" lvl="0" marL="457200" marR="0" rtl="0" algn="l">
              <a:lnSpc>
                <a:spcPct val="100000"/>
              </a:lnSpc>
              <a:spcBef>
                <a:spcPts val="0"/>
              </a:spcBef>
              <a:spcAft>
                <a:spcPts val="0"/>
              </a:spcAft>
              <a:buSzPts val="1400"/>
              <a:buFont typeface="Open Sans"/>
              <a:buChar char="●"/>
            </a:pPr>
            <a:r>
              <a:rPr lang="en">
                <a:latin typeface="Open Sans"/>
                <a:ea typeface="Open Sans"/>
                <a:cs typeface="Open Sans"/>
                <a:sym typeface="Open Sans"/>
              </a:rPr>
              <a:t>Audience Network Ads</a:t>
            </a:r>
            <a:endParaRPr>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a:latin typeface="Open Sans"/>
              <a:ea typeface="Open Sans"/>
              <a:cs typeface="Open Sans"/>
              <a:sym typeface="Open Sans"/>
            </a:endParaRPr>
          </a:p>
          <a:p>
            <a:pPr indent="0" lvl="0" marL="0" marR="0" rtl="0" algn="l">
              <a:lnSpc>
                <a:spcPct val="150000"/>
              </a:lnSpc>
              <a:spcBef>
                <a:spcPts val="0"/>
              </a:spcBef>
              <a:spcAft>
                <a:spcPts val="0"/>
              </a:spcAft>
              <a:buNone/>
            </a:pPr>
            <a:r>
              <a:t/>
            </a:r>
            <a:endParaRPr>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301" name="Google Shape;301;p53"/>
          <p:cNvSpPr/>
          <p:nvPr/>
        </p:nvSpPr>
        <p:spPr>
          <a:xfrm>
            <a:off x="0" y="129638"/>
            <a:ext cx="8667900" cy="744000"/>
          </a:xfrm>
          <a:prstGeom prst="rect">
            <a:avLst/>
          </a:prstGeom>
          <a:solidFill>
            <a:srgbClr val="297DC1"/>
          </a:solidFill>
          <a:ln>
            <a:noFill/>
          </a:ln>
        </p:spPr>
        <p:txBody>
          <a:bodyPr anchorCtr="0" anchor="ctr" bIns="91425" lIns="91425" spcFirstLastPara="1" rIns="91425" wrap="square" tIns="91425">
            <a:noAutofit/>
          </a:bodyPr>
          <a:lstStyle/>
          <a:p>
            <a:pPr indent="457200" lvl="0" marL="0" marR="0" rtl="0" algn="l">
              <a:lnSpc>
                <a:spcPct val="100000"/>
              </a:lnSpc>
              <a:spcBef>
                <a:spcPts val="0"/>
              </a:spcBef>
              <a:spcAft>
                <a:spcPts val="0"/>
              </a:spcAft>
              <a:buClr>
                <a:srgbClr val="000000"/>
              </a:buClr>
              <a:buSzPts val="3600"/>
              <a:buFont typeface="Arial"/>
              <a:buNone/>
            </a:pPr>
            <a:r>
              <a:rPr lang="en" sz="3600">
                <a:solidFill>
                  <a:srgbClr val="FFFFFF"/>
                </a:solidFill>
                <a:latin typeface="Montserrat"/>
                <a:ea typeface="Montserrat"/>
                <a:cs typeface="Montserrat"/>
                <a:sym typeface="Montserrat"/>
              </a:rPr>
              <a:t>Advertising Intelligence</a:t>
            </a:r>
            <a:endParaRPr b="0" i="0" sz="3600" u="none" cap="none" strike="noStrike">
              <a:solidFill>
                <a:srgbClr val="FFFFFF"/>
              </a:solidFill>
              <a:latin typeface="Montserrat"/>
              <a:ea typeface="Montserrat"/>
              <a:cs typeface="Montserrat"/>
              <a:sym typeface="Montserrat"/>
            </a:endParaRPr>
          </a:p>
        </p:txBody>
      </p:sp>
      <p:grpSp>
        <p:nvGrpSpPr>
          <p:cNvPr id="302" name="Google Shape;302;p53"/>
          <p:cNvGrpSpPr/>
          <p:nvPr/>
        </p:nvGrpSpPr>
        <p:grpSpPr>
          <a:xfrm>
            <a:off x="8162012" y="26901"/>
            <a:ext cx="949474" cy="949474"/>
            <a:chOff x="8162012" y="26901"/>
            <a:chExt cx="949474" cy="949474"/>
          </a:xfrm>
        </p:grpSpPr>
        <p:sp>
          <p:nvSpPr>
            <p:cNvPr id="303" name="Google Shape;303;p53"/>
            <p:cNvSpPr/>
            <p:nvPr/>
          </p:nvSpPr>
          <p:spPr>
            <a:xfrm>
              <a:off x="8194550" y="59446"/>
              <a:ext cx="884400" cy="884400"/>
            </a:xfrm>
            <a:prstGeom prst="ellipse">
              <a:avLst/>
            </a:prstGeom>
            <a:solidFill>
              <a:schemeClr val="lt2"/>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04" name="Google Shape;304;p53"/>
            <p:cNvPicPr preferRelativeResize="0"/>
            <p:nvPr/>
          </p:nvPicPr>
          <p:blipFill rotWithShape="1">
            <a:blip r:embed="rId3">
              <a:alphaModFix/>
            </a:blip>
            <a:srcRect b="0" l="0" r="0" t="0"/>
            <a:stretch/>
          </p:blipFill>
          <p:spPr>
            <a:xfrm>
              <a:off x="8162012" y="26901"/>
              <a:ext cx="949474" cy="949474"/>
            </a:xfrm>
            <a:prstGeom prst="rect">
              <a:avLst/>
            </a:prstGeom>
            <a:noFill/>
            <a:ln>
              <a:noFill/>
            </a:ln>
          </p:spPr>
        </p:pic>
      </p:grpSp>
      <p:sp>
        <p:nvSpPr>
          <p:cNvPr id="305" name="Google Shape;305;p53"/>
          <p:cNvSpPr/>
          <p:nvPr/>
        </p:nvSpPr>
        <p:spPr>
          <a:xfrm>
            <a:off x="8161988" y="2690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6" name="Google Shape;306;p53"/>
          <p:cNvPicPr preferRelativeResize="0"/>
          <p:nvPr/>
        </p:nvPicPr>
        <p:blipFill>
          <a:blip r:embed="rId4">
            <a:alphaModFix/>
          </a:blip>
          <a:stretch>
            <a:fillRect/>
          </a:stretch>
        </p:blipFill>
        <p:spPr>
          <a:xfrm>
            <a:off x="8220675" y="85601"/>
            <a:ext cx="832124" cy="832100"/>
          </a:xfrm>
          <a:prstGeom prst="rect">
            <a:avLst/>
          </a:prstGeom>
          <a:noFill/>
          <a:ln>
            <a:noFill/>
          </a:ln>
        </p:spPr>
      </p:pic>
      <p:grpSp>
        <p:nvGrpSpPr>
          <p:cNvPr id="307" name="Google Shape;307;p53"/>
          <p:cNvGrpSpPr/>
          <p:nvPr/>
        </p:nvGrpSpPr>
        <p:grpSpPr>
          <a:xfrm>
            <a:off x="5374541" y="1294305"/>
            <a:ext cx="2003624" cy="3751389"/>
            <a:chOff x="215655" y="359324"/>
            <a:chExt cx="2155825" cy="4424851"/>
          </a:xfrm>
        </p:grpSpPr>
        <p:pic>
          <p:nvPicPr>
            <p:cNvPr descr="flat_apple_iphone_device-black.png" id="308" name="Google Shape;308;p53"/>
            <p:cNvPicPr preferRelativeResize="0"/>
            <p:nvPr/>
          </p:nvPicPr>
          <p:blipFill rotWithShape="1">
            <a:blip r:embed="rId5">
              <a:alphaModFix/>
            </a:blip>
            <a:srcRect b="0" l="0" r="0" t="0"/>
            <a:stretch/>
          </p:blipFill>
          <p:spPr>
            <a:xfrm>
              <a:off x="215655" y="359324"/>
              <a:ext cx="2155825" cy="4424851"/>
            </a:xfrm>
            <a:prstGeom prst="rect">
              <a:avLst/>
            </a:prstGeom>
            <a:noFill/>
            <a:ln>
              <a:noFill/>
            </a:ln>
          </p:spPr>
        </p:pic>
        <p:pic>
          <p:nvPicPr>
            <p:cNvPr id="309" name="Google Shape;309;p53"/>
            <p:cNvPicPr preferRelativeResize="0"/>
            <p:nvPr/>
          </p:nvPicPr>
          <p:blipFill>
            <a:blip r:embed="rId6">
              <a:alphaModFix/>
            </a:blip>
            <a:stretch>
              <a:fillRect/>
            </a:stretch>
          </p:blipFill>
          <p:spPr>
            <a:xfrm>
              <a:off x="345641" y="877011"/>
              <a:ext cx="1895873" cy="3389477"/>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4"/>
          <p:cNvSpPr/>
          <p:nvPr/>
        </p:nvSpPr>
        <p:spPr>
          <a:xfrm>
            <a:off x="-95250" y="873650"/>
            <a:ext cx="6599400" cy="3537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a:latin typeface="Montserrat"/>
                <a:ea typeface="Montserrat"/>
                <a:cs typeface="Montserrat"/>
                <a:sym typeface="Montserrat"/>
              </a:rPr>
              <a:t>Freemium Product</a:t>
            </a:r>
            <a:endParaRPr i="0" sz="1400" u="none" cap="none" strike="noStrike">
              <a:solidFill>
                <a:srgbClr val="000000"/>
              </a:solidFill>
              <a:latin typeface="Montserrat"/>
              <a:ea typeface="Montserrat"/>
              <a:cs typeface="Montserrat"/>
              <a:sym typeface="Montserrat"/>
            </a:endParaRPr>
          </a:p>
        </p:txBody>
      </p:sp>
      <p:sp>
        <p:nvSpPr>
          <p:cNvPr id="315" name="Google Shape;315;p54"/>
          <p:cNvSpPr txBox="1"/>
          <p:nvPr>
            <p:ph idx="4294967295" type="ctrTitle"/>
          </p:nvPr>
        </p:nvSpPr>
        <p:spPr>
          <a:xfrm>
            <a:off x="0" y="-554150"/>
            <a:ext cx="4786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1200" u="none" cap="none" strike="noStrike">
                <a:solidFill>
                  <a:srgbClr val="666666"/>
                </a:solidFill>
                <a:latin typeface="Montserrat"/>
                <a:ea typeface="Montserrat"/>
                <a:cs typeface="Montserrat"/>
                <a:sym typeface="Montserrat"/>
              </a:rPr>
              <a:t>Two ways to request feedback</a:t>
            </a:r>
            <a:endParaRPr b="0" i="0" sz="1000" u="none" cap="none" strike="noStrike">
              <a:solidFill>
                <a:srgbClr val="F0C632"/>
              </a:solidFill>
              <a:latin typeface="Montserrat"/>
              <a:ea typeface="Montserrat"/>
              <a:cs typeface="Montserrat"/>
              <a:sym typeface="Montserrat"/>
            </a:endParaRPr>
          </a:p>
        </p:txBody>
      </p:sp>
      <p:sp>
        <p:nvSpPr>
          <p:cNvPr id="316" name="Google Shape;316;p54"/>
          <p:cNvSpPr txBox="1"/>
          <p:nvPr/>
        </p:nvSpPr>
        <p:spPr>
          <a:xfrm>
            <a:off x="307375" y="2418700"/>
            <a:ext cx="3504000" cy="2462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lang="en" sz="1800">
                <a:solidFill>
                  <a:srgbClr val="297DC1"/>
                </a:solidFill>
                <a:latin typeface="Open Sans"/>
                <a:ea typeface="Open Sans"/>
                <a:cs typeface="Open Sans"/>
                <a:sym typeface="Open Sans"/>
              </a:rPr>
              <a:t>Product Overview</a:t>
            </a:r>
            <a:endParaRPr b="1" i="0" sz="1800" u="none" cap="none" strike="noStrike">
              <a:solidFill>
                <a:srgbClr val="297DC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sz="1800">
              <a:latin typeface="Open Sans"/>
              <a:ea typeface="Open Sans"/>
              <a:cs typeface="Open Sans"/>
              <a:sym typeface="Open Sans"/>
            </a:endParaRPr>
          </a:p>
          <a:p>
            <a:pPr indent="0" lvl="0" marL="0" marR="0" rtl="0" algn="l">
              <a:lnSpc>
                <a:spcPct val="115000"/>
              </a:lnSpc>
              <a:spcBef>
                <a:spcPts val="0"/>
              </a:spcBef>
              <a:spcAft>
                <a:spcPts val="0"/>
              </a:spcAft>
              <a:buNone/>
            </a:pPr>
            <a:r>
              <a:rPr lang="en">
                <a:latin typeface="Open Sans"/>
                <a:ea typeface="Open Sans"/>
                <a:cs typeface="Open Sans"/>
                <a:sym typeface="Open Sans"/>
              </a:rPr>
              <a:t>Advertising Intelligence is a </a:t>
            </a:r>
            <a:r>
              <a:rPr lang="en">
                <a:solidFill>
                  <a:srgbClr val="297DC1"/>
                </a:solidFill>
                <a:latin typeface="Open Sans"/>
                <a:ea typeface="Open Sans"/>
                <a:cs typeface="Open Sans"/>
                <a:sym typeface="Open Sans"/>
              </a:rPr>
              <a:t>freemium</a:t>
            </a:r>
            <a:r>
              <a:rPr lang="en">
                <a:latin typeface="Open Sans"/>
                <a:ea typeface="Open Sans"/>
                <a:cs typeface="Open Sans"/>
                <a:sym typeface="Open Sans"/>
              </a:rPr>
              <a:t> product that allows your clients to kick-start their digital advertising analysis</a:t>
            </a:r>
            <a:endParaRPr>
              <a:latin typeface="Open Sans"/>
              <a:ea typeface="Open Sans"/>
              <a:cs typeface="Open Sans"/>
              <a:sym typeface="Open Sans"/>
            </a:endParaRPr>
          </a:p>
          <a:p>
            <a:pPr indent="-304800" lvl="0" marL="457200" marR="0" rtl="0" algn="l">
              <a:lnSpc>
                <a:spcPct val="115000"/>
              </a:lnSpc>
              <a:spcBef>
                <a:spcPts val="1000"/>
              </a:spcBef>
              <a:spcAft>
                <a:spcPts val="0"/>
              </a:spcAft>
              <a:buSzPts val="1200"/>
              <a:buFont typeface="Open Sans"/>
              <a:buChar char="●"/>
            </a:pPr>
            <a:r>
              <a:rPr lang="en" sz="1200">
                <a:latin typeface="Open Sans"/>
                <a:ea typeface="Open Sans"/>
                <a:cs typeface="Open Sans"/>
                <a:sym typeface="Open Sans"/>
              </a:rPr>
              <a:t>Compare Google Ads and Facebooks Ads campaigns side-by-side</a:t>
            </a:r>
            <a:endParaRPr sz="1200">
              <a:latin typeface="Open Sans"/>
              <a:ea typeface="Open Sans"/>
              <a:cs typeface="Open Sans"/>
              <a:sym typeface="Open Sans"/>
            </a:endParaRPr>
          </a:p>
          <a:p>
            <a:pPr indent="-304800" lvl="0" marL="457200" marR="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Single login for convenience </a:t>
            </a:r>
            <a:endParaRPr sz="1200">
              <a:latin typeface="Open Sans"/>
              <a:ea typeface="Open Sans"/>
              <a:cs typeface="Open Sans"/>
              <a:sym typeface="Open Sans"/>
            </a:endParaRPr>
          </a:p>
          <a:p>
            <a:pPr indent="-304800" lvl="0" marL="457200" marR="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Customizable features</a:t>
            </a:r>
            <a:endParaRPr sz="1200">
              <a:latin typeface="Open Sans"/>
              <a:ea typeface="Open Sans"/>
              <a:cs typeface="Open Sans"/>
              <a:sym typeface="Open Sans"/>
            </a:endParaRPr>
          </a:p>
          <a:p>
            <a:pPr indent="-304800" lvl="0" marL="457200" marR="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Automated reporting</a:t>
            </a:r>
            <a:endParaRPr sz="1200">
              <a:latin typeface="Open Sans"/>
              <a:ea typeface="Open Sans"/>
              <a:cs typeface="Open Sans"/>
              <a:sym typeface="Open Sans"/>
            </a:endParaRPr>
          </a:p>
          <a:p>
            <a:pPr indent="0" lvl="0" marL="0" marR="0" rtl="0" algn="l">
              <a:lnSpc>
                <a:spcPct val="115000"/>
              </a:lnSpc>
              <a:spcBef>
                <a:spcPts val="1000"/>
              </a:spcBef>
              <a:spcAft>
                <a:spcPts val="0"/>
              </a:spcAft>
              <a:buNone/>
            </a:pPr>
            <a:r>
              <a:t/>
            </a:r>
            <a:endParaRPr>
              <a:latin typeface="Open Sans"/>
              <a:ea typeface="Open Sans"/>
              <a:cs typeface="Open Sans"/>
              <a:sym typeface="Open Sans"/>
            </a:endParaRPr>
          </a:p>
          <a:p>
            <a:pPr indent="0" lvl="0" marL="0" marR="0" rtl="0" algn="l">
              <a:lnSpc>
                <a:spcPct val="100000"/>
              </a:lnSpc>
              <a:spcBef>
                <a:spcPts val="0"/>
              </a:spcBef>
              <a:spcAft>
                <a:spcPts val="0"/>
              </a:spcAft>
              <a:buNone/>
            </a:pPr>
            <a:r>
              <a:t/>
            </a:r>
            <a:endParaRPr>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317" name="Google Shape;317;p54"/>
          <p:cNvSpPr/>
          <p:nvPr/>
        </p:nvSpPr>
        <p:spPr>
          <a:xfrm>
            <a:off x="0" y="129638"/>
            <a:ext cx="8667900" cy="744000"/>
          </a:xfrm>
          <a:prstGeom prst="rect">
            <a:avLst/>
          </a:prstGeom>
          <a:solidFill>
            <a:srgbClr val="297DC1"/>
          </a:solidFill>
          <a:ln>
            <a:noFill/>
          </a:ln>
        </p:spPr>
        <p:txBody>
          <a:bodyPr anchorCtr="0" anchor="ctr" bIns="91425" lIns="91425" spcFirstLastPara="1" rIns="91425" wrap="square" tIns="91425">
            <a:noAutofit/>
          </a:bodyPr>
          <a:lstStyle/>
          <a:p>
            <a:pPr indent="457200" lvl="0" marL="0" rtl="0" algn="l">
              <a:spcBef>
                <a:spcPts val="0"/>
              </a:spcBef>
              <a:spcAft>
                <a:spcPts val="0"/>
              </a:spcAft>
              <a:buClr>
                <a:schemeClr val="dk1"/>
              </a:buClr>
              <a:buSzPts val="3600"/>
              <a:buFont typeface="Arial"/>
              <a:buNone/>
            </a:pPr>
            <a:r>
              <a:rPr lang="en" sz="3600">
                <a:solidFill>
                  <a:schemeClr val="lt1"/>
                </a:solidFill>
                <a:latin typeface="Montserrat"/>
                <a:ea typeface="Montserrat"/>
                <a:cs typeface="Montserrat"/>
                <a:sym typeface="Montserrat"/>
              </a:rPr>
              <a:t>Advertising Intelligence</a:t>
            </a:r>
            <a:endParaRPr b="0" i="0" sz="3600" u="none" cap="none" strike="noStrike">
              <a:solidFill>
                <a:srgbClr val="FFFFFF"/>
              </a:solidFill>
              <a:latin typeface="Montserrat"/>
              <a:ea typeface="Montserrat"/>
              <a:cs typeface="Montserrat"/>
              <a:sym typeface="Montserrat"/>
            </a:endParaRPr>
          </a:p>
        </p:txBody>
      </p:sp>
      <p:grpSp>
        <p:nvGrpSpPr>
          <p:cNvPr id="318" name="Google Shape;318;p54"/>
          <p:cNvGrpSpPr/>
          <p:nvPr/>
        </p:nvGrpSpPr>
        <p:grpSpPr>
          <a:xfrm>
            <a:off x="8162012" y="26901"/>
            <a:ext cx="949474" cy="949474"/>
            <a:chOff x="8162012" y="26901"/>
            <a:chExt cx="949474" cy="949474"/>
          </a:xfrm>
        </p:grpSpPr>
        <p:sp>
          <p:nvSpPr>
            <p:cNvPr id="319" name="Google Shape;319;p54"/>
            <p:cNvSpPr/>
            <p:nvPr/>
          </p:nvSpPr>
          <p:spPr>
            <a:xfrm>
              <a:off x="8194550" y="59446"/>
              <a:ext cx="884400" cy="884400"/>
            </a:xfrm>
            <a:prstGeom prst="ellipse">
              <a:avLst/>
            </a:prstGeom>
            <a:solidFill>
              <a:schemeClr val="lt2"/>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0" name="Google Shape;320;p54"/>
            <p:cNvPicPr preferRelativeResize="0"/>
            <p:nvPr/>
          </p:nvPicPr>
          <p:blipFill rotWithShape="1">
            <a:blip r:embed="rId3">
              <a:alphaModFix/>
            </a:blip>
            <a:srcRect b="0" l="0" r="0" t="0"/>
            <a:stretch/>
          </p:blipFill>
          <p:spPr>
            <a:xfrm>
              <a:off x="8162012" y="26901"/>
              <a:ext cx="949474" cy="949474"/>
            </a:xfrm>
            <a:prstGeom prst="rect">
              <a:avLst/>
            </a:prstGeom>
            <a:noFill/>
            <a:ln>
              <a:noFill/>
            </a:ln>
          </p:spPr>
        </p:pic>
      </p:grpSp>
      <p:sp>
        <p:nvSpPr>
          <p:cNvPr id="321" name="Google Shape;321;p54"/>
          <p:cNvSpPr/>
          <p:nvPr/>
        </p:nvSpPr>
        <p:spPr>
          <a:xfrm>
            <a:off x="8161988" y="2690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2" name="Google Shape;322;p54"/>
          <p:cNvPicPr preferRelativeResize="0"/>
          <p:nvPr/>
        </p:nvPicPr>
        <p:blipFill>
          <a:blip r:embed="rId4">
            <a:alphaModFix/>
          </a:blip>
          <a:stretch>
            <a:fillRect/>
          </a:stretch>
        </p:blipFill>
        <p:spPr>
          <a:xfrm>
            <a:off x="8220675" y="85601"/>
            <a:ext cx="832124" cy="832100"/>
          </a:xfrm>
          <a:prstGeom prst="rect">
            <a:avLst/>
          </a:prstGeom>
          <a:noFill/>
          <a:ln>
            <a:noFill/>
          </a:ln>
        </p:spPr>
      </p:pic>
      <p:pic>
        <p:nvPicPr>
          <p:cNvPr id="323" name="Google Shape;323;p54"/>
          <p:cNvPicPr preferRelativeResize="0"/>
          <p:nvPr/>
        </p:nvPicPr>
        <p:blipFill>
          <a:blip r:embed="rId5">
            <a:alphaModFix/>
          </a:blip>
          <a:stretch>
            <a:fillRect/>
          </a:stretch>
        </p:blipFill>
        <p:spPr>
          <a:xfrm>
            <a:off x="3720875" y="1586325"/>
            <a:ext cx="5281023" cy="29021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5"/>
          <p:cNvSpPr/>
          <p:nvPr/>
        </p:nvSpPr>
        <p:spPr>
          <a:xfrm>
            <a:off x="-95250" y="873650"/>
            <a:ext cx="6599400" cy="3537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a:latin typeface="Montserrat"/>
                <a:ea typeface="Montserrat"/>
                <a:cs typeface="Montserrat"/>
                <a:sym typeface="Montserrat"/>
              </a:rPr>
              <a:t>Add-on: Advanced Reporting</a:t>
            </a:r>
            <a:endParaRPr i="0" sz="1400" u="none" cap="none" strike="noStrike">
              <a:solidFill>
                <a:srgbClr val="000000"/>
              </a:solidFill>
              <a:latin typeface="Montserrat"/>
              <a:ea typeface="Montserrat"/>
              <a:cs typeface="Montserrat"/>
              <a:sym typeface="Montserrat"/>
            </a:endParaRPr>
          </a:p>
        </p:txBody>
      </p:sp>
      <p:sp>
        <p:nvSpPr>
          <p:cNvPr id="329" name="Google Shape;329;p55"/>
          <p:cNvSpPr txBox="1"/>
          <p:nvPr>
            <p:ph idx="4294967295" type="ctrTitle"/>
          </p:nvPr>
        </p:nvSpPr>
        <p:spPr>
          <a:xfrm>
            <a:off x="0" y="-554150"/>
            <a:ext cx="4786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1200" u="none" cap="none" strike="noStrike">
                <a:solidFill>
                  <a:srgbClr val="666666"/>
                </a:solidFill>
                <a:latin typeface="Montserrat"/>
                <a:ea typeface="Montserrat"/>
                <a:cs typeface="Montserrat"/>
                <a:sym typeface="Montserrat"/>
              </a:rPr>
              <a:t>Two ways to request feedback</a:t>
            </a:r>
            <a:endParaRPr b="0" i="0" sz="1000" u="none" cap="none" strike="noStrike">
              <a:solidFill>
                <a:srgbClr val="F0C632"/>
              </a:solidFill>
              <a:latin typeface="Montserrat"/>
              <a:ea typeface="Montserrat"/>
              <a:cs typeface="Montserrat"/>
              <a:sym typeface="Montserrat"/>
            </a:endParaRPr>
          </a:p>
        </p:txBody>
      </p:sp>
      <p:sp>
        <p:nvSpPr>
          <p:cNvPr id="330" name="Google Shape;330;p55"/>
          <p:cNvSpPr txBox="1"/>
          <p:nvPr/>
        </p:nvSpPr>
        <p:spPr>
          <a:xfrm>
            <a:off x="128625" y="2636975"/>
            <a:ext cx="3393300" cy="2462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lang="en" sz="1800">
                <a:solidFill>
                  <a:srgbClr val="297DC1"/>
                </a:solidFill>
                <a:latin typeface="Open Sans"/>
                <a:ea typeface="Open Sans"/>
                <a:cs typeface="Open Sans"/>
                <a:sym typeface="Open Sans"/>
              </a:rPr>
              <a:t>Add-on </a:t>
            </a:r>
            <a:r>
              <a:rPr b="1" lang="en" sz="1800">
                <a:solidFill>
                  <a:srgbClr val="297DC1"/>
                </a:solidFill>
                <a:latin typeface="Open Sans"/>
                <a:ea typeface="Open Sans"/>
                <a:cs typeface="Open Sans"/>
                <a:sym typeface="Open Sans"/>
              </a:rPr>
              <a:t>Overview</a:t>
            </a:r>
            <a:endParaRPr b="1" i="0" sz="1800" u="none" cap="none" strike="noStrike">
              <a:solidFill>
                <a:srgbClr val="297DC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sz="1800">
              <a:latin typeface="Open Sans"/>
              <a:ea typeface="Open Sans"/>
              <a:cs typeface="Open Sans"/>
              <a:sym typeface="Open Sans"/>
            </a:endParaRPr>
          </a:p>
          <a:p>
            <a:pPr indent="0" lvl="0" marL="0" marR="0" rtl="0" algn="l">
              <a:lnSpc>
                <a:spcPct val="115000"/>
              </a:lnSpc>
              <a:spcBef>
                <a:spcPts val="0"/>
              </a:spcBef>
              <a:spcAft>
                <a:spcPts val="0"/>
              </a:spcAft>
              <a:buNone/>
            </a:pPr>
            <a:r>
              <a:rPr lang="en">
                <a:latin typeface="Open Sans"/>
                <a:ea typeface="Open Sans"/>
                <a:cs typeface="Open Sans"/>
                <a:sym typeface="Open Sans"/>
              </a:rPr>
              <a:t>The Advanced Reporting add-on unlocks a ton of features for you and your clients to become the experts in digital ad campaigns.</a:t>
            </a:r>
            <a:endParaRPr>
              <a:latin typeface="Open Sans"/>
              <a:ea typeface="Open Sans"/>
              <a:cs typeface="Open Sans"/>
              <a:sym typeface="Open Sans"/>
            </a:endParaRPr>
          </a:p>
          <a:p>
            <a:pPr indent="0" lvl="0" marL="0" marR="0" rtl="0" algn="l">
              <a:lnSpc>
                <a:spcPct val="115000"/>
              </a:lnSpc>
              <a:spcBef>
                <a:spcPts val="0"/>
              </a:spcBef>
              <a:spcAft>
                <a:spcPts val="0"/>
              </a:spcAft>
              <a:buNone/>
            </a:pPr>
            <a:r>
              <a:t/>
            </a:r>
            <a:endParaRPr>
              <a:latin typeface="Open Sans"/>
              <a:ea typeface="Open Sans"/>
              <a:cs typeface="Open Sans"/>
              <a:sym typeface="Open Sans"/>
            </a:endParaRPr>
          </a:p>
          <a:p>
            <a:pPr indent="-304800" lvl="0" marL="457200" marR="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Customizable date ranges for analyzing</a:t>
            </a:r>
            <a:endParaRPr sz="1200">
              <a:latin typeface="Open Sans"/>
              <a:ea typeface="Open Sans"/>
              <a:cs typeface="Open Sans"/>
              <a:sym typeface="Open Sans"/>
            </a:endParaRPr>
          </a:p>
          <a:p>
            <a:pPr indent="-304800" lvl="0" marL="457200" marR="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Individual campaign metrics</a:t>
            </a:r>
            <a:endParaRPr sz="1200">
              <a:latin typeface="Open Sans"/>
              <a:ea typeface="Open Sans"/>
              <a:cs typeface="Open Sans"/>
              <a:sym typeface="Open Sans"/>
            </a:endParaRPr>
          </a:p>
          <a:p>
            <a:pPr indent="-304800" lvl="0" marL="457200" marR="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Campaign details page</a:t>
            </a:r>
            <a:endParaRPr sz="1200">
              <a:latin typeface="Open Sans"/>
              <a:ea typeface="Open Sans"/>
              <a:cs typeface="Open Sans"/>
              <a:sym typeface="Open Sans"/>
            </a:endParaRPr>
          </a:p>
          <a:p>
            <a:pPr indent="-304800" lvl="1" marL="914400" marR="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Set campaign objective and see campaign funnel</a:t>
            </a:r>
            <a:endParaRPr sz="1200">
              <a:latin typeface="Open Sans"/>
              <a:ea typeface="Open Sans"/>
              <a:cs typeface="Open Sans"/>
              <a:sym typeface="Open Sans"/>
            </a:endParaRPr>
          </a:p>
          <a:p>
            <a:pPr indent="-304800" lvl="1" marL="914400" marR="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Keyword and ad analysis</a:t>
            </a:r>
            <a:endParaRPr sz="1200">
              <a:latin typeface="Open Sans"/>
              <a:ea typeface="Open Sans"/>
              <a:cs typeface="Open Sans"/>
              <a:sym typeface="Open Sans"/>
            </a:endParaRPr>
          </a:p>
          <a:p>
            <a:pPr indent="-304800" lvl="0" marL="457200" marR="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Customizable features</a:t>
            </a:r>
            <a:endParaRPr sz="1200">
              <a:latin typeface="Open Sans"/>
              <a:ea typeface="Open Sans"/>
              <a:cs typeface="Open Sans"/>
              <a:sym typeface="Open Sans"/>
            </a:endParaRPr>
          </a:p>
          <a:p>
            <a:pPr indent="0" lvl="0" marL="0" marR="0" rtl="0" algn="l">
              <a:lnSpc>
                <a:spcPct val="115000"/>
              </a:lnSpc>
              <a:spcBef>
                <a:spcPts val="0"/>
              </a:spcBef>
              <a:spcAft>
                <a:spcPts val="0"/>
              </a:spcAft>
              <a:buNone/>
            </a:pPr>
            <a:r>
              <a:t/>
            </a:r>
            <a:endParaRPr>
              <a:latin typeface="Open Sans"/>
              <a:ea typeface="Open Sans"/>
              <a:cs typeface="Open Sans"/>
              <a:sym typeface="Open Sans"/>
            </a:endParaRPr>
          </a:p>
          <a:p>
            <a:pPr indent="0" lvl="0" marL="0" marR="0" rtl="0" algn="l">
              <a:lnSpc>
                <a:spcPct val="100000"/>
              </a:lnSpc>
              <a:spcBef>
                <a:spcPts val="0"/>
              </a:spcBef>
              <a:spcAft>
                <a:spcPts val="0"/>
              </a:spcAft>
              <a:buNone/>
            </a:pPr>
            <a:r>
              <a:t/>
            </a:r>
            <a:endParaRPr>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331" name="Google Shape;331;p55"/>
          <p:cNvSpPr/>
          <p:nvPr/>
        </p:nvSpPr>
        <p:spPr>
          <a:xfrm>
            <a:off x="0" y="129638"/>
            <a:ext cx="8667900" cy="744000"/>
          </a:xfrm>
          <a:prstGeom prst="rect">
            <a:avLst/>
          </a:prstGeom>
          <a:solidFill>
            <a:srgbClr val="297DC1"/>
          </a:solidFill>
          <a:ln>
            <a:noFill/>
          </a:ln>
        </p:spPr>
        <p:txBody>
          <a:bodyPr anchorCtr="0" anchor="ctr" bIns="91425" lIns="91425" spcFirstLastPara="1" rIns="91425" wrap="square" tIns="91425">
            <a:noAutofit/>
          </a:bodyPr>
          <a:lstStyle/>
          <a:p>
            <a:pPr indent="457200" lvl="0" marL="0" rtl="0" algn="l">
              <a:spcBef>
                <a:spcPts val="0"/>
              </a:spcBef>
              <a:spcAft>
                <a:spcPts val="0"/>
              </a:spcAft>
              <a:buClr>
                <a:schemeClr val="dk1"/>
              </a:buClr>
              <a:buSzPts val="3600"/>
              <a:buFont typeface="Arial"/>
              <a:buNone/>
            </a:pPr>
            <a:r>
              <a:rPr lang="en" sz="3600">
                <a:solidFill>
                  <a:schemeClr val="lt1"/>
                </a:solidFill>
                <a:latin typeface="Montserrat"/>
                <a:ea typeface="Montserrat"/>
                <a:cs typeface="Montserrat"/>
                <a:sym typeface="Montserrat"/>
              </a:rPr>
              <a:t>Advertising Intelligence</a:t>
            </a:r>
            <a:endParaRPr b="0" i="0" sz="3600" u="none" cap="none" strike="noStrike">
              <a:solidFill>
                <a:srgbClr val="FFFFFF"/>
              </a:solidFill>
              <a:latin typeface="Montserrat"/>
              <a:ea typeface="Montserrat"/>
              <a:cs typeface="Montserrat"/>
              <a:sym typeface="Montserrat"/>
            </a:endParaRPr>
          </a:p>
        </p:txBody>
      </p:sp>
      <p:grpSp>
        <p:nvGrpSpPr>
          <p:cNvPr id="332" name="Google Shape;332;p55"/>
          <p:cNvGrpSpPr/>
          <p:nvPr/>
        </p:nvGrpSpPr>
        <p:grpSpPr>
          <a:xfrm>
            <a:off x="8162012" y="26901"/>
            <a:ext cx="949474" cy="949474"/>
            <a:chOff x="8162012" y="26901"/>
            <a:chExt cx="949474" cy="949474"/>
          </a:xfrm>
        </p:grpSpPr>
        <p:sp>
          <p:nvSpPr>
            <p:cNvPr id="333" name="Google Shape;333;p55"/>
            <p:cNvSpPr/>
            <p:nvPr/>
          </p:nvSpPr>
          <p:spPr>
            <a:xfrm>
              <a:off x="8194550" y="59446"/>
              <a:ext cx="884400" cy="884400"/>
            </a:xfrm>
            <a:prstGeom prst="ellipse">
              <a:avLst/>
            </a:prstGeom>
            <a:solidFill>
              <a:schemeClr val="lt2"/>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4" name="Google Shape;334;p55"/>
            <p:cNvPicPr preferRelativeResize="0"/>
            <p:nvPr/>
          </p:nvPicPr>
          <p:blipFill rotWithShape="1">
            <a:blip r:embed="rId3">
              <a:alphaModFix/>
            </a:blip>
            <a:srcRect b="0" l="0" r="0" t="0"/>
            <a:stretch/>
          </p:blipFill>
          <p:spPr>
            <a:xfrm>
              <a:off x="8162012" y="26901"/>
              <a:ext cx="949474" cy="949474"/>
            </a:xfrm>
            <a:prstGeom prst="rect">
              <a:avLst/>
            </a:prstGeom>
            <a:noFill/>
            <a:ln>
              <a:noFill/>
            </a:ln>
          </p:spPr>
        </p:pic>
      </p:grpSp>
      <p:sp>
        <p:nvSpPr>
          <p:cNvPr id="335" name="Google Shape;335;p55"/>
          <p:cNvSpPr/>
          <p:nvPr/>
        </p:nvSpPr>
        <p:spPr>
          <a:xfrm>
            <a:off x="8161988" y="2690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6" name="Google Shape;336;p55"/>
          <p:cNvPicPr preferRelativeResize="0"/>
          <p:nvPr/>
        </p:nvPicPr>
        <p:blipFill>
          <a:blip r:embed="rId4">
            <a:alphaModFix/>
          </a:blip>
          <a:stretch>
            <a:fillRect/>
          </a:stretch>
        </p:blipFill>
        <p:spPr>
          <a:xfrm>
            <a:off x="8220675" y="85601"/>
            <a:ext cx="832124" cy="832100"/>
          </a:xfrm>
          <a:prstGeom prst="rect">
            <a:avLst/>
          </a:prstGeom>
          <a:noFill/>
          <a:ln>
            <a:noFill/>
          </a:ln>
        </p:spPr>
      </p:pic>
      <p:pic>
        <p:nvPicPr>
          <p:cNvPr id="337" name="Google Shape;337;p55"/>
          <p:cNvPicPr preferRelativeResize="0"/>
          <p:nvPr/>
        </p:nvPicPr>
        <p:blipFill>
          <a:blip r:embed="rId5">
            <a:alphaModFix/>
          </a:blip>
          <a:stretch>
            <a:fillRect/>
          </a:stretch>
        </p:blipFill>
        <p:spPr>
          <a:xfrm>
            <a:off x="3735525" y="1875500"/>
            <a:ext cx="5317274" cy="217131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6"/>
          <p:cNvSpPr/>
          <p:nvPr/>
        </p:nvSpPr>
        <p:spPr>
          <a:xfrm>
            <a:off x="-95250" y="873650"/>
            <a:ext cx="6599400" cy="3537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a:latin typeface="Montserrat"/>
                <a:ea typeface="Montserrat"/>
                <a:cs typeface="Montserrat"/>
                <a:sym typeface="Montserrat"/>
              </a:rPr>
              <a:t>Advanced Reporting: Campaign Details</a:t>
            </a:r>
            <a:endParaRPr i="0" sz="1400" u="none" cap="none" strike="noStrike">
              <a:solidFill>
                <a:srgbClr val="000000"/>
              </a:solidFill>
              <a:latin typeface="Montserrat"/>
              <a:ea typeface="Montserrat"/>
              <a:cs typeface="Montserrat"/>
              <a:sym typeface="Montserrat"/>
            </a:endParaRPr>
          </a:p>
        </p:txBody>
      </p:sp>
      <p:sp>
        <p:nvSpPr>
          <p:cNvPr id="343" name="Google Shape;343;p56"/>
          <p:cNvSpPr txBox="1"/>
          <p:nvPr>
            <p:ph idx="4294967295" type="ctrTitle"/>
          </p:nvPr>
        </p:nvSpPr>
        <p:spPr>
          <a:xfrm>
            <a:off x="0" y="-554150"/>
            <a:ext cx="4786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1200" u="none" cap="none" strike="noStrike">
                <a:solidFill>
                  <a:srgbClr val="666666"/>
                </a:solidFill>
                <a:latin typeface="Montserrat"/>
                <a:ea typeface="Montserrat"/>
                <a:cs typeface="Montserrat"/>
                <a:sym typeface="Montserrat"/>
              </a:rPr>
              <a:t>Two ways to request feedback</a:t>
            </a:r>
            <a:endParaRPr b="0" i="0" sz="1000" u="none" cap="none" strike="noStrike">
              <a:solidFill>
                <a:srgbClr val="F0C632"/>
              </a:solidFill>
              <a:latin typeface="Montserrat"/>
              <a:ea typeface="Montserrat"/>
              <a:cs typeface="Montserrat"/>
              <a:sym typeface="Montserrat"/>
            </a:endParaRPr>
          </a:p>
        </p:txBody>
      </p:sp>
      <p:sp>
        <p:nvSpPr>
          <p:cNvPr id="344" name="Google Shape;344;p56"/>
          <p:cNvSpPr txBox="1"/>
          <p:nvPr/>
        </p:nvSpPr>
        <p:spPr>
          <a:xfrm>
            <a:off x="415150" y="2408375"/>
            <a:ext cx="2938500" cy="2462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lang="en" sz="1800">
                <a:solidFill>
                  <a:srgbClr val="297DC1"/>
                </a:solidFill>
                <a:latin typeface="Open Sans"/>
                <a:ea typeface="Open Sans"/>
                <a:cs typeface="Open Sans"/>
                <a:sym typeface="Open Sans"/>
              </a:rPr>
              <a:t>Overview</a:t>
            </a:r>
            <a:endParaRPr b="1" i="0" sz="1800" u="none" cap="none" strike="noStrike">
              <a:solidFill>
                <a:srgbClr val="297DC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sz="1800">
              <a:latin typeface="Open Sans"/>
              <a:ea typeface="Open Sans"/>
              <a:cs typeface="Open Sans"/>
              <a:sym typeface="Open Sans"/>
            </a:endParaRPr>
          </a:p>
          <a:p>
            <a:pPr indent="0" lvl="0" marL="0" marR="0" rtl="0" algn="l">
              <a:lnSpc>
                <a:spcPct val="115000"/>
              </a:lnSpc>
              <a:spcBef>
                <a:spcPts val="0"/>
              </a:spcBef>
              <a:spcAft>
                <a:spcPts val="0"/>
              </a:spcAft>
              <a:buNone/>
            </a:pPr>
            <a:r>
              <a:rPr lang="en">
                <a:latin typeface="Open Sans"/>
                <a:ea typeface="Open Sans"/>
                <a:cs typeface="Open Sans"/>
                <a:sym typeface="Open Sans"/>
              </a:rPr>
              <a:t>The campaign details page allows you to set a campaign objective, see the campaign funnel and performance, and a keyword and ad analysis.</a:t>
            </a:r>
            <a:endParaRPr>
              <a:latin typeface="Open Sans"/>
              <a:ea typeface="Open Sans"/>
              <a:cs typeface="Open Sans"/>
              <a:sym typeface="Open Sans"/>
            </a:endParaRPr>
          </a:p>
          <a:p>
            <a:pPr indent="0" lvl="0" marL="0" marR="0" rtl="0" algn="l">
              <a:lnSpc>
                <a:spcPct val="115000"/>
              </a:lnSpc>
              <a:spcBef>
                <a:spcPts val="0"/>
              </a:spcBef>
              <a:spcAft>
                <a:spcPts val="0"/>
              </a:spcAft>
              <a:buNone/>
            </a:pPr>
            <a:r>
              <a:t/>
            </a:r>
            <a:endParaRPr sz="1200">
              <a:latin typeface="Open Sans"/>
              <a:ea typeface="Open Sans"/>
              <a:cs typeface="Open Sans"/>
              <a:sym typeface="Open Sans"/>
            </a:endParaRPr>
          </a:p>
          <a:p>
            <a:pPr indent="-304800" lvl="0" marL="457200" marR="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Customizable date range</a:t>
            </a:r>
            <a:endParaRPr sz="1200">
              <a:latin typeface="Open Sans"/>
              <a:ea typeface="Open Sans"/>
              <a:cs typeface="Open Sans"/>
              <a:sym typeface="Open Sans"/>
            </a:endParaRPr>
          </a:p>
          <a:p>
            <a:pPr indent="-304800" lvl="0" marL="457200" marR="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Relevant metrics to match your campaign objective</a:t>
            </a:r>
            <a:endParaRPr sz="1200">
              <a:latin typeface="Open Sans"/>
              <a:ea typeface="Open Sans"/>
              <a:cs typeface="Open Sans"/>
              <a:sym typeface="Open Sans"/>
            </a:endParaRPr>
          </a:p>
          <a:p>
            <a:pPr indent="-304800" lvl="0" marL="457200" marR="0" rtl="0" algn="l">
              <a:lnSpc>
                <a:spcPct val="115000"/>
              </a:lnSpc>
              <a:spcBef>
                <a:spcPts val="0"/>
              </a:spcBef>
              <a:spcAft>
                <a:spcPts val="0"/>
              </a:spcAft>
              <a:buSzPts val="1200"/>
              <a:buFont typeface="Open Sans"/>
              <a:buChar char="●"/>
            </a:pPr>
            <a:r>
              <a:rPr lang="en" sz="1200">
                <a:latin typeface="Open Sans"/>
                <a:ea typeface="Open Sans"/>
                <a:cs typeface="Open Sans"/>
                <a:sym typeface="Open Sans"/>
              </a:rPr>
              <a:t>Breakdown of keywords and ads</a:t>
            </a:r>
            <a:endParaRPr sz="1200">
              <a:latin typeface="Open Sans"/>
              <a:ea typeface="Open Sans"/>
              <a:cs typeface="Open Sans"/>
              <a:sym typeface="Open Sans"/>
            </a:endParaRPr>
          </a:p>
          <a:p>
            <a:pPr indent="0" lvl="0" marL="0" marR="0" rtl="0" algn="l">
              <a:lnSpc>
                <a:spcPct val="100000"/>
              </a:lnSpc>
              <a:spcBef>
                <a:spcPts val="0"/>
              </a:spcBef>
              <a:spcAft>
                <a:spcPts val="0"/>
              </a:spcAft>
              <a:buNone/>
            </a:pPr>
            <a:r>
              <a:t/>
            </a:r>
            <a:endParaRPr>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345" name="Google Shape;345;p56"/>
          <p:cNvSpPr/>
          <p:nvPr/>
        </p:nvSpPr>
        <p:spPr>
          <a:xfrm>
            <a:off x="0" y="129638"/>
            <a:ext cx="8667900" cy="744000"/>
          </a:xfrm>
          <a:prstGeom prst="rect">
            <a:avLst/>
          </a:prstGeom>
          <a:solidFill>
            <a:srgbClr val="297DC1"/>
          </a:solidFill>
          <a:ln>
            <a:noFill/>
          </a:ln>
        </p:spPr>
        <p:txBody>
          <a:bodyPr anchorCtr="0" anchor="ctr" bIns="91425" lIns="91425" spcFirstLastPara="1" rIns="91425" wrap="square" tIns="91425">
            <a:noAutofit/>
          </a:bodyPr>
          <a:lstStyle/>
          <a:p>
            <a:pPr indent="457200" lvl="0" marL="0" rtl="0" algn="l">
              <a:spcBef>
                <a:spcPts val="0"/>
              </a:spcBef>
              <a:spcAft>
                <a:spcPts val="0"/>
              </a:spcAft>
              <a:buClr>
                <a:schemeClr val="dk1"/>
              </a:buClr>
              <a:buSzPts val="3600"/>
              <a:buFont typeface="Arial"/>
              <a:buNone/>
            </a:pPr>
            <a:r>
              <a:rPr lang="en" sz="3600">
                <a:solidFill>
                  <a:schemeClr val="lt1"/>
                </a:solidFill>
                <a:latin typeface="Montserrat"/>
                <a:ea typeface="Montserrat"/>
                <a:cs typeface="Montserrat"/>
                <a:sym typeface="Montserrat"/>
              </a:rPr>
              <a:t>Advertising Intelligence</a:t>
            </a:r>
            <a:endParaRPr b="0" i="0" sz="3600" u="none" cap="none" strike="noStrike">
              <a:solidFill>
                <a:srgbClr val="FFFFFF"/>
              </a:solidFill>
              <a:latin typeface="Montserrat"/>
              <a:ea typeface="Montserrat"/>
              <a:cs typeface="Montserrat"/>
              <a:sym typeface="Montserrat"/>
            </a:endParaRPr>
          </a:p>
        </p:txBody>
      </p:sp>
      <p:grpSp>
        <p:nvGrpSpPr>
          <p:cNvPr id="346" name="Google Shape;346;p56"/>
          <p:cNvGrpSpPr/>
          <p:nvPr/>
        </p:nvGrpSpPr>
        <p:grpSpPr>
          <a:xfrm>
            <a:off x="8162012" y="26901"/>
            <a:ext cx="949474" cy="949474"/>
            <a:chOff x="8162012" y="26901"/>
            <a:chExt cx="949474" cy="949474"/>
          </a:xfrm>
        </p:grpSpPr>
        <p:sp>
          <p:nvSpPr>
            <p:cNvPr id="347" name="Google Shape;347;p56"/>
            <p:cNvSpPr/>
            <p:nvPr/>
          </p:nvSpPr>
          <p:spPr>
            <a:xfrm>
              <a:off x="8194550" y="59446"/>
              <a:ext cx="884400" cy="884400"/>
            </a:xfrm>
            <a:prstGeom prst="ellipse">
              <a:avLst/>
            </a:prstGeom>
            <a:solidFill>
              <a:schemeClr val="lt2"/>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48" name="Google Shape;348;p56"/>
            <p:cNvPicPr preferRelativeResize="0"/>
            <p:nvPr/>
          </p:nvPicPr>
          <p:blipFill rotWithShape="1">
            <a:blip r:embed="rId3">
              <a:alphaModFix/>
            </a:blip>
            <a:srcRect b="0" l="0" r="0" t="0"/>
            <a:stretch/>
          </p:blipFill>
          <p:spPr>
            <a:xfrm>
              <a:off x="8162012" y="26901"/>
              <a:ext cx="949474" cy="949474"/>
            </a:xfrm>
            <a:prstGeom prst="rect">
              <a:avLst/>
            </a:prstGeom>
            <a:noFill/>
            <a:ln>
              <a:noFill/>
            </a:ln>
          </p:spPr>
        </p:pic>
      </p:grpSp>
      <p:sp>
        <p:nvSpPr>
          <p:cNvPr id="349" name="Google Shape;349;p56"/>
          <p:cNvSpPr/>
          <p:nvPr/>
        </p:nvSpPr>
        <p:spPr>
          <a:xfrm>
            <a:off x="8161988" y="2690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50" name="Google Shape;350;p56"/>
          <p:cNvPicPr preferRelativeResize="0"/>
          <p:nvPr/>
        </p:nvPicPr>
        <p:blipFill>
          <a:blip r:embed="rId4">
            <a:alphaModFix/>
          </a:blip>
          <a:stretch>
            <a:fillRect/>
          </a:stretch>
        </p:blipFill>
        <p:spPr>
          <a:xfrm>
            <a:off x="8220675" y="85601"/>
            <a:ext cx="832124" cy="832100"/>
          </a:xfrm>
          <a:prstGeom prst="rect">
            <a:avLst/>
          </a:prstGeom>
          <a:noFill/>
          <a:ln>
            <a:noFill/>
          </a:ln>
        </p:spPr>
      </p:pic>
      <p:pic>
        <p:nvPicPr>
          <p:cNvPr id="351" name="Google Shape;351;p56"/>
          <p:cNvPicPr preferRelativeResize="0"/>
          <p:nvPr/>
        </p:nvPicPr>
        <p:blipFill>
          <a:blip r:embed="rId5">
            <a:alphaModFix/>
          </a:blip>
          <a:stretch>
            <a:fillRect/>
          </a:stretch>
        </p:blipFill>
        <p:spPr>
          <a:xfrm>
            <a:off x="3913250" y="1668925"/>
            <a:ext cx="5088675" cy="255153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7"/>
          <p:cNvSpPr/>
          <p:nvPr/>
        </p:nvSpPr>
        <p:spPr>
          <a:xfrm>
            <a:off x="-95250" y="873650"/>
            <a:ext cx="6599400" cy="3537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a:latin typeface="Montserrat"/>
                <a:ea typeface="Montserrat"/>
                <a:cs typeface="Montserrat"/>
                <a:sym typeface="Montserrat"/>
              </a:rPr>
              <a:t>Tab: Settings</a:t>
            </a:r>
            <a:endParaRPr i="0" sz="1400" u="none" cap="none" strike="noStrike">
              <a:solidFill>
                <a:srgbClr val="000000"/>
              </a:solidFill>
              <a:latin typeface="Montserrat"/>
              <a:ea typeface="Montserrat"/>
              <a:cs typeface="Montserrat"/>
              <a:sym typeface="Montserrat"/>
            </a:endParaRPr>
          </a:p>
        </p:txBody>
      </p:sp>
      <p:sp>
        <p:nvSpPr>
          <p:cNvPr id="357" name="Google Shape;357;p57"/>
          <p:cNvSpPr txBox="1"/>
          <p:nvPr>
            <p:ph idx="4294967295" type="ctrTitle"/>
          </p:nvPr>
        </p:nvSpPr>
        <p:spPr>
          <a:xfrm>
            <a:off x="0" y="-554150"/>
            <a:ext cx="4786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1200" u="none" cap="none" strike="noStrike">
                <a:solidFill>
                  <a:srgbClr val="666666"/>
                </a:solidFill>
                <a:latin typeface="Montserrat"/>
                <a:ea typeface="Montserrat"/>
                <a:cs typeface="Montserrat"/>
                <a:sym typeface="Montserrat"/>
              </a:rPr>
              <a:t>Two ways to request feedback</a:t>
            </a:r>
            <a:endParaRPr b="0" i="0" sz="1000" u="none" cap="none" strike="noStrike">
              <a:solidFill>
                <a:srgbClr val="F0C632"/>
              </a:solidFill>
              <a:latin typeface="Montserrat"/>
              <a:ea typeface="Montserrat"/>
              <a:cs typeface="Montserrat"/>
              <a:sym typeface="Montserrat"/>
            </a:endParaRPr>
          </a:p>
        </p:txBody>
      </p:sp>
      <p:sp>
        <p:nvSpPr>
          <p:cNvPr id="358" name="Google Shape;358;p57"/>
          <p:cNvSpPr txBox="1"/>
          <p:nvPr/>
        </p:nvSpPr>
        <p:spPr>
          <a:xfrm>
            <a:off x="415150" y="2408375"/>
            <a:ext cx="2938500" cy="2462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1" lang="en" sz="1800">
                <a:solidFill>
                  <a:srgbClr val="297DC1"/>
                </a:solidFill>
                <a:latin typeface="Open Sans"/>
                <a:ea typeface="Open Sans"/>
                <a:cs typeface="Open Sans"/>
                <a:sym typeface="Open Sans"/>
              </a:rPr>
              <a:t>Settings </a:t>
            </a:r>
            <a:r>
              <a:rPr b="1" lang="en" sz="1800">
                <a:solidFill>
                  <a:srgbClr val="297DC1"/>
                </a:solidFill>
                <a:latin typeface="Open Sans"/>
                <a:ea typeface="Open Sans"/>
                <a:cs typeface="Open Sans"/>
                <a:sym typeface="Open Sans"/>
              </a:rPr>
              <a:t>Overview</a:t>
            </a:r>
            <a:endParaRPr b="1" i="0" sz="1800" u="none" cap="none" strike="noStrike">
              <a:solidFill>
                <a:srgbClr val="297DC1"/>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sz="1800">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The ability to manage</a:t>
            </a:r>
            <a:endParaRPr>
              <a:solidFill>
                <a:schemeClr val="dk1"/>
              </a:solidFill>
              <a:latin typeface="Open Sans"/>
              <a:ea typeface="Open Sans"/>
              <a:cs typeface="Open Sans"/>
              <a:sym typeface="Open Sa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Open Sans"/>
              <a:ea typeface="Open Sans"/>
              <a:cs typeface="Open Sans"/>
              <a:sym typeface="Open Sans"/>
            </a:endParaRPr>
          </a:p>
          <a:p>
            <a:pPr indent="-304800" lvl="0" marL="457200" marR="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Your account connections</a:t>
            </a:r>
            <a:endParaRPr sz="1200">
              <a:solidFill>
                <a:schemeClr val="dk1"/>
              </a:solidFill>
              <a:latin typeface="Open Sans"/>
              <a:ea typeface="Open Sans"/>
              <a:cs typeface="Open Sans"/>
              <a:sym typeface="Open Sans"/>
            </a:endParaRPr>
          </a:p>
          <a:p>
            <a:pPr indent="-304800" lvl="0" marL="457200" marR="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Management mark-up fees (add-on only)</a:t>
            </a:r>
            <a:endParaRPr sz="1200">
              <a:solidFill>
                <a:schemeClr val="dk1"/>
              </a:solidFill>
              <a:latin typeface="Open Sans"/>
              <a:ea typeface="Open Sans"/>
              <a:cs typeface="Open Sans"/>
              <a:sym typeface="Open Sans"/>
            </a:endParaRPr>
          </a:p>
          <a:p>
            <a:pPr indent="-304800" lvl="0" marL="457200" marR="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Conversion metrics</a:t>
            </a:r>
            <a:endParaRPr sz="1200">
              <a:solidFill>
                <a:schemeClr val="dk1"/>
              </a:solidFill>
              <a:latin typeface="Open Sans"/>
              <a:ea typeface="Open Sans"/>
              <a:cs typeface="Open Sans"/>
              <a:sym typeface="Open Sans"/>
            </a:endParaRPr>
          </a:p>
          <a:p>
            <a:pPr indent="-304800" lvl="0" marL="457200" marR="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Customizable features</a:t>
            </a:r>
            <a:endParaRPr sz="1200">
              <a:solidFill>
                <a:schemeClr val="dk1"/>
              </a:solidFill>
              <a:latin typeface="Open Sans"/>
              <a:ea typeface="Open Sans"/>
              <a:cs typeface="Open Sans"/>
              <a:sym typeface="Open Sans"/>
            </a:endParaRPr>
          </a:p>
          <a:p>
            <a:pPr indent="-304800" lvl="1" marL="914400" marR="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Hide ROI</a:t>
            </a:r>
            <a:endParaRPr sz="1200">
              <a:solidFill>
                <a:schemeClr val="dk1"/>
              </a:solidFill>
              <a:latin typeface="Open Sans"/>
              <a:ea typeface="Open Sans"/>
              <a:cs typeface="Open Sans"/>
              <a:sym typeface="Open Sans"/>
            </a:endParaRPr>
          </a:p>
          <a:p>
            <a:pPr indent="-304800" lvl="1" marL="914400" marR="0" rtl="0" algn="l">
              <a:lnSpc>
                <a:spcPct val="115000"/>
              </a:lnSpc>
              <a:spcBef>
                <a:spcPts val="0"/>
              </a:spcBef>
              <a:spcAft>
                <a:spcPts val="0"/>
              </a:spcAft>
              <a:buClr>
                <a:schemeClr val="dk1"/>
              </a:buClr>
              <a:buSzPts val="1200"/>
              <a:buFont typeface="Open Sans"/>
              <a:buChar char="○"/>
            </a:pPr>
            <a:r>
              <a:rPr lang="en" sz="1200">
                <a:solidFill>
                  <a:schemeClr val="dk1"/>
                </a:solidFill>
                <a:latin typeface="Open Sans"/>
                <a:ea typeface="Open Sans"/>
                <a:cs typeface="Open Sans"/>
                <a:sym typeface="Open Sans"/>
              </a:rPr>
              <a:t>Hide client cost metrics</a:t>
            </a:r>
            <a:endParaRPr sz="1200">
              <a:solidFill>
                <a:schemeClr val="dk1"/>
              </a:solidFill>
              <a:latin typeface="Open Sans"/>
              <a:ea typeface="Open Sans"/>
              <a:cs typeface="Open Sans"/>
              <a:sym typeface="Open Sans"/>
            </a:endParaRPr>
          </a:p>
          <a:p>
            <a:pPr indent="0" lvl="0" marL="0" marR="0" rtl="0" algn="l">
              <a:lnSpc>
                <a:spcPct val="100000"/>
              </a:lnSpc>
              <a:spcBef>
                <a:spcPts val="0"/>
              </a:spcBef>
              <a:spcAft>
                <a:spcPts val="0"/>
              </a:spcAft>
              <a:buNone/>
            </a:pPr>
            <a:r>
              <a:t/>
            </a:r>
            <a:endParaRPr>
              <a:latin typeface="Open Sans"/>
              <a:ea typeface="Open Sans"/>
              <a:cs typeface="Open Sans"/>
              <a:sym typeface="Open Sans"/>
            </a:endParaRPr>
          </a:p>
          <a:p>
            <a:pPr indent="0" lvl="0" marL="457200" marR="0" rtl="0" algn="l">
              <a:lnSpc>
                <a:spcPct val="100000"/>
              </a:lnSpc>
              <a:spcBef>
                <a:spcPts val="0"/>
              </a:spcBef>
              <a:spcAft>
                <a:spcPts val="0"/>
              </a:spcAft>
              <a:buNone/>
            </a:pPr>
            <a:r>
              <a:t/>
            </a:r>
            <a:endParaRPr>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Open Sans"/>
              <a:ea typeface="Open Sans"/>
              <a:cs typeface="Open Sans"/>
              <a:sym typeface="Open Sans"/>
            </a:endParaRPr>
          </a:p>
        </p:txBody>
      </p:sp>
      <p:sp>
        <p:nvSpPr>
          <p:cNvPr id="359" name="Google Shape;359;p57"/>
          <p:cNvSpPr/>
          <p:nvPr/>
        </p:nvSpPr>
        <p:spPr>
          <a:xfrm>
            <a:off x="0" y="129638"/>
            <a:ext cx="8667900" cy="744000"/>
          </a:xfrm>
          <a:prstGeom prst="rect">
            <a:avLst/>
          </a:prstGeom>
          <a:solidFill>
            <a:srgbClr val="297DC1"/>
          </a:solidFill>
          <a:ln>
            <a:noFill/>
          </a:ln>
        </p:spPr>
        <p:txBody>
          <a:bodyPr anchorCtr="0" anchor="ctr" bIns="91425" lIns="91425" spcFirstLastPara="1" rIns="91425" wrap="square" tIns="91425">
            <a:noAutofit/>
          </a:bodyPr>
          <a:lstStyle/>
          <a:p>
            <a:pPr indent="457200" lvl="0" marL="0" rtl="0" algn="l">
              <a:spcBef>
                <a:spcPts val="0"/>
              </a:spcBef>
              <a:spcAft>
                <a:spcPts val="0"/>
              </a:spcAft>
              <a:buClr>
                <a:schemeClr val="dk1"/>
              </a:buClr>
              <a:buSzPts val="3600"/>
              <a:buFont typeface="Arial"/>
              <a:buNone/>
            </a:pPr>
            <a:r>
              <a:rPr lang="en" sz="3600">
                <a:solidFill>
                  <a:schemeClr val="lt1"/>
                </a:solidFill>
                <a:latin typeface="Montserrat"/>
                <a:ea typeface="Montserrat"/>
                <a:cs typeface="Montserrat"/>
                <a:sym typeface="Montserrat"/>
              </a:rPr>
              <a:t>Advertising Intelligence</a:t>
            </a:r>
            <a:endParaRPr b="0" i="0" sz="3600" u="none" cap="none" strike="noStrike">
              <a:solidFill>
                <a:srgbClr val="FFFFFF"/>
              </a:solidFill>
              <a:latin typeface="Montserrat"/>
              <a:ea typeface="Montserrat"/>
              <a:cs typeface="Montserrat"/>
              <a:sym typeface="Montserrat"/>
            </a:endParaRPr>
          </a:p>
        </p:txBody>
      </p:sp>
      <p:grpSp>
        <p:nvGrpSpPr>
          <p:cNvPr id="360" name="Google Shape;360;p57"/>
          <p:cNvGrpSpPr/>
          <p:nvPr/>
        </p:nvGrpSpPr>
        <p:grpSpPr>
          <a:xfrm>
            <a:off x="8162012" y="26901"/>
            <a:ext cx="949474" cy="949474"/>
            <a:chOff x="8162012" y="26901"/>
            <a:chExt cx="949474" cy="949474"/>
          </a:xfrm>
        </p:grpSpPr>
        <p:sp>
          <p:nvSpPr>
            <p:cNvPr id="361" name="Google Shape;361;p57"/>
            <p:cNvSpPr/>
            <p:nvPr/>
          </p:nvSpPr>
          <p:spPr>
            <a:xfrm>
              <a:off x="8194550" y="59446"/>
              <a:ext cx="884400" cy="884400"/>
            </a:xfrm>
            <a:prstGeom prst="ellipse">
              <a:avLst/>
            </a:prstGeom>
            <a:solidFill>
              <a:schemeClr val="lt2"/>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2" name="Google Shape;362;p57"/>
            <p:cNvPicPr preferRelativeResize="0"/>
            <p:nvPr/>
          </p:nvPicPr>
          <p:blipFill rotWithShape="1">
            <a:blip r:embed="rId3">
              <a:alphaModFix/>
            </a:blip>
            <a:srcRect b="0" l="0" r="0" t="0"/>
            <a:stretch/>
          </p:blipFill>
          <p:spPr>
            <a:xfrm>
              <a:off x="8162012" y="26901"/>
              <a:ext cx="949474" cy="949474"/>
            </a:xfrm>
            <a:prstGeom prst="rect">
              <a:avLst/>
            </a:prstGeom>
            <a:noFill/>
            <a:ln>
              <a:noFill/>
            </a:ln>
          </p:spPr>
        </p:pic>
      </p:grpSp>
      <p:sp>
        <p:nvSpPr>
          <p:cNvPr id="363" name="Google Shape;363;p57"/>
          <p:cNvSpPr/>
          <p:nvPr/>
        </p:nvSpPr>
        <p:spPr>
          <a:xfrm>
            <a:off x="8161988" y="2690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4" name="Google Shape;364;p57"/>
          <p:cNvPicPr preferRelativeResize="0"/>
          <p:nvPr/>
        </p:nvPicPr>
        <p:blipFill>
          <a:blip r:embed="rId4">
            <a:alphaModFix/>
          </a:blip>
          <a:stretch>
            <a:fillRect/>
          </a:stretch>
        </p:blipFill>
        <p:spPr>
          <a:xfrm>
            <a:off x="8220675" y="85601"/>
            <a:ext cx="832124" cy="832100"/>
          </a:xfrm>
          <a:prstGeom prst="rect">
            <a:avLst/>
          </a:prstGeom>
          <a:noFill/>
          <a:ln>
            <a:noFill/>
          </a:ln>
        </p:spPr>
      </p:pic>
      <p:pic>
        <p:nvPicPr>
          <p:cNvPr id="365" name="Google Shape;365;p57"/>
          <p:cNvPicPr preferRelativeResize="0"/>
          <p:nvPr/>
        </p:nvPicPr>
        <p:blipFill>
          <a:blip r:embed="rId5">
            <a:alphaModFix/>
          </a:blip>
          <a:stretch>
            <a:fillRect/>
          </a:stretch>
        </p:blipFill>
        <p:spPr>
          <a:xfrm>
            <a:off x="3506050" y="1379750"/>
            <a:ext cx="5121686" cy="37637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8"/>
          <p:cNvSpPr/>
          <p:nvPr/>
        </p:nvSpPr>
        <p:spPr>
          <a:xfrm>
            <a:off x="-95250" y="873650"/>
            <a:ext cx="6599400" cy="353700"/>
          </a:xfrm>
          <a:prstGeom prst="parallelogram">
            <a:avLst>
              <a:gd fmla="val 25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lang="en">
                <a:latin typeface="Montserrat"/>
                <a:ea typeface="Montserrat"/>
                <a:cs typeface="Montserrat"/>
                <a:sym typeface="Montserrat"/>
              </a:rPr>
              <a:t>Demo</a:t>
            </a:r>
            <a:endParaRPr i="0" sz="1400" u="none" cap="none" strike="noStrike">
              <a:solidFill>
                <a:srgbClr val="000000"/>
              </a:solidFill>
              <a:latin typeface="Montserrat"/>
              <a:ea typeface="Montserrat"/>
              <a:cs typeface="Montserrat"/>
              <a:sym typeface="Montserrat"/>
            </a:endParaRPr>
          </a:p>
        </p:txBody>
      </p:sp>
      <p:sp>
        <p:nvSpPr>
          <p:cNvPr id="371" name="Google Shape;371;p58"/>
          <p:cNvSpPr txBox="1"/>
          <p:nvPr>
            <p:ph idx="4294967295" type="ctrTitle"/>
          </p:nvPr>
        </p:nvSpPr>
        <p:spPr>
          <a:xfrm>
            <a:off x="0" y="-554150"/>
            <a:ext cx="4786200" cy="5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2800"/>
              <a:buFont typeface="Arial"/>
              <a:buNone/>
            </a:pPr>
            <a:r>
              <a:rPr b="0" i="0" lang="en" sz="1200" u="none" cap="none" strike="noStrike">
                <a:solidFill>
                  <a:srgbClr val="666666"/>
                </a:solidFill>
                <a:latin typeface="Montserrat"/>
                <a:ea typeface="Montserrat"/>
                <a:cs typeface="Montserrat"/>
                <a:sym typeface="Montserrat"/>
              </a:rPr>
              <a:t>Two ways to request feedback</a:t>
            </a:r>
            <a:endParaRPr b="0" i="0" sz="1000" u="none" cap="none" strike="noStrike">
              <a:solidFill>
                <a:srgbClr val="F0C632"/>
              </a:solidFill>
              <a:latin typeface="Montserrat"/>
              <a:ea typeface="Montserrat"/>
              <a:cs typeface="Montserrat"/>
              <a:sym typeface="Montserrat"/>
            </a:endParaRPr>
          </a:p>
        </p:txBody>
      </p:sp>
      <p:sp>
        <p:nvSpPr>
          <p:cNvPr id="372" name="Google Shape;372;p58"/>
          <p:cNvSpPr/>
          <p:nvPr/>
        </p:nvSpPr>
        <p:spPr>
          <a:xfrm>
            <a:off x="0" y="129638"/>
            <a:ext cx="8667900" cy="744000"/>
          </a:xfrm>
          <a:prstGeom prst="rect">
            <a:avLst/>
          </a:prstGeom>
          <a:solidFill>
            <a:srgbClr val="297DC1"/>
          </a:solidFill>
          <a:ln>
            <a:noFill/>
          </a:ln>
        </p:spPr>
        <p:txBody>
          <a:bodyPr anchorCtr="0" anchor="ctr" bIns="91425" lIns="91425" spcFirstLastPara="1" rIns="91425" wrap="square" tIns="91425">
            <a:noAutofit/>
          </a:bodyPr>
          <a:lstStyle/>
          <a:p>
            <a:pPr indent="457200" lvl="0" marL="0" rtl="0" algn="l">
              <a:spcBef>
                <a:spcPts val="0"/>
              </a:spcBef>
              <a:spcAft>
                <a:spcPts val="0"/>
              </a:spcAft>
              <a:buClr>
                <a:schemeClr val="dk1"/>
              </a:buClr>
              <a:buSzPts val="3600"/>
              <a:buFont typeface="Arial"/>
              <a:buNone/>
            </a:pPr>
            <a:r>
              <a:rPr lang="en" sz="3600">
                <a:solidFill>
                  <a:schemeClr val="lt1"/>
                </a:solidFill>
                <a:latin typeface="Montserrat"/>
                <a:ea typeface="Montserrat"/>
                <a:cs typeface="Montserrat"/>
                <a:sym typeface="Montserrat"/>
              </a:rPr>
              <a:t>Advertising Intelligence</a:t>
            </a:r>
            <a:endParaRPr b="0" i="0" sz="3600" u="none" cap="none" strike="noStrike">
              <a:solidFill>
                <a:srgbClr val="FFFFFF"/>
              </a:solidFill>
              <a:latin typeface="Montserrat"/>
              <a:ea typeface="Montserrat"/>
              <a:cs typeface="Montserrat"/>
              <a:sym typeface="Montserrat"/>
            </a:endParaRPr>
          </a:p>
        </p:txBody>
      </p:sp>
      <p:grpSp>
        <p:nvGrpSpPr>
          <p:cNvPr id="373" name="Google Shape;373;p58"/>
          <p:cNvGrpSpPr/>
          <p:nvPr/>
        </p:nvGrpSpPr>
        <p:grpSpPr>
          <a:xfrm>
            <a:off x="8162012" y="26901"/>
            <a:ext cx="949474" cy="949474"/>
            <a:chOff x="8162012" y="26901"/>
            <a:chExt cx="949474" cy="949474"/>
          </a:xfrm>
        </p:grpSpPr>
        <p:sp>
          <p:nvSpPr>
            <p:cNvPr id="374" name="Google Shape;374;p58"/>
            <p:cNvSpPr/>
            <p:nvPr/>
          </p:nvSpPr>
          <p:spPr>
            <a:xfrm>
              <a:off x="8194550" y="59446"/>
              <a:ext cx="884400" cy="884400"/>
            </a:xfrm>
            <a:prstGeom prst="ellipse">
              <a:avLst/>
            </a:prstGeom>
            <a:solidFill>
              <a:schemeClr val="lt2"/>
            </a:solidFill>
            <a:ln cap="flat" cmpd="sng" w="762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5" name="Google Shape;375;p58"/>
            <p:cNvPicPr preferRelativeResize="0"/>
            <p:nvPr/>
          </p:nvPicPr>
          <p:blipFill rotWithShape="1">
            <a:blip r:embed="rId3">
              <a:alphaModFix/>
            </a:blip>
            <a:srcRect b="0" l="0" r="0" t="0"/>
            <a:stretch/>
          </p:blipFill>
          <p:spPr>
            <a:xfrm>
              <a:off x="8162012" y="26901"/>
              <a:ext cx="949474" cy="949474"/>
            </a:xfrm>
            <a:prstGeom prst="rect">
              <a:avLst/>
            </a:prstGeom>
            <a:noFill/>
            <a:ln>
              <a:noFill/>
            </a:ln>
          </p:spPr>
        </p:pic>
      </p:grpSp>
      <p:sp>
        <p:nvSpPr>
          <p:cNvPr id="376" name="Google Shape;376;p58"/>
          <p:cNvSpPr/>
          <p:nvPr/>
        </p:nvSpPr>
        <p:spPr>
          <a:xfrm>
            <a:off x="8161988" y="26900"/>
            <a:ext cx="949500" cy="949500"/>
          </a:xfrm>
          <a:prstGeom prst="ellipse">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7" name="Google Shape;377;p58"/>
          <p:cNvPicPr preferRelativeResize="0"/>
          <p:nvPr/>
        </p:nvPicPr>
        <p:blipFill>
          <a:blip r:embed="rId4">
            <a:alphaModFix/>
          </a:blip>
          <a:stretch>
            <a:fillRect/>
          </a:stretch>
        </p:blipFill>
        <p:spPr>
          <a:xfrm>
            <a:off x="8220675" y="85601"/>
            <a:ext cx="832124" cy="832100"/>
          </a:xfrm>
          <a:prstGeom prst="rect">
            <a:avLst/>
          </a:prstGeom>
          <a:noFill/>
          <a:ln>
            <a:noFill/>
          </a:ln>
        </p:spPr>
      </p:pic>
      <p:pic>
        <p:nvPicPr>
          <p:cNvPr id="378" name="Google Shape;378;p58">
            <a:hlinkClick r:id="rId5"/>
          </p:cNvPr>
          <p:cNvPicPr preferRelativeResize="0"/>
          <p:nvPr/>
        </p:nvPicPr>
        <p:blipFill>
          <a:blip r:embed="rId6">
            <a:alphaModFix/>
          </a:blip>
          <a:stretch>
            <a:fillRect/>
          </a:stretch>
        </p:blipFill>
        <p:spPr>
          <a:xfrm>
            <a:off x="1614063" y="1641438"/>
            <a:ext cx="5915874" cy="30822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