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5" r:id="rId4"/>
    <p:sldMasterId id="214748369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5143500" cx="9144000"/>
  <p:notesSz cx="6858000" cy="9144000"/>
  <p:embeddedFontLst>
    <p:embeddedFont>
      <p:font typeface="Dosis"/>
      <p:regular r:id="rId21"/>
      <p:bold r:id="rId22"/>
    </p:embeddedFont>
    <p:embeddedFont>
      <p:font typeface="Raleway"/>
      <p:regular r:id="rId23"/>
      <p:bold r:id="rId24"/>
      <p:italic r:id="rId25"/>
      <p:boldItalic r:id="rId26"/>
    </p:embeddedFont>
    <p:embeddedFont>
      <p:font typeface="Montserrat"/>
      <p:regular r:id="rId27"/>
      <p:bold r:id="rId28"/>
      <p:italic r:id="rId29"/>
      <p:boldItalic r:id="rId30"/>
    </p:embeddedFont>
    <p:embeddedFont>
      <p:font typeface="Open Sans SemiBold"/>
      <p:regular r:id="rId31"/>
      <p:bold r:id="rId32"/>
      <p:italic r:id="rId33"/>
      <p:boldItalic r:id="rId34"/>
    </p:embeddedFont>
    <p:embeddedFont>
      <p:font typeface="Open Sans Light"/>
      <p:regular r:id="rId35"/>
      <p:bold r:id="rId36"/>
      <p:italic r:id="rId37"/>
      <p:boldItalic r:id="rId38"/>
    </p:embeddedFont>
    <p:embeddedFont>
      <p:font typeface="Open Sans"/>
      <p:regular r:id="rId39"/>
      <p:bold r:id="rId40"/>
      <p:italic r:id="rId41"/>
      <p:boldItalic r:id="rId42"/>
    </p:embeddedFont>
    <p:embeddedFont>
      <p:font typeface="Questrial"/>
      <p:regular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71A3328-FE6A-4DBC-A33C-07D18F587FDF}">
  <a:tblStyle styleId="{D71A3328-FE6A-4DBC-A33C-07D18F587FDF}"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OpenSans-bold.fntdata"/><Relationship Id="rId20" Type="http://schemas.openxmlformats.org/officeDocument/2006/relationships/slide" Target="slides/slide14.xml"/><Relationship Id="rId42" Type="http://schemas.openxmlformats.org/officeDocument/2006/relationships/font" Target="fonts/OpenSans-boldItalic.fntdata"/><Relationship Id="rId41" Type="http://schemas.openxmlformats.org/officeDocument/2006/relationships/font" Target="fonts/OpenSans-italic.fntdata"/><Relationship Id="rId22" Type="http://schemas.openxmlformats.org/officeDocument/2006/relationships/font" Target="fonts/Dosis-bold.fntdata"/><Relationship Id="rId21" Type="http://schemas.openxmlformats.org/officeDocument/2006/relationships/font" Target="fonts/Dosis-regular.fntdata"/><Relationship Id="rId43" Type="http://schemas.openxmlformats.org/officeDocument/2006/relationships/font" Target="fonts/Questrial-regular.fntdata"/><Relationship Id="rId24" Type="http://schemas.openxmlformats.org/officeDocument/2006/relationships/font" Target="fonts/Raleway-bold.fntdata"/><Relationship Id="rId23" Type="http://schemas.openxmlformats.org/officeDocument/2006/relationships/font" Target="fonts/Raleway-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Raleway-boldItalic.fntdata"/><Relationship Id="rId25" Type="http://schemas.openxmlformats.org/officeDocument/2006/relationships/font" Target="fonts/Raleway-italic.fntdata"/><Relationship Id="rId28" Type="http://schemas.openxmlformats.org/officeDocument/2006/relationships/font" Target="fonts/Montserrat-bold.fntdata"/><Relationship Id="rId27" Type="http://schemas.openxmlformats.org/officeDocument/2006/relationships/font" Target="fonts/Montserrat-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Montserrat-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OpenSansSemiBold-regular.fntdata"/><Relationship Id="rId30" Type="http://schemas.openxmlformats.org/officeDocument/2006/relationships/font" Target="fonts/Montserrat-boldItalic.fntdata"/><Relationship Id="rId11" Type="http://schemas.openxmlformats.org/officeDocument/2006/relationships/slide" Target="slides/slide5.xml"/><Relationship Id="rId33" Type="http://schemas.openxmlformats.org/officeDocument/2006/relationships/font" Target="fonts/OpenSansSemiBold-italic.fntdata"/><Relationship Id="rId10" Type="http://schemas.openxmlformats.org/officeDocument/2006/relationships/slide" Target="slides/slide4.xml"/><Relationship Id="rId32" Type="http://schemas.openxmlformats.org/officeDocument/2006/relationships/font" Target="fonts/OpenSansSemiBold-bold.fntdata"/><Relationship Id="rId13" Type="http://schemas.openxmlformats.org/officeDocument/2006/relationships/slide" Target="slides/slide7.xml"/><Relationship Id="rId35" Type="http://schemas.openxmlformats.org/officeDocument/2006/relationships/font" Target="fonts/OpenSansLight-regular.fntdata"/><Relationship Id="rId12" Type="http://schemas.openxmlformats.org/officeDocument/2006/relationships/slide" Target="slides/slide6.xml"/><Relationship Id="rId34" Type="http://schemas.openxmlformats.org/officeDocument/2006/relationships/font" Target="fonts/OpenSansSemiBold-boldItalic.fntdata"/><Relationship Id="rId15" Type="http://schemas.openxmlformats.org/officeDocument/2006/relationships/slide" Target="slides/slide9.xml"/><Relationship Id="rId37" Type="http://schemas.openxmlformats.org/officeDocument/2006/relationships/font" Target="fonts/OpenSansLight-italic.fntdata"/><Relationship Id="rId14" Type="http://schemas.openxmlformats.org/officeDocument/2006/relationships/slide" Target="slides/slide8.xml"/><Relationship Id="rId36" Type="http://schemas.openxmlformats.org/officeDocument/2006/relationships/font" Target="fonts/OpenSansLight-bold.fntdata"/><Relationship Id="rId17" Type="http://schemas.openxmlformats.org/officeDocument/2006/relationships/slide" Target="slides/slide11.xml"/><Relationship Id="rId39" Type="http://schemas.openxmlformats.org/officeDocument/2006/relationships/font" Target="fonts/OpenSans-regular.fntdata"/><Relationship Id="rId16" Type="http://schemas.openxmlformats.org/officeDocument/2006/relationships/slide" Target="slides/slide10.xml"/><Relationship Id="rId38" Type="http://schemas.openxmlformats.org/officeDocument/2006/relationships/font" Target="fonts/OpenSansLight-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5" name="Google Shape;24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000">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7ccc73bc15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9" name="Google Shape;389;g7ccc73bc15_1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914400" rtl="0" algn="l">
              <a:lnSpc>
                <a:spcPct val="100000"/>
              </a:lnSpc>
              <a:spcBef>
                <a:spcPts val="0"/>
              </a:spcBef>
              <a:spcAft>
                <a:spcPts val="0"/>
              </a:spcAft>
              <a:buSzPts val="1100"/>
              <a:buNone/>
            </a:pPr>
            <a:r>
              <a:rPr lang="en" sz="1200">
                <a:solidFill>
                  <a:schemeClr val="dk1"/>
                </a:solidFill>
                <a:latin typeface="Open Sans"/>
                <a:ea typeface="Open Sans"/>
                <a:cs typeface="Open Sans"/>
                <a:sym typeface="Open Sans"/>
              </a:rPr>
              <a:t>SMB FACING: </a:t>
            </a:r>
            <a:endParaRPr sz="1200">
              <a:solidFill>
                <a:schemeClr val="dk1"/>
              </a:solidFill>
              <a:latin typeface="Open Sans"/>
              <a:ea typeface="Open Sans"/>
              <a:cs typeface="Open Sans"/>
              <a:sym typeface="Open Sans"/>
            </a:endParaRPr>
          </a:p>
          <a:p>
            <a:pPr indent="0" lvl="0" marL="0" marR="914400" rtl="0" algn="l">
              <a:lnSpc>
                <a:spcPct val="100000"/>
              </a:lnSpc>
              <a:spcBef>
                <a:spcPts val="0"/>
              </a:spcBef>
              <a:spcAft>
                <a:spcPts val="0"/>
              </a:spcAft>
              <a:buSzPts val="1100"/>
              <a:buNone/>
            </a:pPr>
            <a:r>
              <a:rPr lang="en" sz="1200">
                <a:solidFill>
                  <a:schemeClr val="dk1"/>
                </a:solidFill>
                <a:latin typeface="Open Sans"/>
                <a:ea typeface="Open Sans"/>
                <a:cs typeface="Open Sans"/>
                <a:sym typeface="Open Sans"/>
              </a:rPr>
              <a:t>The final tab in Website Pro, but arguably one of the most exciting, is the Templates tab. This tab is only visible to ?. Here you can create up to 5 templates to help you take the time </a:t>
            </a:r>
            <a:endParaRPr sz="1200">
              <a:solidFill>
                <a:schemeClr val="dk1"/>
              </a:solidFill>
              <a:latin typeface="Open Sans"/>
              <a:ea typeface="Open Sans"/>
              <a:cs typeface="Open Sans"/>
              <a:sym typeface="Open San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74e0a9983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3" name="Google Shape;403;g74e0a9983c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000">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74e0a9983c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0" name="Google Shape;420;g74e0a9983c_0_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914400" rtl="0" algn="l">
              <a:lnSpc>
                <a:spcPct val="100000"/>
              </a:lnSpc>
              <a:spcBef>
                <a:spcPts val="0"/>
              </a:spcBef>
              <a:spcAft>
                <a:spcPts val="0"/>
              </a:spcAft>
              <a:buSzPts val="1100"/>
              <a:buNone/>
            </a:pPr>
            <a:r>
              <a:rPr lang="en" sz="1200">
                <a:solidFill>
                  <a:schemeClr val="dk1"/>
                </a:solidFill>
                <a:latin typeface="Open Sans"/>
                <a:ea typeface="Open Sans"/>
                <a:cs typeface="Open Sans"/>
                <a:sym typeface="Open Sans"/>
              </a:rPr>
              <a:t>SMB FACING: </a:t>
            </a:r>
            <a:endParaRPr sz="1200">
              <a:solidFill>
                <a:schemeClr val="dk1"/>
              </a:solidFill>
              <a:latin typeface="Open Sans"/>
              <a:ea typeface="Open Sans"/>
              <a:cs typeface="Open Sans"/>
              <a:sym typeface="Open Sans"/>
            </a:endParaRPr>
          </a:p>
          <a:p>
            <a:pPr indent="0" lvl="0" marL="0" marR="914400" rtl="0" algn="l">
              <a:lnSpc>
                <a:spcPct val="100000"/>
              </a:lnSpc>
              <a:spcBef>
                <a:spcPts val="0"/>
              </a:spcBef>
              <a:spcAft>
                <a:spcPts val="0"/>
              </a:spcAft>
              <a:buSzPts val="1100"/>
              <a:buNone/>
            </a:pPr>
            <a:r>
              <a:rPr lang="en" sz="1200">
                <a:solidFill>
                  <a:schemeClr val="dk1"/>
                </a:solidFill>
                <a:latin typeface="Open Sans"/>
                <a:ea typeface="Open Sans"/>
                <a:cs typeface="Open Sans"/>
                <a:sym typeface="Open Sans"/>
              </a:rPr>
              <a:t>The final tab in Website Pro, but arguably one of the most exciting, is the Templates tab. This tab is only visible to ?. Here you can create up to 5 templates to help you take the time </a:t>
            </a:r>
            <a:endParaRPr sz="1200">
              <a:solidFill>
                <a:schemeClr val="dk1"/>
              </a:solidFill>
              <a:latin typeface="Open Sans"/>
              <a:ea typeface="Open Sans"/>
              <a:cs typeface="Open Sans"/>
              <a:sym typeface="Open San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5c6b9ee99b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0" name="Google Shape;430;g5c6b9ee99b_0_1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914400" rtl="0" algn="l">
              <a:lnSpc>
                <a:spcPct val="100000"/>
              </a:lnSpc>
              <a:spcBef>
                <a:spcPts val="0"/>
              </a:spcBef>
              <a:spcAft>
                <a:spcPts val="0"/>
              </a:spcAft>
              <a:buSzPts val="1100"/>
              <a:buNone/>
            </a:pPr>
            <a:r>
              <a:t/>
            </a:r>
            <a:endParaRPr sz="1200">
              <a:solidFill>
                <a:schemeClr val="dk1"/>
              </a:solidFill>
              <a:latin typeface="Open Sans"/>
              <a:ea typeface="Open Sans"/>
              <a:cs typeface="Open Sans"/>
              <a:sym typeface="Open San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9b6f190e99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2" name="Google Shape;442;g9b6f190e99_0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914400" rtl="0" algn="l">
              <a:lnSpc>
                <a:spcPct val="100000"/>
              </a:lnSpc>
              <a:spcBef>
                <a:spcPts val="0"/>
              </a:spcBef>
              <a:spcAft>
                <a:spcPts val="0"/>
              </a:spcAft>
              <a:buSzPts val="1100"/>
              <a:buNone/>
            </a:pPr>
            <a:r>
              <a:t/>
            </a:r>
            <a:endParaRPr sz="1200">
              <a:solidFill>
                <a:schemeClr val="dk1"/>
              </a:solidFill>
              <a:latin typeface="Open Sans"/>
              <a:ea typeface="Open Sans"/>
              <a:cs typeface="Open Sans"/>
              <a:sym typeface="Open Sa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1" name="Google Shape;261;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914400" rtl="0" algn="l">
              <a:lnSpc>
                <a:spcPct val="100000"/>
              </a:lnSpc>
              <a:spcBef>
                <a:spcPts val="0"/>
              </a:spcBef>
              <a:spcAft>
                <a:spcPts val="0"/>
              </a:spcAft>
              <a:buClr>
                <a:schemeClr val="dk1"/>
              </a:buClr>
              <a:buSzPts val="1100"/>
              <a:buFont typeface="Arial"/>
              <a:buNone/>
            </a:pPr>
            <a:r>
              <a:rPr b="1" lang="en" sz="1200">
                <a:latin typeface="Open Sans"/>
                <a:ea typeface="Open Sans"/>
                <a:cs typeface="Open Sans"/>
                <a:sym typeface="Open Sans"/>
              </a:rPr>
              <a:t>SMB FACING: </a:t>
            </a:r>
            <a:endParaRPr b="1" sz="1200">
              <a:latin typeface="Open Sans"/>
              <a:ea typeface="Open Sans"/>
              <a:cs typeface="Open Sans"/>
              <a:sym typeface="Open Sans"/>
            </a:endParaRPr>
          </a:p>
          <a:p>
            <a:pPr indent="0" lvl="0" marL="0" marR="914400" rtl="0" algn="l">
              <a:lnSpc>
                <a:spcPct val="100000"/>
              </a:lnSpc>
              <a:spcBef>
                <a:spcPts val="0"/>
              </a:spcBef>
              <a:spcAft>
                <a:spcPts val="0"/>
              </a:spcAft>
              <a:buClr>
                <a:schemeClr val="dk1"/>
              </a:buClr>
              <a:buSzPts val="1100"/>
              <a:buFont typeface="Arial"/>
              <a:buNone/>
            </a:pPr>
            <a:r>
              <a:rPr lang="en" sz="1200">
                <a:latin typeface="Open Sans"/>
                <a:ea typeface="Open Sans"/>
                <a:cs typeface="Open Sans"/>
                <a:sym typeface="Open Sans"/>
              </a:rPr>
              <a:t>Website Hosting can seem like a lot of work. You need to find the perfect host that offers world-class security, advanced reporting, and lighting-fast speed. </a:t>
            </a:r>
            <a:r>
              <a:rPr lang="en" sz="1200">
                <a:solidFill>
                  <a:schemeClr val="dk1"/>
                </a:solidFill>
                <a:latin typeface="Open Sans"/>
                <a:ea typeface="Open Sans"/>
                <a:cs typeface="Open Sans"/>
                <a:sym typeface="Open Sans"/>
              </a:rPr>
              <a:t>We believe that website hosting should be effortless and dependable while hosting sites that are also fast, secure and backed up automatically.</a:t>
            </a:r>
            <a:endParaRPr sz="1200">
              <a:solidFill>
                <a:schemeClr val="dk1"/>
              </a:solidFill>
              <a:latin typeface="Open Sans"/>
              <a:ea typeface="Open Sans"/>
              <a:cs typeface="Open Sans"/>
              <a:sym typeface="Open Sans"/>
            </a:endParaRPr>
          </a:p>
          <a:p>
            <a:pPr indent="0" lvl="0" marL="0" marR="914400" rtl="0" algn="l">
              <a:lnSpc>
                <a:spcPct val="100000"/>
              </a:lnSpc>
              <a:spcBef>
                <a:spcPts val="0"/>
              </a:spcBef>
              <a:spcAft>
                <a:spcPts val="0"/>
              </a:spcAft>
              <a:buClr>
                <a:schemeClr val="dk1"/>
              </a:buClr>
              <a:buSzPts val="1100"/>
              <a:buFont typeface="Arial"/>
              <a:buNone/>
            </a:pPr>
            <a:r>
              <a:rPr lang="en" sz="1200">
                <a:solidFill>
                  <a:schemeClr val="dk1"/>
                </a:solidFill>
                <a:latin typeface="Open Sans"/>
                <a:ea typeface="Open Sans"/>
                <a:cs typeface="Open Sans"/>
                <a:sym typeface="Open Sans"/>
              </a:rPr>
              <a:t>Wouldn’t it be nice if there was a dependable solution? </a:t>
            </a:r>
            <a:endParaRPr sz="1200">
              <a:solidFill>
                <a:schemeClr val="dk1"/>
              </a:solidFill>
              <a:latin typeface="Open Sans"/>
              <a:ea typeface="Open Sans"/>
              <a:cs typeface="Open Sans"/>
              <a:sym typeface="Open Sans"/>
            </a:endParaRPr>
          </a:p>
          <a:p>
            <a:pPr indent="0" lvl="0" marL="0" marR="914400" rtl="0" algn="l">
              <a:lnSpc>
                <a:spcPct val="100000"/>
              </a:lnSpc>
              <a:spcBef>
                <a:spcPts val="0"/>
              </a:spcBef>
              <a:spcAft>
                <a:spcPts val="0"/>
              </a:spcAft>
              <a:buClr>
                <a:schemeClr val="dk1"/>
              </a:buClr>
              <a:buSzPts val="1100"/>
              <a:buFont typeface="Arial"/>
              <a:buNone/>
            </a:pPr>
            <a:r>
              <a:t/>
            </a:r>
            <a:endParaRPr sz="1200">
              <a:latin typeface="Open Sans"/>
              <a:ea typeface="Open Sans"/>
              <a:cs typeface="Open Sans"/>
              <a:sym typeface="Open Sa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9" name="Google Shape;27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914400" rtl="0" algn="l">
              <a:lnSpc>
                <a:spcPct val="100000"/>
              </a:lnSpc>
              <a:spcBef>
                <a:spcPts val="0"/>
              </a:spcBef>
              <a:spcAft>
                <a:spcPts val="0"/>
              </a:spcAft>
              <a:buSzPts val="1100"/>
              <a:buNone/>
            </a:pPr>
            <a:r>
              <a:rPr lang="en" sz="1200">
                <a:solidFill>
                  <a:schemeClr val="dk1"/>
                </a:solidFill>
                <a:latin typeface="Open Sans"/>
                <a:ea typeface="Open Sans"/>
                <a:cs typeface="Open Sans"/>
                <a:sym typeface="Open Sans"/>
              </a:rPr>
              <a:t>SMB FACING: </a:t>
            </a:r>
            <a:endParaRPr sz="1200">
              <a:solidFill>
                <a:schemeClr val="dk1"/>
              </a:solidFill>
              <a:latin typeface="Open Sans"/>
              <a:ea typeface="Open Sans"/>
              <a:cs typeface="Open Sans"/>
              <a:sym typeface="Open Sans"/>
            </a:endParaRPr>
          </a:p>
          <a:p>
            <a:pPr indent="0" lvl="0" marL="0" marR="914400" rtl="0" algn="l">
              <a:lnSpc>
                <a:spcPct val="100000"/>
              </a:lnSpc>
              <a:spcBef>
                <a:spcPts val="0"/>
              </a:spcBef>
              <a:spcAft>
                <a:spcPts val="0"/>
              </a:spcAft>
              <a:buSzPts val="1100"/>
              <a:buNone/>
            </a:pPr>
            <a:r>
              <a:rPr lang="en" sz="1200">
                <a:solidFill>
                  <a:schemeClr val="dk1"/>
                </a:solidFill>
                <a:latin typeface="Open Sans"/>
                <a:ea typeface="Open Sans"/>
                <a:cs typeface="Open Sans"/>
                <a:sym typeface="Open Sans"/>
              </a:rPr>
              <a:t>Website Pro is a web </a:t>
            </a:r>
            <a:r>
              <a:rPr lang="en" sz="1200">
                <a:solidFill>
                  <a:schemeClr val="dk1"/>
                </a:solidFill>
                <a:latin typeface="Open Sans"/>
                <a:ea typeface="Open Sans"/>
                <a:cs typeface="Open Sans"/>
                <a:sym typeface="Open Sans"/>
              </a:rPr>
              <a:t>hosting</a:t>
            </a:r>
            <a:r>
              <a:rPr lang="en" sz="1200">
                <a:solidFill>
                  <a:schemeClr val="dk1"/>
                </a:solidFill>
                <a:latin typeface="Open Sans"/>
                <a:ea typeface="Open Sans"/>
                <a:cs typeface="Open Sans"/>
                <a:sym typeface="Open Sans"/>
              </a:rPr>
              <a:t> solution that is backed by two of the most trusted and reliable platforms on the web: WordPress and the Google Cloud Platform. Website Pro allows you to design and develop beautiful WordPress websites and have access to an easy to understand reporting dashboard. </a:t>
            </a:r>
            <a:endParaRPr sz="1200">
              <a:solidFill>
                <a:schemeClr val="dk1"/>
              </a:solidFill>
              <a:latin typeface="Open Sans"/>
              <a:ea typeface="Open Sans"/>
              <a:cs typeface="Open Sans"/>
              <a:sym typeface="Open Sans"/>
            </a:endParaRPr>
          </a:p>
          <a:p>
            <a:pPr indent="0" lvl="0" marL="0" marR="914400" rtl="0" algn="l">
              <a:lnSpc>
                <a:spcPct val="100000"/>
              </a:lnSpc>
              <a:spcBef>
                <a:spcPts val="0"/>
              </a:spcBef>
              <a:spcAft>
                <a:spcPts val="0"/>
              </a:spcAft>
              <a:buSzPts val="1100"/>
              <a:buNone/>
            </a:pPr>
            <a:r>
              <a:t/>
            </a:r>
            <a:endParaRPr sz="1200">
              <a:solidFill>
                <a:schemeClr val="dk1"/>
              </a:solidFill>
              <a:latin typeface="Open Sans"/>
              <a:ea typeface="Open Sans"/>
              <a:cs typeface="Open Sans"/>
              <a:sym typeface="Open Sans"/>
            </a:endParaRPr>
          </a:p>
          <a:p>
            <a:pPr indent="0" lvl="0" marL="0" marR="914400" rtl="0" algn="l">
              <a:lnSpc>
                <a:spcPct val="100000"/>
              </a:lnSpc>
              <a:spcBef>
                <a:spcPts val="0"/>
              </a:spcBef>
              <a:spcAft>
                <a:spcPts val="0"/>
              </a:spcAft>
              <a:buSzPts val="1100"/>
              <a:buNone/>
            </a:pPr>
            <a:r>
              <a:rPr lang="en" sz="1200">
                <a:solidFill>
                  <a:schemeClr val="dk1"/>
                </a:solidFill>
                <a:latin typeface="Open Sans"/>
                <a:ea typeface="Open Sans"/>
                <a:cs typeface="Open Sans"/>
                <a:sym typeface="Open Sans"/>
              </a:rPr>
              <a:t>Key Selling Features:</a:t>
            </a:r>
            <a:endParaRPr sz="1200">
              <a:solidFill>
                <a:schemeClr val="dk1"/>
              </a:solidFill>
              <a:latin typeface="Open Sans"/>
              <a:ea typeface="Open Sans"/>
              <a:cs typeface="Open Sans"/>
              <a:sym typeface="Open Sans"/>
            </a:endParaRPr>
          </a:p>
          <a:p>
            <a:pPr indent="-304800" lvl="0" marL="457200" marR="914400" rtl="0" algn="l">
              <a:lnSpc>
                <a:spcPct val="100000"/>
              </a:lnSpc>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World-class security with the Google Cloud platform</a:t>
            </a:r>
            <a:endParaRPr sz="1200">
              <a:solidFill>
                <a:schemeClr val="dk1"/>
              </a:solidFill>
              <a:latin typeface="Open Sans"/>
              <a:ea typeface="Open Sans"/>
              <a:cs typeface="Open Sans"/>
              <a:sym typeface="Open Sans"/>
            </a:endParaRPr>
          </a:p>
          <a:p>
            <a:pPr indent="-304800" lvl="0" marL="457200" marR="914400" rtl="0" algn="l">
              <a:lnSpc>
                <a:spcPct val="100000"/>
              </a:lnSpc>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Website creation in minutes with custom templates</a:t>
            </a:r>
            <a:endParaRPr sz="1200">
              <a:solidFill>
                <a:schemeClr val="dk1"/>
              </a:solidFill>
              <a:latin typeface="Open Sans"/>
              <a:ea typeface="Open Sans"/>
              <a:cs typeface="Open Sans"/>
              <a:sym typeface="Open Sans"/>
            </a:endParaRPr>
          </a:p>
          <a:p>
            <a:pPr indent="-304800" lvl="0" marL="457200" marR="914400" rtl="0" algn="l">
              <a:lnSpc>
                <a:spcPct val="100000"/>
              </a:lnSpc>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Free SSL certificates</a:t>
            </a:r>
            <a:endParaRPr sz="1200">
              <a:solidFill>
                <a:schemeClr val="dk1"/>
              </a:solidFill>
              <a:latin typeface="Open Sans"/>
              <a:ea typeface="Open Sans"/>
              <a:cs typeface="Open Sans"/>
              <a:sym typeface="Open Sans"/>
            </a:endParaRPr>
          </a:p>
          <a:p>
            <a:pPr indent="-304800" lvl="0" marL="457200" marR="914400" rtl="0" algn="l">
              <a:lnSpc>
                <a:spcPct val="100000"/>
              </a:lnSpc>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Free CDN</a:t>
            </a:r>
            <a:endParaRPr sz="1200">
              <a:solidFill>
                <a:schemeClr val="dk1"/>
              </a:solidFill>
              <a:latin typeface="Open Sans"/>
              <a:ea typeface="Open Sans"/>
              <a:cs typeface="Open Sans"/>
              <a:sym typeface="Open Sans"/>
            </a:endParaRPr>
          </a:p>
          <a:p>
            <a:pPr indent="-304800" lvl="0" marL="457200" marR="914400" rtl="0" algn="l">
              <a:lnSpc>
                <a:spcPct val="100000"/>
              </a:lnSpc>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No extra charge for daily backups</a:t>
            </a:r>
            <a:endParaRPr sz="1200">
              <a:solidFill>
                <a:schemeClr val="dk1"/>
              </a:solidFill>
              <a:latin typeface="Open Sans"/>
              <a:ea typeface="Open Sans"/>
              <a:cs typeface="Open Sans"/>
              <a:sym typeface="Open Sans"/>
            </a:endParaRPr>
          </a:p>
          <a:p>
            <a:pPr indent="-304800" lvl="0" marL="457200" marR="914400" rtl="0" algn="l">
              <a:lnSpc>
                <a:spcPct val="100000"/>
              </a:lnSpc>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Help with migrating </a:t>
            </a:r>
            <a:r>
              <a:rPr lang="en" sz="1200">
                <a:solidFill>
                  <a:schemeClr val="dk1"/>
                </a:solidFill>
                <a:latin typeface="Open Sans"/>
                <a:ea typeface="Open Sans"/>
                <a:cs typeface="Open Sans"/>
                <a:sym typeface="Open Sans"/>
              </a:rPr>
              <a:t>existing</a:t>
            </a:r>
            <a:r>
              <a:rPr lang="en" sz="1200">
                <a:solidFill>
                  <a:schemeClr val="dk1"/>
                </a:solidFill>
                <a:latin typeface="Open Sans"/>
                <a:ea typeface="Open Sans"/>
                <a:cs typeface="Open Sans"/>
                <a:sym typeface="Open Sans"/>
              </a:rPr>
              <a:t> WordPress sites</a:t>
            </a:r>
            <a:endParaRPr sz="1200">
              <a:solidFill>
                <a:schemeClr val="dk1"/>
              </a:solidFill>
              <a:latin typeface="Open Sans"/>
              <a:ea typeface="Open Sans"/>
              <a:cs typeface="Open Sans"/>
              <a:sym typeface="Open Sans"/>
            </a:endParaRPr>
          </a:p>
          <a:p>
            <a:pPr indent="-304800" lvl="0" marL="457200" marR="914400" rtl="0" algn="l">
              <a:lnSpc>
                <a:spcPct val="100000"/>
              </a:lnSpc>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One-click website setup</a:t>
            </a:r>
            <a:endParaRPr sz="1200">
              <a:solidFill>
                <a:schemeClr val="dk1"/>
              </a:solidFill>
              <a:latin typeface="Open Sans"/>
              <a:ea typeface="Open Sans"/>
              <a:cs typeface="Open Sans"/>
              <a:sym typeface="Open Sans"/>
            </a:endParaRPr>
          </a:p>
          <a:p>
            <a:pPr indent="-304800" lvl="0" marL="457200" marR="914400" rtl="0" algn="l">
              <a:lnSpc>
                <a:spcPct val="100000"/>
              </a:lnSpc>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Free subdomain</a:t>
            </a:r>
            <a:endParaRPr sz="1200">
              <a:solidFill>
                <a:schemeClr val="dk1"/>
              </a:solidFill>
              <a:latin typeface="Open Sans"/>
              <a:ea typeface="Open Sans"/>
              <a:cs typeface="Open Sans"/>
              <a:sym typeface="Open Sans"/>
            </a:endParaRPr>
          </a:p>
          <a:p>
            <a:pPr indent="-304800" lvl="0" marL="457200" marR="914400" rtl="0" algn="l">
              <a:lnSpc>
                <a:spcPct val="100000"/>
              </a:lnSpc>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Built in reporting</a:t>
            </a:r>
            <a:endParaRPr sz="1200">
              <a:solidFill>
                <a:schemeClr val="dk1"/>
              </a:solidFill>
              <a:latin typeface="Open Sans"/>
              <a:ea typeface="Open Sans"/>
              <a:cs typeface="Open Sans"/>
              <a:sym typeface="Open Sans"/>
            </a:endParaRPr>
          </a:p>
          <a:p>
            <a:pPr indent="-304800" lvl="0" marL="457200" marR="914400" rtl="0" algn="l">
              <a:lnSpc>
                <a:spcPct val="100000"/>
              </a:lnSpc>
              <a:spcBef>
                <a:spcPts val="0"/>
              </a:spcBef>
              <a:spcAft>
                <a:spcPts val="0"/>
              </a:spcAft>
              <a:buClr>
                <a:schemeClr val="dk1"/>
              </a:buClr>
              <a:buSzPts val="1200"/>
              <a:buFont typeface="Open Sans"/>
              <a:buChar char="●"/>
            </a:pPr>
            <a:r>
              <a:t/>
            </a:r>
            <a:endParaRPr sz="1200">
              <a:solidFill>
                <a:schemeClr val="dk1"/>
              </a:solidFill>
              <a:latin typeface="Open Sans"/>
              <a:ea typeface="Open Sans"/>
              <a:cs typeface="Open Sans"/>
              <a:sym typeface="Open Sans"/>
            </a:endParaRPr>
          </a:p>
          <a:p>
            <a:pPr indent="0" lvl="0" marL="0" marR="914400" rtl="0" algn="l">
              <a:lnSpc>
                <a:spcPct val="100000"/>
              </a:lnSpc>
              <a:spcBef>
                <a:spcPts val="0"/>
              </a:spcBef>
              <a:spcAft>
                <a:spcPts val="0"/>
              </a:spcAft>
              <a:buNone/>
            </a:pPr>
            <a:r>
              <a:t/>
            </a:r>
            <a:endParaRPr sz="1200">
              <a:solidFill>
                <a:schemeClr val="dk1"/>
              </a:solidFill>
              <a:latin typeface="Open Sans"/>
              <a:ea typeface="Open Sans"/>
              <a:cs typeface="Open Sans"/>
              <a:sym typeface="Open Sans"/>
            </a:endParaRPr>
          </a:p>
          <a:p>
            <a:pPr indent="0" lvl="0" marL="0" marR="914400" rtl="0" algn="l">
              <a:lnSpc>
                <a:spcPct val="100000"/>
              </a:lnSpc>
              <a:spcBef>
                <a:spcPts val="0"/>
              </a:spcBef>
              <a:spcAft>
                <a:spcPts val="0"/>
              </a:spcAft>
              <a:buNone/>
            </a:pPr>
            <a:r>
              <a:rPr lang="en" sz="1200">
                <a:solidFill>
                  <a:schemeClr val="dk1"/>
                </a:solidFill>
                <a:latin typeface="Open Sans"/>
                <a:ea typeface="Open Sans"/>
                <a:cs typeface="Open Sans"/>
                <a:sym typeface="Open Sans"/>
              </a:rPr>
              <a:t>Technical Aspects</a:t>
            </a:r>
            <a:endParaRPr sz="1200">
              <a:solidFill>
                <a:schemeClr val="dk1"/>
              </a:solidFill>
              <a:latin typeface="Open Sans"/>
              <a:ea typeface="Open Sans"/>
              <a:cs typeface="Open Sans"/>
              <a:sym typeface="Open Sans"/>
            </a:endParaRPr>
          </a:p>
          <a:p>
            <a:pPr indent="-304800" lvl="0" marL="457200" marR="914400" rtl="0" algn="l">
              <a:lnSpc>
                <a:spcPct val="100000"/>
              </a:lnSpc>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NGINX</a:t>
            </a:r>
            <a:endParaRPr sz="1200">
              <a:solidFill>
                <a:schemeClr val="dk1"/>
              </a:solidFill>
              <a:latin typeface="Open Sans"/>
              <a:ea typeface="Open Sans"/>
              <a:cs typeface="Open Sans"/>
              <a:sym typeface="Open Sans"/>
            </a:endParaRPr>
          </a:p>
          <a:p>
            <a:pPr indent="-304800" lvl="0" marL="457200" marR="914400" rtl="0" algn="l">
              <a:lnSpc>
                <a:spcPct val="100000"/>
              </a:lnSpc>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PHP 7</a:t>
            </a:r>
            <a:endParaRPr sz="1200">
              <a:solidFill>
                <a:schemeClr val="dk1"/>
              </a:solidFill>
              <a:latin typeface="Open Sans"/>
              <a:ea typeface="Open Sans"/>
              <a:cs typeface="Open Sans"/>
              <a:sym typeface="Open Sans"/>
            </a:endParaRPr>
          </a:p>
          <a:p>
            <a:pPr indent="-304800" lvl="0" marL="457200" marR="914400" rtl="0" algn="l">
              <a:lnSpc>
                <a:spcPct val="100000"/>
              </a:lnSpc>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Google Cloud SQL</a:t>
            </a:r>
            <a:endParaRPr sz="1200">
              <a:solidFill>
                <a:schemeClr val="dk1"/>
              </a:solidFill>
              <a:latin typeface="Open Sans"/>
              <a:ea typeface="Open Sans"/>
              <a:cs typeface="Open Sans"/>
              <a:sym typeface="Open Sans"/>
            </a:endParaRPr>
          </a:p>
          <a:p>
            <a:pPr indent="-304800" lvl="0" marL="457200" marR="914400" rtl="0" algn="l">
              <a:lnSpc>
                <a:spcPct val="100000"/>
              </a:lnSpc>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HTTP/2</a:t>
            </a:r>
            <a:endParaRPr sz="1200">
              <a:solidFill>
                <a:schemeClr val="dk1"/>
              </a:solidFill>
              <a:latin typeface="Open Sans"/>
              <a:ea typeface="Open Sans"/>
              <a:cs typeface="Open Sans"/>
              <a:sym typeface="Open Sans"/>
            </a:endParaRPr>
          </a:p>
          <a:p>
            <a:pPr indent="-304800" lvl="0" marL="457200" marR="914400" rtl="0" algn="l">
              <a:lnSpc>
                <a:spcPct val="100000"/>
              </a:lnSpc>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Redis cache</a:t>
            </a:r>
            <a:endParaRPr sz="1200">
              <a:solidFill>
                <a:schemeClr val="dk1"/>
              </a:solidFill>
              <a:latin typeface="Open Sans"/>
              <a:ea typeface="Open Sans"/>
              <a:cs typeface="Open Sans"/>
              <a:sym typeface="Open Sans"/>
            </a:endParaRPr>
          </a:p>
          <a:p>
            <a:pPr indent="0" lvl="0" marL="0" marR="914400" rtl="0" algn="l">
              <a:lnSpc>
                <a:spcPct val="100000"/>
              </a:lnSpc>
              <a:spcBef>
                <a:spcPts val="0"/>
              </a:spcBef>
              <a:spcAft>
                <a:spcPts val="0"/>
              </a:spcAft>
              <a:buSzPts val="1100"/>
              <a:buNone/>
            </a:pPr>
            <a:r>
              <a:t/>
            </a:r>
            <a:endParaRPr sz="1200">
              <a:solidFill>
                <a:schemeClr val="dk1"/>
              </a:solidFill>
              <a:latin typeface="Open Sans"/>
              <a:ea typeface="Open Sans"/>
              <a:cs typeface="Open Sans"/>
              <a:sym typeface="Open Sans"/>
            </a:endParaRPr>
          </a:p>
          <a:p>
            <a:pPr indent="0" lvl="0" marL="0" marR="914400" rtl="0" algn="l">
              <a:lnSpc>
                <a:spcPct val="100000"/>
              </a:lnSpc>
              <a:spcBef>
                <a:spcPts val="0"/>
              </a:spcBef>
              <a:spcAft>
                <a:spcPts val="0"/>
              </a:spcAft>
              <a:buSzPts val="1100"/>
              <a:buNone/>
            </a:pPr>
            <a:r>
              <a:rPr b="1" lang="en" sz="1200">
                <a:solidFill>
                  <a:schemeClr val="dk1"/>
                </a:solidFill>
                <a:latin typeface="Open Sans"/>
                <a:ea typeface="Open Sans"/>
                <a:cs typeface="Open Sans"/>
                <a:sym typeface="Open Sans"/>
              </a:rPr>
              <a:t>We take the stress out of websites. </a:t>
            </a:r>
            <a:endParaRPr b="1" sz="1200">
              <a:solidFill>
                <a:schemeClr val="dk1"/>
              </a:solidFill>
              <a:latin typeface="Open Sans"/>
              <a:ea typeface="Open Sans"/>
              <a:cs typeface="Open Sans"/>
              <a:sym typeface="Open Sans"/>
            </a:endParaRPr>
          </a:p>
          <a:p>
            <a:pPr indent="0" lvl="0" marL="0" marR="914400" rtl="0" algn="l">
              <a:lnSpc>
                <a:spcPct val="100000"/>
              </a:lnSpc>
              <a:spcBef>
                <a:spcPts val="0"/>
              </a:spcBef>
              <a:spcAft>
                <a:spcPts val="0"/>
              </a:spcAft>
              <a:buSzPts val="1100"/>
              <a:buNone/>
            </a:pPr>
            <a:r>
              <a:t/>
            </a:r>
            <a:endParaRPr sz="1200">
              <a:solidFill>
                <a:schemeClr val="dk1"/>
              </a:solidFill>
              <a:latin typeface="Open Sans"/>
              <a:ea typeface="Open Sans"/>
              <a:cs typeface="Open Sans"/>
              <a:sym typeface="Open San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5f77e67d19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5f77e67d19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SMB FACING:</a:t>
            </a:r>
            <a:br>
              <a:rPr lang="en"/>
            </a:br>
            <a:r>
              <a:rPr lang="en"/>
              <a:t>With Website Pro you can have a beautiful website in seconds! Simply choose to create your website from a custom template, or start from scratch. All you need to do is fill out your business name in the form and watch the site be created.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4" name="Google Shape;31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914400" rtl="0" algn="l">
              <a:lnSpc>
                <a:spcPct val="100000"/>
              </a:lnSpc>
              <a:spcBef>
                <a:spcPts val="0"/>
              </a:spcBef>
              <a:spcAft>
                <a:spcPts val="0"/>
              </a:spcAft>
              <a:buSzPts val="1100"/>
              <a:buNone/>
            </a:pPr>
            <a:r>
              <a:rPr lang="en" sz="1200">
                <a:solidFill>
                  <a:schemeClr val="dk1"/>
                </a:solidFill>
                <a:latin typeface="Open Sans"/>
                <a:ea typeface="Open Sans"/>
                <a:cs typeface="Open Sans"/>
                <a:sym typeface="Open Sans"/>
              </a:rPr>
              <a:t>SMB FACING: </a:t>
            </a:r>
            <a:endParaRPr sz="1200">
              <a:solidFill>
                <a:schemeClr val="dk1"/>
              </a:solidFill>
              <a:latin typeface="Open Sans"/>
              <a:ea typeface="Open Sans"/>
              <a:cs typeface="Open Sans"/>
              <a:sym typeface="Open Sans"/>
            </a:endParaRPr>
          </a:p>
          <a:p>
            <a:pPr indent="0" lvl="0" marL="0" marR="914400" rtl="0" algn="l">
              <a:lnSpc>
                <a:spcPct val="100000"/>
              </a:lnSpc>
              <a:spcBef>
                <a:spcPts val="0"/>
              </a:spcBef>
              <a:spcAft>
                <a:spcPts val="0"/>
              </a:spcAft>
              <a:buSzPts val="1100"/>
              <a:buNone/>
            </a:pPr>
            <a:r>
              <a:rPr lang="en" sz="1200">
                <a:solidFill>
                  <a:schemeClr val="dk1"/>
                </a:solidFill>
                <a:latin typeface="Open Sans"/>
                <a:ea typeface="Open Sans"/>
                <a:cs typeface="Open Sans"/>
                <a:sym typeface="Open Sans"/>
              </a:rPr>
              <a:t>The Website Pro overview page provides you with everything you need to jump into website creation, reporting, or more in-depth developer tools. Access the WordPress dashboard with the click of a button or view the analytics for your site. </a:t>
            </a:r>
            <a:endParaRPr sz="1200">
              <a:solidFill>
                <a:schemeClr val="dk1"/>
              </a:solidFill>
              <a:latin typeface="Open Sans"/>
              <a:ea typeface="Open Sans"/>
              <a:cs typeface="Open Sans"/>
              <a:sym typeface="Open Sans"/>
            </a:endParaRPr>
          </a:p>
          <a:p>
            <a:pPr indent="0" lvl="0" marL="0" marR="914400" rtl="0" algn="l">
              <a:lnSpc>
                <a:spcPct val="100000"/>
              </a:lnSpc>
              <a:spcBef>
                <a:spcPts val="0"/>
              </a:spcBef>
              <a:spcAft>
                <a:spcPts val="0"/>
              </a:spcAft>
              <a:buSzPts val="1100"/>
              <a:buNone/>
            </a:pPr>
            <a:r>
              <a:t/>
            </a:r>
            <a:endParaRPr sz="1200">
              <a:solidFill>
                <a:schemeClr val="dk1"/>
              </a:solidFill>
              <a:latin typeface="Open Sans"/>
              <a:ea typeface="Open Sans"/>
              <a:cs typeface="Open Sans"/>
              <a:sym typeface="Open Sans"/>
            </a:endParaRPr>
          </a:p>
          <a:p>
            <a:pPr indent="0" lvl="0" marL="0" marR="914400" rtl="0" algn="l">
              <a:lnSpc>
                <a:spcPct val="100000"/>
              </a:lnSpc>
              <a:spcBef>
                <a:spcPts val="0"/>
              </a:spcBef>
              <a:spcAft>
                <a:spcPts val="0"/>
              </a:spcAft>
              <a:buSzPts val="1100"/>
              <a:buNone/>
            </a:pPr>
            <a:r>
              <a:t/>
            </a:r>
            <a:endParaRPr sz="1200">
              <a:solidFill>
                <a:schemeClr val="dk1"/>
              </a:solidFill>
              <a:latin typeface="Open Sans"/>
              <a:ea typeface="Open Sans"/>
              <a:cs typeface="Open Sans"/>
              <a:sym typeface="Open San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5c6b9ee99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0" name="Google Shape;330;g5c6b9ee99b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914400" rtl="0" algn="l">
              <a:lnSpc>
                <a:spcPct val="100000"/>
              </a:lnSpc>
              <a:spcBef>
                <a:spcPts val="0"/>
              </a:spcBef>
              <a:spcAft>
                <a:spcPts val="0"/>
              </a:spcAft>
              <a:buSzPts val="1100"/>
              <a:buNone/>
            </a:pPr>
            <a:r>
              <a:rPr lang="en" sz="1200">
                <a:solidFill>
                  <a:schemeClr val="dk1"/>
                </a:solidFill>
                <a:latin typeface="Open Sans"/>
                <a:ea typeface="Open Sans"/>
                <a:cs typeface="Open Sans"/>
                <a:sym typeface="Open Sans"/>
              </a:rPr>
              <a:t>SMB FACING: </a:t>
            </a:r>
            <a:endParaRPr sz="1200">
              <a:solidFill>
                <a:schemeClr val="dk1"/>
              </a:solidFill>
              <a:latin typeface="Open Sans"/>
              <a:ea typeface="Open Sans"/>
              <a:cs typeface="Open Sans"/>
              <a:sym typeface="Open Sans"/>
            </a:endParaRPr>
          </a:p>
          <a:p>
            <a:pPr indent="0" lvl="0" marL="0" marR="914400" rtl="0" algn="l">
              <a:lnSpc>
                <a:spcPct val="100000"/>
              </a:lnSpc>
              <a:spcBef>
                <a:spcPts val="0"/>
              </a:spcBef>
              <a:spcAft>
                <a:spcPts val="0"/>
              </a:spcAft>
              <a:buSzPts val="1100"/>
              <a:buNone/>
            </a:pPr>
            <a:r>
              <a:rPr lang="en" sz="1200">
                <a:solidFill>
                  <a:schemeClr val="dk1"/>
                </a:solidFill>
                <a:latin typeface="Open Sans"/>
                <a:ea typeface="Open Sans"/>
                <a:cs typeface="Open Sans"/>
                <a:sym typeface="Open Sans"/>
              </a:rPr>
              <a:t>Website Pro lets you connect your domain easily. Simply click ‘Connect a Domain’ and paste or type the domain into the required space. This domain will become ‘pending’ and take anywhere between 5 minutes to 24 to properly connect. Once it has successfully been connected you will see a green checkmark next to the domain. </a:t>
            </a:r>
            <a:endParaRPr sz="1200">
              <a:solidFill>
                <a:schemeClr val="dk1"/>
              </a:solidFill>
              <a:latin typeface="Open Sans"/>
              <a:ea typeface="Open Sans"/>
              <a:cs typeface="Open Sans"/>
              <a:sym typeface="Open San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5c6b9ee99b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5" name="Google Shape;345;g5c6b9ee99b_0_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914400" rtl="0" algn="l">
              <a:lnSpc>
                <a:spcPct val="100000"/>
              </a:lnSpc>
              <a:spcBef>
                <a:spcPts val="0"/>
              </a:spcBef>
              <a:spcAft>
                <a:spcPts val="0"/>
              </a:spcAft>
              <a:buSzPts val="1100"/>
              <a:buNone/>
            </a:pPr>
            <a:r>
              <a:rPr lang="en" sz="1200">
                <a:solidFill>
                  <a:schemeClr val="dk1"/>
                </a:solidFill>
                <a:latin typeface="Open Sans"/>
                <a:ea typeface="Open Sans"/>
                <a:cs typeface="Open Sans"/>
                <a:sym typeface="Open Sans"/>
              </a:rPr>
              <a:t>SMB FACING: </a:t>
            </a:r>
            <a:endParaRPr sz="1200">
              <a:solidFill>
                <a:schemeClr val="dk1"/>
              </a:solidFill>
              <a:latin typeface="Open Sans"/>
              <a:ea typeface="Open Sans"/>
              <a:cs typeface="Open Sans"/>
              <a:sym typeface="Open Sans"/>
            </a:endParaRPr>
          </a:p>
          <a:p>
            <a:pPr indent="0" lvl="0" marL="0" marR="914400" rtl="0" algn="l">
              <a:lnSpc>
                <a:spcPct val="100000"/>
              </a:lnSpc>
              <a:spcBef>
                <a:spcPts val="0"/>
              </a:spcBef>
              <a:spcAft>
                <a:spcPts val="0"/>
              </a:spcAft>
              <a:buSzPts val="1100"/>
              <a:buNone/>
            </a:pPr>
            <a:r>
              <a:rPr lang="en" sz="1200">
                <a:solidFill>
                  <a:schemeClr val="dk1"/>
                </a:solidFill>
                <a:latin typeface="Open Sans"/>
                <a:ea typeface="Open Sans"/>
                <a:cs typeface="Open Sans"/>
                <a:sym typeface="Open Sans"/>
              </a:rPr>
              <a:t>On the Backups tab you are able to access any of your site’s previous backups and easily restore it. Website Pro performs an automatic backup everyday. However, if you’re planning on making some big changes, you can also backup your site at any time by clicking “Backup Now” in the top right corner. It’s important to note that as you are restoring your site you will be unable to make any edits or visit your site until the restore is complete. Depending on the size of site, this could take anywhere from a couple of minutes to a little longer. </a:t>
            </a:r>
            <a:endParaRPr sz="1200">
              <a:solidFill>
                <a:schemeClr val="dk1"/>
              </a:solidFill>
              <a:latin typeface="Open Sans"/>
              <a:ea typeface="Open Sans"/>
              <a:cs typeface="Open Sans"/>
              <a:sym typeface="Open Sans"/>
            </a:endParaRPr>
          </a:p>
          <a:p>
            <a:pPr indent="0" lvl="0" marL="0" marR="914400" rtl="0" algn="l">
              <a:lnSpc>
                <a:spcPct val="100000"/>
              </a:lnSpc>
              <a:spcBef>
                <a:spcPts val="0"/>
              </a:spcBef>
              <a:spcAft>
                <a:spcPts val="0"/>
              </a:spcAft>
              <a:buSzPts val="1100"/>
              <a:buNone/>
            </a:pPr>
            <a:r>
              <a:t/>
            </a:r>
            <a:endParaRPr sz="1200">
              <a:solidFill>
                <a:schemeClr val="dk1"/>
              </a:solidFill>
              <a:latin typeface="Open Sans"/>
              <a:ea typeface="Open Sans"/>
              <a:cs typeface="Open Sans"/>
              <a:sym typeface="Open San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5c6b9ee99b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1" name="Google Shape;361;g5c6b9ee99b_0_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914400" rtl="0" algn="l">
              <a:lnSpc>
                <a:spcPct val="100000"/>
              </a:lnSpc>
              <a:spcBef>
                <a:spcPts val="0"/>
              </a:spcBef>
              <a:spcAft>
                <a:spcPts val="0"/>
              </a:spcAft>
              <a:buSzPts val="1100"/>
              <a:buNone/>
            </a:pPr>
            <a:r>
              <a:rPr lang="en" sz="1200">
                <a:solidFill>
                  <a:schemeClr val="dk1"/>
                </a:solidFill>
                <a:latin typeface="Open Sans"/>
                <a:ea typeface="Open Sans"/>
                <a:cs typeface="Open Sans"/>
                <a:sym typeface="Open Sans"/>
              </a:rPr>
              <a:t>SMB FACING: </a:t>
            </a:r>
            <a:endParaRPr sz="1200">
              <a:solidFill>
                <a:schemeClr val="dk1"/>
              </a:solidFill>
              <a:latin typeface="Open Sans"/>
              <a:ea typeface="Open Sans"/>
              <a:cs typeface="Open Sans"/>
              <a:sym typeface="Open Sans"/>
            </a:endParaRPr>
          </a:p>
          <a:p>
            <a:pPr indent="0" lvl="0" marL="0" marR="914400" rtl="0" algn="l">
              <a:lnSpc>
                <a:spcPct val="100000"/>
              </a:lnSpc>
              <a:spcBef>
                <a:spcPts val="0"/>
              </a:spcBef>
              <a:spcAft>
                <a:spcPts val="0"/>
              </a:spcAft>
              <a:buSzPts val="1100"/>
              <a:buNone/>
            </a:pPr>
            <a:r>
              <a:rPr lang="en" sz="1200">
                <a:solidFill>
                  <a:schemeClr val="dk1"/>
                </a:solidFill>
                <a:latin typeface="Open Sans"/>
                <a:ea typeface="Open Sans"/>
                <a:cs typeface="Open Sans"/>
                <a:sym typeface="Open Sans"/>
              </a:rPr>
              <a:t>An important aspect of any web developers workflow is staging. In the Website Pro staging tab you </a:t>
            </a:r>
            <a:r>
              <a:rPr lang="en" sz="1200">
                <a:solidFill>
                  <a:schemeClr val="dk1"/>
                </a:solidFill>
                <a:latin typeface="Open Sans"/>
                <a:ea typeface="Open Sans"/>
                <a:cs typeface="Open Sans"/>
                <a:sym typeface="Open Sans"/>
              </a:rPr>
              <a:t>are</a:t>
            </a:r>
            <a:r>
              <a:rPr lang="en" sz="1200">
                <a:solidFill>
                  <a:schemeClr val="dk1"/>
                </a:solidFill>
                <a:latin typeface="Open Sans"/>
                <a:ea typeface="Open Sans"/>
                <a:cs typeface="Open Sans"/>
                <a:sym typeface="Open Sans"/>
              </a:rPr>
              <a:t> able to test design changes and updates without making changes to your live site. Happy with what you’ve created in the staging environment, easily push the staging site live with the click of a button! </a:t>
            </a:r>
            <a:endParaRPr sz="1200">
              <a:solidFill>
                <a:schemeClr val="dk1"/>
              </a:solidFill>
              <a:latin typeface="Open Sans"/>
              <a:ea typeface="Open Sans"/>
              <a:cs typeface="Open Sans"/>
              <a:sym typeface="Open San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5c6b9ee99b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5" name="Google Shape;375;g5c6b9ee99b_0_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914400" rtl="0" algn="l">
              <a:lnSpc>
                <a:spcPct val="100000"/>
              </a:lnSpc>
              <a:spcBef>
                <a:spcPts val="0"/>
              </a:spcBef>
              <a:spcAft>
                <a:spcPts val="0"/>
              </a:spcAft>
              <a:buSzPts val="1100"/>
              <a:buNone/>
            </a:pPr>
            <a:r>
              <a:rPr lang="en" sz="1200">
                <a:solidFill>
                  <a:schemeClr val="dk1"/>
                </a:solidFill>
                <a:latin typeface="Open Sans"/>
                <a:ea typeface="Open Sans"/>
                <a:cs typeface="Open Sans"/>
                <a:sym typeface="Open Sans"/>
              </a:rPr>
              <a:t>SMB FACING: </a:t>
            </a:r>
            <a:endParaRPr sz="1200">
              <a:solidFill>
                <a:schemeClr val="dk1"/>
              </a:solidFill>
              <a:latin typeface="Open Sans"/>
              <a:ea typeface="Open Sans"/>
              <a:cs typeface="Open Sans"/>
              <a:sym typeface="Open Sans"/>
            </a:endParaRPr>
          </a:p>
          <a:p>
            <a:pPr indent="0" lvl="0" marL="0" marR="914400" rtl="0" algn="l">
              <a:lnSpc>
                <a:spcPct val="100000"/>
              </a:lnSpc>
              <a:spcBef>
                <a:spcPts val="0"/>
              </a:spcBef>
              <a:spcAft>
                <a:spcPts val="0"/>
              </a:spcAft>
              <a:buSzPts val="1100"/>
              <a:buNone/>
            </a:pPr>
            <a:r>
              <a:rPr lang="en" sz="1200">
                <a:solidFill>
                  <a:schemeClr val="dk1"/>
                </a:solidFill>
                <a:latin typeface="Open Sans"/>
                <a:ea typeface="Open Sans"/>
                <a:cs typeface="Open Sans"/>
                <a:sym typeface="Open Sans"/>
              </a:rPr>
              <a:t>The next tab in Website Pro is PHP Logs. This tab allows you to search and view PHP logs for both staging and production environments! This can help you or your developer identify easy-to-fix errors. </a:t>
            </a:r>
            <a:endParaRPr sz="1200">
              <a:solidFill>
                <a:schemeClr val="dk1"/>
              </a:solidFill>
              <a:latin typeface="Open Sans"/>
              <a:ea typeface="Open Sans"/>
              <a:cs typeface="Open Sans"/>
              <a:sym typeface="Open San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 Id="rId4" Type="http://schemas.openxmlformats.org/officeDocument/2006/relationships/image" Target="../media/image8.png"/><Relationship Id="rId5"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8.png"/><Relationship Id="rId4" Type="http://schemas.openxmlformats.org/officeDocument/2006/relationships/image" Target="../media/image6.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jpg"/><Relationship Id="rId3" Type="http://schemas.openxmlformats.org/officeDocument/2006/relationships/image" Target="../media/image2.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5.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ext center">
  <p:cSld name="CUSTOM_1">
    <p:spTree>
      <p:nvGrpSpPr>
        <p:cNvPr id="50" name="Shape 50"/>
        <p:cNvGrpSpPr/>
        <p:nvPr/>
      </p:nvGrpSpPr>
      <p:grpSpPr>
        <a:xfrm>
          <a:off x="0" y="0"/>
          <a:ext cx="0" cy="0"/>
          <a:chOff x="0" y="0"/>
          <a:chExt cx="0" cy="0"/>
        </a:xfrm>
      </p:grpSpPr>
      <p:sp>
        <p:nvSpPr>
          <p:cNvPr id="51" name="Google Shape;51;p13"/>
          <p:cNvSpPr/>
          <p:nvPr/>
        </p:nvSpPr>
        <p:spPr>
          <a:xfrm>
            <a:off x="-17675" y="-35375"/>
            <a:ext cx="9161700" cy="45720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p13"/>
          <p:cNvSpPr txBox="1"/>
          <p:nvPr>
            <p:ph type="title"/>
          </p:nvPr>
        </p:nvSpPr>
        <p:spPr>
          <a:xfrm>
            <a:off x="457200" y="922500"/>
            <a:ext cx="8229600" cy="3298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4800">
                <a:solidFill>
                  <a:srgbClr val="3F9B63"/>
                </a:solidFill>
              </a:defRPr>
            </a:lvl1pPr>
            <a:lvl2pPr lvl="1" algn="ctr">
              <a:lnSpc>
                <a:spcPct val="100000"/>
              </a:lnSpc>
              <a:spcBef>
                <a:spcPts val="0"/>
              </a:spcBef>
              <a:spcAft>
                <a:spcPts val="0"/>
              </a:spcAft>
              <a:buSzPts val="2800"/>
              <a:buNone/>
              <a:defRPr sz="4800">
                <a:solidFill>
                  <a:srgbClr val="3F9B63"/>
                </a:solidFill>
              </a:defRPr>
            </a:lvl2pPr>
            <a:lvl3pPr lvl="2" algn="ctr">
              <a:lnSpc>
                <a:spcPct val="100000"/>
              </a:lnSpc>
              <a:spcBef>
                <a:spcPts val="0"/>
              </a:spcBef>
              <a:spcAft>
                <a:spcPts val="0"/>
              </a:spcAft>
              <a:buSzPts val="2800"/>
              <a:buNone/>
              <a:defRPr sz="4800">
                <a:solidFill>
                  <a:srgbClr val="3F9B63"/>
                </a:solidFill>
              </a:defRPr>
            </a:lvl3pPr>
            <a:lvl4pPr lvl="3" algn="ctr">
              <a:lnSpc>
                <a:spcPct val="100000"/>
              </a:lnSpc>
              <a:spcBef>
                <a:spcPts val="0"/>
              </a:spcBef>
              <a:spcAft>
                <a:spcPts val="0"/>
              </a:spcAft>
              <a:buSzPts val="2800"/>
              <a:buNone/>
              <a:defRPr sz="4800">
                <a:solidFill>
                  <a:srgbClr val="3F9B63"/>
                </a:solidFill>
              </a:defRPr>
            </a:lvl4pPr>
            <a:lvl5pPr lvl="4" algn="ctr">
              <a:lnSpc>
                <a:spcPct val="100000"/>
              </a:lnSpc>
              <a:spcBef>
                <a:spcPts val="0"/>
              </a:spcBef>
              <a:spcAft>
                <a:spcPts val="0"/>
              </a:spcAft>
              <a:buSzPts val="2800"/>
              <a:buNone/>
              <a:defRPr sz="4800">
                <a:solidFill>
                  <a:srgbClr val="3F9B63"/>
                </a:solidFill>
              </a:defRPr>
            </a:lvl5pPr>
            <a:lvl6pPr lvl="5" algn="ctr">
              <a:lnSpc>
                <a:spcPct val="100000"/>
              </a:lnSpc>
              <a:spcBef>
                <a:spcPts val="0"/>
              </a:spcBef>
              <a:spcAft>
                <a:spcPts val="0"/>
              </a:spcAft>
              <a:buSzPts val="2800"/>
              <a:buNone/>
              <a:defRPr sz="4800">
                <a:solidFill>
                  <a:srgbClr val="3F9B63"/>
                </a:solidFill>
              </a:defRPr>
            </a:lvl6pPr>
            <a:lvl7pPr lvl="6" algn="ctr">
              <a:lnSpc>
                <a:spcPct val="100000"/>
              </a:lnSpc>
              <a:spcBef>
                <a:spcPts val="0"/>
              </a:spcBef>
              <a:spcAft>
                <a:spcPts val="0"/>
              </a:spcAft>
              <a:buSzPts val="2800"/>
              <a:buNone/>
              <a:defRPr sz="4800">
                <a:solidFill>
                  <a:srgbClr val="3F9B63"/>
                </a:solidFill>
              </a:defRPr>
            </a:lvl7pPr>
            <a:lvl8pPr lvl="7" algn="ctr">
              <a:lnSpc>
                <a:spcPct val="100000"/>
              </a:lnSpc>
              <a:spcBef>
                <a:spcPts val="0"/>
              </a:spcBef>
              <a:spcAft>
                <a:spcPts val="0"/>
              </a:spcAft>
              <a:buSzPts val="2800"/>
              <a:buNone/>
              <a:defRPr sz="4800">
                <a:solidFill>
                  <a:srgbClr val="3F9B63"/>
                </a:solidFill>
              </a:defRPr>
            </a:lvl8pPr>
            <a:lvl9pPr lvl="8" algn="ctr">
              <a:lnSpc>
                <a:spcPct val="100000"/>
              </a:lnSpc>
              <a:spcBef>
                <a:spcPts val="0"/>
              </a:spcBef>
              <a:spcAft>
                <a:spcPts val="0"/>
              </a:spcAft>
              <a:buSzPts val="2800"/>
              <a:buNone/>
              <a:defRPr sz="4800">
                <a:solidFill>
                  <a:srgbClr val="3F9B63"/>
                </a:solidFill>
              </a:defRPr>
            </a:lvl9pPr>
          </a:lstStyle>
          <a:p/>
        </p:txBody>
      </p:sp>
      <p:sp>
        <p:nvSpPr>
          <p:cNvPr id="53" name="Google Shape;53;p1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ndasta - Board">
  <p:cSld name="TITLE_1">
    <p:spTree>
      <p:nvGrpSpPr>
        <p:cNvPr id="54" name="Shape 54"/>
        <p:cNvGrpSpPr/>
        <p:nvPr/>
      </p:nvGrpSpPr>
      <p:grpSpPr>
        <a:xfrm>
          <a:off x="0" y="0"/>
          <a:ext cx="0" cy="0"/>
          <a:chOff x="0" y="0"/>
          <a:chExt cx="0" cy="0"/>
        </a:xfrm>
      </p:grpSpPr>
      <p:sp>
        <p:nvSpPr>
          <p:cNvPr id="55" name="Google Shape;55;p14"/>
          <p:cNvSpPr txBox="1"/>
          <p:nvPr>
            <p:ph idx="12" type="sldNum"/>
          </p:nvPr>
        </p:nvSpPr>
        <p:spPr>
          <a:xfrm>
            <a:off x="8556791" y="4749851"/>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howMasterSp="0">
  <p:cSld name="Cover">
    <p:bg>
      <p:bgPr>
        <a:blipFill>
          <a:blip r:embed="rId2">
            <a:alphaModFix/>
          </a:blip>
          <a:stretch>
            <a:fillRect/>
          </a:stretch>
        </a:blipFill>
      </p:bgPr>
    </p:bg>
    <p:spTree>
      <p:nvGrpSpPr>
        <p:cNvPr id="56" name="Shape 56"/>
        <p:cNvGrpSpPr/>
        <p:nvPr/>
      </p:nvGrpSpPr>
      <p:grpSpPr>
        <a:xfrm>
          <a:off x="0" y="0"/>
          <a:ext cx="0" cy="0"/>
          <a:chOff x="0" y="0"/>
          <a:chExt cx="0" cy="0"/>
        </a:xfrm>
      </p:grpSpPr>
      <p:sp>
        <p:nvSpPr>
          <p:cNvPr id="57" name="Google Shape;57;p15"/>
          <p:cNvSpPr/>
          <p:nvPr/>
        </p:nvSpPr>
        <p:spPr>
          <a:xfrm>
            <a:off x="0" y="3954066"/>
            <a:ext cx="9144000" cy="11895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a:ea typeface="Open Sans"/>
              <a:cs typeface="Open Sans"/>
              <a:sym typeface="Open Sans"/>
            </a:endParaRPr>
          </a:p>
        </p:txBody>
      </p:sp>
      <p:pic>
        <p:nvPicPr>
          <p:cNvPr id="58" name="Google Shape;58;p15"/>
          <p:cNvPicPr preferRelativeResize="0"/>
          <p:nvPr/>
        </p:nvPicPr>
        <p:blipFill rotWithShape="1">
          <a:blip r:embed="rId3">
            <a:alphaModFix/>
          </a:blip>
          <a:srcRect b="0" l="0" r="0" t="0"/>
          <a:stretch/>
        </p:blipFill>
        <p:spPr>
          <a:xfrm>
            <a:off x="911" y="1194025"/>
            <a:ext cx="9142200" cy="2770800"/>
          </a:xfrm>
          <a:prstGeom prst="rect">
            <a:avLst/>
          </a:prstGeom>
          <a:noFill/>
          <a:ln>
            <a:noFill/>
          </a:ln>
        </p:spPr>
      </p:pic>
      <p:sp>
        <p:nvSpPr>
          <p:cNvPr id="59" name="Google Shape;59;p15"/>
          <p:cNvSpPr txBox="1"/>
          <p:nvPr>
            <p:ph type="title"/>
          </p:nvPr>
        </p:nvSpPr>
        <p:spPr>
          <a:xfrm>
            <a:off x="346166" y="1548555"/>
            <a:ext cx="8451600" cy="994200"/>
          </a:xfrm>
          <a:prstGeom prst="rect">
            <a:avLst/>
          </a:prstGeom>
          <a:noFill/>
          <a:ln>
            <a:noFill/>
          </a:ln>
        </p:spPr>
        <p:txBody>
          <a:bodyPr anchorCtr="0" anchor="b" bIns="68575" lIns="68575" spcFirstLastPara="1" rIns="68575" wrap="square" tIns="68575">
            <a:noAutofit/>
          </a:bodyPr>
          <a:lstStyle>
            <a:lvl1pPr lvl="0" algn="ctr">
              <a:lnSpc>
                <a:spcPct val="100000"/>
              </a:lnSpc>
              <a:spcBef>
                <a:spcPts val="0"/>
              </a:spcBef>
              <a:spcAft>
                <a:spcPts val="0"/>
              </a:spcAft>
              <a:buSzPts val="1100"/>
              <a:buNone/>
              <a:defRPr sz="3000">
                <a:solidFill>
                  <a:schemeClr val="lt1"/>
                </a:solidFill>
              </a:defRPr>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p:txBody>
      </p:sp>
      <p:sp>
        <p:nvSpPr>
          <p:cNvPr id="60" name="Google Shape;60;p15"/>
          <p:cNvSpPr txBox="1"/>
          <p:nvPr>
            <p:ph idx="1" type="body"/>
          </p:nvPr>
        </p:nvSpPr>
        <p:spPr>
          <a:xfrm>
            <a:off x="347040" y="2608531"/>
            <a:ext cx="8449800" cy="364200"/>
          </a:xfrm>
          <a:prstGeom prst="rect">
            <a:avLst/>
          </a:prstGeom>
          <a:noFill/>
          <a:ln>
            <a:noFill/>
          </a:ln>
        </p:spPr>
        <p:txBody>
          <a:bodyPr anchorCtr="0" anchor="t" bIns="68575" lIns="68575" spcFirstLastPara="1" rIns="68575" wrap="square" tIns="68575">
            <a:noAutofit/>
          </a:bodyPr>
          <a:lstStyle>
            <a:lvl1pPr indent="-228600" lvl="0" marL="457200" algn="ctr">
              <a:lnSpc>
                <a:spcPct val="115000"/>
              </a:lnSpc>
              <a:spcBef>
                <a:spcPts val="0"/>
              </a:spcBef>
              <a:spcAft>
                <a:spcPts val="0"/>
              </a:spcAft>
              <a:buClr>
                <a:schemeClr val="lt1"/>
              </a:buClr>
              <a:buSzPts val="1100"/>
              <a:buFont typeface="Open Sans"/>
              <a:buNone/>
              <a:defRPr sz="1100">
                <a:solidFill>
                  <a:schemeClr val="lt1"/>
                </a:solidFill>
                <a:latin typeface="Open Sans"/>
                <a:ea typeface="Open Sans"/>
                <a:cs typeface="Open Sans"/>
                <a:sym typeface="Open Sans"/>
              </a:defRPr>
            </a:lvl1pPr>
            <a:lvl2pPr indent="-228600" lvl="1" marL="914400" algn="l">
              <a:lnSpc>
                <a:spcPct val="115000"/>
              </a:lnSpc>
              <a:spcBef>
                <a:spcPts val="1600"/>
              </a:spcBef>
              <a:spcAft>
                <a:spcPts val="0"/>
              </a:spcAft>
              <a:buSzPts val="1100"/>
              <a:buFont typeface="Open Sans"/>
              <a:buNone/>
              <a:defRPr sz="1100">
                <a:latin typeface="Open Sans"/>
                <a:ea typeface="Open Sans"/>
                <a:cs typeface="Open Sans"/>
                <a:sym typeface="Open Sans"/>
              </a:defRPr>
            </a:lvl2pPr>
            <a:lvl3pPr indent="-228600" lvl="2" marL="1371600" algn="l">
              <a:lnSpc>
                <a:spcPct val="115000"/>
              </a:lnSpc>
              <a:spcBef>
                <a:spcPts val="1600"/>
              </a:spcBef>
              <a:spcAft>
                <a:spcPts val="0"/>
              </a:spcAft>
              <a:buSzPts val="1100"/>
              <a:buFont typeface="Open Sans"/>
              <a:buNone/>
              <a:defRPr sz="1100">
                <a:latin typeface="Open Sans"/>
                <a:ea typeface="Open Sans"/>
                <a:cs typeface="Open Sans"/>
                <a:sym typeface="Open Sans"/>
              </a:defRPr>
            </a:lvl3pPr>
            <a:lvl4pPr indent="-228600" lvl="3" marL="1828800" algn="l">
              <a:lnSpc>
                <a:spcPct val="115000"/>
              </a:lnSpc>
              <a:spcBef>
                <a:spcPts val="1600"/>
              </a:spcBef>
              <a:spcAft>
                <a:spcPts val="0"/>
              </a:spcAft>
              <a:buSzPts val="1100"/>
              <a:buFont typeface="Open Sans"/>
              <a:buNone/>
              <a:defRPr sz="1100">
                <a:latin typeface="Open Sans"/>
                <a:ea typeface="Open Sans"/>
                <a:cs typeface="Open Sans"/>
                <a:sym typeface="Open Sans"/>
              </a:defRPr>
            </a:lvl4pPr>
            <a:lvl5pPr indent="-228600" lvl="4" marL="2286000" algn="l">
              <a:lnSpc>
                <a:spcPct val="115000"/>
              </a:lnSpc>
              <a:spcBef>
                <a:spcPts val="1600"/>
              </a:spcBef>
              <a:spcAft>
                <a:spcPts val="0"/>
              </a:spcAft>
              <a:buSzPts val="1100"/>
              <a:buFont typeface="Open Sans"/>
              <a:buNone/>
              <a:defRPr sz="1100">
                <a:latin typeface="Open Sans"/>
                <a:ea typeface="Open Sans"/>
                <a:cs typeface="Open Sans"/>
                <a:sym typeface="Open Sans"/>
              </a:defRPr>
            </a:lvl5pPr>
            <a:lvl6pPr indent="-298450" lvl="5" marL="27432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indent="-298450" lvl="6" marL="32004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indent="-298450" lvl="7" marL="36576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indent="-298450" lvl="8" marL="411480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p:txBody>
      </p:sp>
      <p:sp>
        <p:nvSpPr>
          <p:cNvPr id="61" name="Google Shape;61;p15"/>
          <p:cNvSpPr txBox="1"/>
          <p:nvPr>
            <p:ph idx="2" type="body"/>
          </p:nvPr>
        </p:nvSpPr>
        <p:spPr>
          <a:xfrm>
            <a:off x="3502959" y="4424922"/>
            <a:ext cx="2138100" cy="257100"/>
          </a:xfrm>
          <a:prstGeom prst="rect">
            <a:avLst/>
          </a:prstGeom>
          <a:noFill/>
          <a:ln>
            <a:noFill/>
          </a:ln>
        </p:spPr>
        <p:txBody>
          <a:bodyPr anchorCtr="0" anchor="ctr" bIns="68575" lIns="68575" spcFirstLastPara="1" rIns="68575" wrap="square" tIns="68575">
            <a:noAutofit/>
          </a:bodyPr>
          <a:lstStyle>
            <a:lvl1pPr indent="-228600" lvl="0" marL="457200" algn="ctr">
              <a:lnSpc>
                <a:spcPct val="100000"/>
              </a:lnSpc>
              <a:spcBef>
                <a:spcPts val="0"/>
              </a:spcBef>
              <a:spcAft>
                <a:spcPts val="0"/>
              </a:spcAft>
              <a:buClr>
                <a:schemeClr val="lt1"/>
              </a:buClr>
              <a:buSzPts val="1100"/>
              <a:buFont typeface="Open Sans"/>
              <a:buNone/>
              <a:defRPr sz="1200">
                <a:solidFill>
                  <a:schemeClr val="lt1"/>
                </a:solidFill>
                <a:latin typeface="Open Sans"/>
                <a:ea typeface="Open Sans"/>
                <a:cs typeface="Open Sans"/>
                <a:sym typeface="Open Sans"/>
              </a:defRPr>
            </a:lvl1pPr>
            <a:lvl2pPr indent="-228600" lvl="1" marL="914400" algn="l">
              <a:lnSpc>
                <a:spcPct val="115000"/>
              </a:lnSpc>
              <a:spcBef>
                <a:spcPts val="500"/>
              </a:spcBef>
              <a:spcAft>
                <a:spcPts val="0"/>
              </a:spcAft>
              <a:buSzPts val="1100"/>
              <a:buFont typeface="Open Sans"/>
              <a:buNone/>
              <a:defRPr sz="1100"/>
            </a:lvl2pPr>
            <a:lvl3pPr indent="-228600" lvl="2" marL="1371600" algn="l">
              <a:lnSpc>
                <a:spcPct val="115000"/>
              </a:lnSpc>
              <a:spcBef>
                <a:spcPts val="1600"/>
              </a:spcBef>
              <a:spcAft>
                <a:spcPts val="0"/>
              </a:spcAft>
              <a:buSzPts val="1100"/>
              <a:buFont typeface="Open Sans"/>
              <a:buNone/>
              <a:defRPr sz="1100"/>
            </a:lvl3pPr>
            <a:lvl4pPr indent="-228600" lvl="3" marL="1828800" algn="l">
              <a:lnSpc>
                <a:spcPct val="115000"/>
              </a:lnSpc>
              <a:spcBef>
                <a:spcPts val="1600"/>
              </a:spcBef>
              <a:spcAft>
                <a:spcPts val="0"/>
              </a:spcAft>
              <a:buSzPts val="1100"/>
              <a:buFont typeface="Open Sans"/>
              <a:buNone/>
              <a:defRPr sz="1100"/>
            </a:lvl4pPr>
            <a:lvl5pPr indent="-228600" lvl="4" marL="2286000" algn="l">
              <a:lnSpc>
                <a:spcPct val="115000"/>
              </a:lnSpc>
              <a:spcBef>
                <a:spcPts val="1600"/>
              </a:spcBef>
              <a:spcAft>
                <a:spcPts val="0"/>
              </a:spcAft>
              <a:buSzPts val="1100"/>
              <a:buFont typeface="Open Sans"/>
              <a:buNone/>
              <a:defRPr sz="1100"/>
            </a:lvl5pPr>
            <a:lvl6pPr indent="-298450" lvl="5" marL="27432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indent="-298450" lvl="6" marL="32004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indent="-298450" lvl="7" marL="36576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indent="-298450" lvl="8" marL="411480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p:txBody>
      </p:sp>
      <p:sp>
        <p:nvSpPr>
          <p:cNvPr id="62" name="Google Shape;62;p15"/>
          <p:cNvSpPr txBox="1"/>
          <p:nvPr>
            <p:ph idx="3" type="body"/>
          </p:nvPr>
        </p:nvSpPr>
        <p:spPr>
          <a:xfrm>
            <a:off x="3493295" y="3394879"/>
            <a:ext cx="2157300" cy="278100"/>
          </a:xfrm>
          <a:prstGeom prst="rect">
            <a:avLst/>
          </a:prstGeom>
          <a:noFill/>
          <a:ln>
            <a:noFill/>
          </a:ln>
        </p:spPr>
        <p:txBody>
          <a:bodyPr anchorCtr="0" anchor="t" bIns="68575" lIns="68575" spcFirstLastPara="1" rIns="68575" wrap="square" tIns="68575">
            <a:noAutofit/>
          </a:bodyPr>
          <a:lstStyle>
            <a:lvl1pPr indent="-228600" lvl="0" marL="457200" algn="ctr">
              <a:lnSpc>
                <a:spcPct val="115000"/>
              </a:lnSpc>
              <a:spcBef>
                <a:spcPts val="0"/>
              </a:spcBef>
              <a:spcAft>
                <a:spcPts val="0"/>
              </a:spcAft>
              <a:buClr>
                <a:schemeClr val="lt1"/>
              </a:buClr>
              <a:buSzPts val="1100"/>
              <a:buFont typeface="Open Sans"/>
              <a:buNone/>
              <a:defRPr b="0" sz="1500">
                <a:solidFill>
                  <a:schemeClr val="lt1"/>
                </a:solidFill>
                <a:latin typeface="Open Sans"/>
                <a:ea typeface="Open Sans"/>
                <a:cs typeface="Open Sans"/>
                <a:sym typeface="Open Sans"/>
              </a:defRPr>
            </a:lvl1pPr>
            <a:lvl2pPr indent="-228600" lvl="1" marL="914400" algn="l">
              <a:lnSpc>
                <a:spcPct val="115000"/>
              </a:lnSpc>
              <a:spcBef>
                <a:spcPts val="1600"/>
              </a:spcBef>
              <a:spcAft>
                <a:spcPts val="0"/>
              </a:spcAft>
              <a:buSzPts val="1100"/>
              <a:buFont typeface="Open Sans"/>
              <a:buNone/>
              <a:defRPr sz="1400"/>
            </a:lvl2pPr>
            <a:lvl3pPr indent="-228600" lvl="2" marL="1371600" algn="l">
              <a:lnSpc>
                <a:spcPct val="115000"/>
              </a:lnSpc>
              <a:spcBef>
                <a:spcPts val="1600"/>
              </a:spcBef>
              <a:spcAft>
                <a:spcPts val="0"/>
              </a:spcAft>
              <a:buSzPts val="1100"/>
              <a:buFont typeface="Open Sans"/>
              <a:buNone/>
              <a:defRPr sz="1200"/>
            </a:lvl3pPr>
            <a:lvl4pPr indent="-228600" lvl="3" marL="1828800" algn="l">
              <a:lnSpc>
                <a:spcPct val="115000"/>
              </a:lnSpc>
              <a:spcBef>
                <a:spcPts val="1600"/>
              </a:spcBef>
              <a:spcAft>
                <a:spcPts val="0"/>
              </a:spcAft>
              <a:buSzPts val="1100"/>
              <a:buFont typeface="Open Sans"/>
              <a:buNone/>
              <a:defRPr sz="1100"/>
            </a:lvl4pPr>
            <a:lvl5pPr indent="-228600" lvl="4" marL="2286000" algn="l">
              <a:lnSpc>
                <a:spcPct val="115000"/>
              </a:lnSpc>
              <a:spcBef>
                <a:spcPts val="1600"/>
              </a:spcBef>
              <a:spcAft>
                <a:spcPts val="0"/>
              </a:spcAft>
              <a:buSzPts val="1100"/>
              <a:buFont typeface="Open Sans"/>
              <a:buNone/>
              <a:defRPr sz="1100"/>
            </a:lvl5pPr>
            <a:lvl6pPr indent="-298450" lvl="5" marL="27432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indent="-298450" lvl="6" marL="32004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indent="-298450" lvl="7" marL="36576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indent="-298450" lvl="8" marL="411480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p:txBody>
      </p:sp>
      <p:sp>
        <p:nvSpPr>
          <p:cNvPr id="63" name="Google Shape;63;p15"/>
          <p:cNvSpPr txBox="1"/>
          <p:nvPr>
            <p:ph idx="4" type="body"/>
          </p:nvPr>
        </p:nvSpPr>
        <p:spPr>
          <a:xfrm>
            <a:off x="6589060" y="4420196"/>
            <a:ext cx="2138100" cy="257100"/>
          </a:xfrm>
          <a:prstGeom prst="rect">
            <a:avLst/>
          </a:prstGeom>
          <a:noFill/>
          <a:ln>
            <a:noFill/>
          </a:ln>
        </p:spPr>
        <p:txBody>
          <a:bodyPr anchorCtr="0" anchor="ctr" bIns="68575" lIns="68575" spcFirstLastPara="1" rIns="68575" wrap="square" tIns="68575">
            <a:noAutofit/>
          </a:bodyPr>
          <a:lstStyle>
            <a:lvl1pPr indent="-228600" lvl="0" marL="457200" algn="ctr">
              <a:lnSpc>
                <a:spcPct val="100000"/>
              </a:lnSpc>
              <a:spcBef>
                <a:spcPts val="0"/>
              </a:spcBef>
              <a:spcAft>
                <a:spcPts val="0"/>
              </a:spcAft>
              <a:buClr>
                <a:schemeClr val="lt1"/>
              </a:buClr>
              <a:buSzPts val="1100"/>
              <a:buFont typeface="Open Sans"/>
              <a:buNone/>
              <a:defRPr sz="1200">
                <a:solidFill>
                  <a:schemeClr val="lt1"/>
                </a:solidFill>
                <a:latin typeface="Open Sans"/>
                <a:ea typeface="Open Sans"/>
                <a:cs typeface="Open Sans"/>
                <a:sym typeface="Open Sans"/>
              </a:defRPr>
            </a:lvl1pPr>
            <a:lvl2pPr indent="-228600" lvl="1" marL="914400" algn="l">
              <a:lnSpc>
                <a:spcPct val="115000"/>
              </a:lnSpc>
              <a:spcBef>
                <a:spcPts val="500"/>
              </a:spcBef>
              <a:spcAft>
                <a:spcPts val="0"/>
              </a:spcAft>
              <a:buSzPts val="1100"/>
              <a:buFont typeface="Open Sans"/>
              <a:buNone/>
              <a:defRPr sz="1100"/>
            </a:lvl2pPr>
            <a:lvl3pPr indent="-228600" lvl="2" marL="1371600" algn="l">
              <a:lnSpc>
                <a:spcPct val="115000"/>
              </a:lnSpc>
              <a:spcBef>
                <a:spcPts val="1600"/>
              </a:spcBef>
              <a:spcAft>
                <a:spcPts val="0"/>
              </a:spcAft>
              <a:buSzPts val="1100"/>
              <a:buFont typeface="Open Sans"/>
              <a:buNone/>
              <a:defRPr sz="1100"/>
            </a:lvl3pPr>
            <a:lvl4pPr indent="-228600" lvl="3" marL="1828800" algn="l">
              <a:lnSpc>
                <a:spcPct val="115000"/>
              </a:lnSpc>
              <a:spcBef>
                <a:spcPts val="1600"/>
              </a:spcBef>
              <a:spcAft>
                <a:spcPts val="0"/>
              </a:spcAft>
              <a:buSzPts val="1100"/>
              <a:buFont typeface="Open Sans"/>
              <a:buNone/>
              <a:defRPr sz="1100"/>
            </a:lvl4pPr>
            <a:lvl5pPr indent="-228600" lvl="4" marL="2286000" algn="l">
              <a:lnSpc>
                <a:spcPct val="115000"/>
              </a:lnSpc>
              <a:spcBef>
                <a:spcPts val="1600"/>
              </a:spcBef>
              <a:spcAft>
                <a:spcPts val="0"/>
              </a:spcAft>
              <a:buSzPts val="1100"/>
              <a:buFont typeface="Open Sans"/>
              <a:buNone/>
              <a:defRPr sz="1100"/>
            </a:lvl5pPr>
            <a:lvl6pPr indent="-298450" lvl="5" marL="27432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indent="-298450" lvl="6" marL="32004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indent="-298450" lvl="7" marL="36576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indent="-298450" lvl="8" marL="411480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p:txBody>
      </p:sp>
      <p:sp>
        <p:nvSpPr>
          <p:cNvPr id="64" name="Google Shape;64;p15"/>
          <p:cNvSpPr txBox="1"/>
          <p:nvPr>
            <p:ph idx="5" type="body"/>
          </p:nvPr>
        </p:nvSpPr>
        <p:spPr>
          <a:xfrm>
            <a:off x="437029" y="4420196"/>
            <a:ext cx="2138100" cy="257100"/>
          </a:xfrm>
          <a:prstGeom prst="rect">
            <a:avLst/>
          </a:prstGeom>
          <a:noFill/>
          <a:ln>
            <a:noFill/>
          </a:ln>
        </p:spPr>
        <p:txBody>
          <a:bodyPr anchorCtr="0" anchor="ctr" bIns="68575" lIns="68575" spcFirstLastPara="1" rIns="68575" wrap="square" tIns="68575">
            <a:noAutofit/>
          </a:bodyPr>
          <a:lstStyle>
            <a:lvl1pPr indent="-228600" lvl="0" marL="457200" algn="ctr">
              <a:lnSpc>
                <a:spcPct val="100000"/>
              </a:lnSpc>
              <a:spcBef>
                <a:spcPts val="0"/>
              </a:spcBef>
              <a:spcAft>
                <a:spcPts val="0"/>
              </a:spcAft>
              <a:buClr>
                <a:schemeClr val="lt1"/>
              </a:buClr>
              <a:buSzPts val="1100"/>
              <a:buFont typeface="Open Sans"/>
              <a:buNone/>
              <a:defRPr sz="1200">
                <a:solidFill>
                  <a:schemeClr val="lt1"/>
                </a:solidFill>
                <a:latin typeface="Open Sans"/>
                <a:ea typeface="Open Sans"/>
                <a:cs typeface="Open Sans"/>
                <a:sym typeface="Open Sans"/>
              </a:defRPr>
            </a:lvl1pPr>
            <a:lvl2pPr indent="-228600" lvl="1" marL="914400" algn="l">
              <a:lnSpc>
                <a:spcPct val="115000"/>
              </a:lnSpc>
              <a:spcBef>
                <a:spcPts val="500"/>
              </a:spcBef>
              <a:spcAft>
                <a:spcPts val="0"/>
              </a:spcAft>
              <a:buSzPts val="1100"/>
              <a:buFont typeface="Open Sans"/>
              <a:buNone/>
              <a:defRPr sz="1100"/>
            </a:lvl2pPr>
            <a:lvl3pPr indent="-228600" lvl="2" marL="1371600" algn="l">
              <a:lnSpc>
                <a:spcPct val="115000"/>
              </a:lnSpc>
              <a:spcBef>
                <a:spcPts val="1600"/>
              </a:spcBef>
              <a:spcAft>
                <a:spcPts val="0"/>
              </a:spcAft>
              <a:buSzPts val="1100"/>
              <a:buFont typeface="Open Sans"/>
              <a:buNone/>
              <a:defRPr sz="1100"/>
            </a:lvl3pPr>
            <a:lvl4pPr indent="-228600" lvl="3" marL="1828800" algn="l">
              <a:lnSpc>
                <a:spcPct val="115000"/>
              </a:lnSpc>
              <a:spcBef>
                <a:spcPts val="1600"/>
              </a:spcBef>
              <a:spcAft>
                <a:spcPts val="0"/>
              </a:spcAft>
              <a:buSzPts val="1100"/>
              <a:buFont typeface="Open Sans"/>
              <a:buNone/>
              <a:defRPr sz="1100"/>
            </a:lvl4pPr>
            <a:lvl5pPr indent="-228600" lvl="4" marL="2286000" algn="l">
              <a:lnSpc>
                <a:spcPct val="115000"/>
              </a:lnSpc>
              <a:spcBef>
                <a:spcPts val="1600"/>
              </a:spcBef>
              <a:spcAft>
                <a:spcPts val="0"/>
              </a:spcAft>
              <a:buSzPts val="1100"/>
              <a:buFont typeface="Open Sans"/>
              <a:buNone/>
              <a:defRPr sz="1100"/>
            </a:lvl5pPr>
            <a:lvl6pPr indent="-298450" lvl="5" marL="27432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indent="-298450" lvl="6" marL="32004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indent="-298450" lvl="7" marL="36576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indent="-298450" lvl="8" marL="411480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p:txBody>
      </p:sp>
      <p:sp>
        <p:nvSpPr>
          <p:cNvPr id="65" name="Google Shape;65;p15"/>
          <p:cNvSpPr/>
          <p:nvPr/>
        </p:nvSpPr>
        <p:spPr>
          <a:xfrm>
            <a:off x="0" y="3886538"/>
            <a:ext cx="9141600" cy="396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5"/>
              </a:solidFill>
              <a:latin typeface="Open Sans"/>
              <a:ea typeface="Open Sans"/>
              <a:cs typeface="Open Sans"/>
              <a:sym typeface="Open Sans"/>
            </a:endParaRPr>
          </a:p>
        </p:txBody>
      </p:sp>
      <p:sp>
        <p:nvSpPr>
          <p:cNvPr id="66" name="Google Shape;66;p15"/>
          <p:cNvSpPr/>
          <p:nvPr/>
        </p:nvSpPr>
        <p:spPr>
          <a:xfrm>
            <a:off x="0" y="1240828"/>
            <a:ext cx="9141600" cy="396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a:ea typeface="Open Sans"/>
              <a:cs typeface="Open Sans"/>
              <a:sym typeface="Open Sans"/>
            </a:endParaRPr>
          </a:p>
        </p:txBody>
      </p:sp>
      <p:sp>
        <p:nvSpPr>
          <p:cNvPr id="67" name="Google Shape;67;p15"/>
          <p:cNvSpPr/>
          <p:nvPr/>
        </p:nvSpPr>
        <p:spPr>
          <a:xfrm>
            <a:off x="4364072" y="3180666"/>
            <a:ext cx="415800" cy="393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a:ea typeface="Open Sans"/>
              <a:cs typeface="Open Sans"/>
              <a:sym typeface="Open Sans"/>
            </a:endParaRPr>
          </a:p>
        </p:txBody>
      </p:sp>
      <p:cxnSp>
        <p:nvCxnSpPr>
          <p:cNvPr id="68" name="Google Shape;68;p15"/>
          <p:cNvCxnSpPr/>
          <p:nvPr/>
        </p:nvCxnSpPr>
        <p:spPr>
          <a:xfrm>
            <a:off x="3039035" y="4087907"/>
            <a:ext cx="0" cy="941400"/>
          </a:xfrm>
          <a:prstGeom prst="straightConnector1">
            <a:avLst/>
          </a:prstGeom>
          <a:noFill/>
          <a:ln cap="flat" cmpd="sng" w="9525">
            <a:solidFill>
              <a:schemeClr val="lt1"/>
            </a:solidFill>
            <a:prstDash val="solid"/>
            <a:miter lim="8000"/>
            <a:headEnd len="sm" w="sm" type="none"/>
            <a:tailEnd len="sm" w="sm" type="none"/>
          </a:ln>
        </p:spPr>
      </p:cxnSp>
      <p:cxnSp>
        <p:nvCxnSpPr>
          <p:cNvPr id="69" name="Google Shape;69;p15"/>
          <p:cNvCxnSpPr/>
          <p:nvPr/>
        </p:nvCxnSpPr>
        <p:spPr>
          <a:xfrm>
            <a:off x="6135221" y="4087907"/>
            <a:ext cx="0" cy="941400"/>
          </a:xfrm>
          <a:prstGeom prst="straightConnector1">
            <a:avLst/>
          </a:prstGeom>
          <a:noFill/>
          <a:ln cap="flat" cmpd="sng" w="9525">
            <a:solidFill>
              <a:schemeClr val="lt1"/>
            </a:solidFill>
            <a:prstDash val="solid"/>
            <a:miter lim="8000"/>
            <a:headEnd len="sm" w="sm" type="none"/>
            <a:tailEnd len="sm" w="sm" type="none"/>
          </a:ln>
        </p:spPr>
      </p:cxnSp>
      <p:pic>
        <p:nvPicPr>
          <p:cNvPr id="70" name="Google Shape;70;p15"/>
          <p:cNvPicPr preferRelativeResize="0"/>
          <p:nvPr/>
        </p:nvPicPr>
        <p:blipFill rotWithShape="1">
          <a:blip r:embed="rId4">
            <a:alphaModFix/>
          </a:blip>
          <a:srcRect b="0" l="0" r="0" t="0"/>
          <a:stretch/>
        </p:blipFill>
        <p:spPr>
          <a:xfrm>
            <a:off x="112006" y="114299"/>
            <a:ext cx="1455000" cy="1014900"/>
          </a:xfrm>
          <a:prstGeom prst="rect">
            <a:avLst/>
          </a:prstGeom>
          <a:noFill/>
          <a:ln>
            <a:noFill/>
          </a:ln>
        </p:spPr>
      </p:pic>
      <p:pic>
        <p:nvPicPr>
          <p:cNvPr id="71" name="Google Shape;71;p15"/>
          <p:cNvPicPr preferRelativeResize="0"/>
          <p:nvPr/>
        </p:nvPicPr>
        <p:blipFill rotWithShape="1">
          <a:blip r:embed="rId5">
            <a:alphaModFix/>
          </a:blip>
          <a:srcRect b="0" l="0" r="0" t="0"/>
          <a:stretch/>
        </p:blipFill>
        <p:spPr>
          <a:xfrm>
            <a:off x="5899897" y="208508"/>
            <a:ext cx="3063000" cy="587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57"/>
                                        </p:tgtEl>
                                        <p:attrNameLst>
                                          <p:attrName>style.visibility</p:attrName>
                                        </p:attrNameLst>
                                      </p:cBhvr>
                                      <p:to>
                                        <p:strVal val="visible"/>
                                      </p:to>
                                    </p:set>
                                    <p:anim calcmode="lin" valueType="num">
                                      <p:cBhvr additive="base">
                                        <p:cTn dur="500"/>
                                        <p:tgtEl>
                                          <p:spTgt spid="57"/>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8"/>
                                        </p:tgtEl>
                                        <p:attrNameLst>
                                          <p:attrName>style.visibility</p:attrName>
                                        </p:attrNameLst>
                                      </p:cBhvr>
                                      <p:to>
                                        <p:strVal val="visible"/>
                                      </p:to>
                                    </p:set>
                                    <p:animEffect filter="fade" transition="in">
                                      <p:cBhvr>
                                        <p:cTn dur="500"/>
                                        <p:tgtEl>
                                          <p:spTgt spid="5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66"/>
                                        </p:tgtEl>
                                        <p:attrNameLst>
                                          <p:attrName>style.visibility</p:attrName>
                                        </p:attrNameLst>
                                      </p:cBhvr>
                                      <p:to>
                                        <p:strVal val="visible"/>
                                      </p:to>
                                    </p:set>
                                    <p:animEffect filter="fade" transition="in">
                                      <p:cBhvr>
                                        <p:cTn dur="500"/>
                                        <p:tgtEl>
                                          <p:spTgt spid="66"/>
                                        </p:tgtEl>
                                      </p:cBhvr>
                                    </p:animEffect>
                                  </p:childTnLst>
                                </p:cTn>
                              </p:par>
                              <p:par>
                                <p:cTn fill="hold" nodeType="withEffect" presetClass="entr" presetID="10" presetSubtype="0">
                                  <p:stCondLst>
                                    <p:cond delay="0"/>
                                  </p:stCondLst>
                                  <p:childTnLst>
                                    <p:set>
                                      <p:cBhvr>
                                        <p:cTn dur="1" fill="hold">
                                          <p:stCondLst>
                                            <p:cond delay="0"/>
                                          </p:stCondLst>
                                        </p:cTn>
                                        <p:tgtEl>
                                          <p:spTgt spid="65"/>
                                        </p:tgtEl>
                                        <p:attrNameLst>
                                          <p:attrName>style.visibility</p:attrName>
                                        </p:attrNameLst>
                                      </p:cBhvr>
                                      <p:to>
                                        <p:strVal val="visible"/>
                                      </p:to>
                                    </p:set>
                                    <p:animEffect filter="fade" transition="in">
                                      <p:cBhvr>
                                        <p:cTn dur="500"/>
                                        <p:tgtEl>
                                          <p:spTgt spid="65"/>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59"/>
                                        </p:tgtEl>
                                        <p:attrNameLst>
                                          <p:attrName>style.visibility</p:attrName>
                                        </p:attrNameLst>
                                      </p:cBhvr>
                                      <p:to>
                                        <p:strVal val="visible"/>
                                      </p:to>
                                    </p:set>
                                    <p:animEffect filter="fade" transition="in">
                                      <p:cBhvr>
                                        <p:cTn dur="500"/>
                                        <p:tgtEl>
                                          <p:spTgt spid="59"/>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60">
                                            <p:txEl>
                                              <p:pRg end="0" st="0"/>
                                            </p:txEl>
                                          </p:spTgt>
                                        </p:tgtEl>
                                        <p:attrNameLst>
                                          <p:attrName>style.visibility</p:attrName>
                                        </p:attrNameLst>
                                      </p:cBhvr>
                                      <p:to>
                                        <p:strVal val="visible"/>
                                      </p:to>
                                    </p:set>
                                    <p:animEffect filter="fade" transition="in">
                                      <p:cBhvr>
                                        <p:cTn dur="500"/>
                                        <p:tgtEl>
                                          <p:spTgt spid="60">
                                            <p:txEl>
                                              <p:pRg end="0" st="0"/>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60">
                                            <p:txEl>
                                              <p:pRg end="1" st="1"/>
                                            </p:txEl>
                                          </p:spTgt>
                                        </p:tgtEl>
                                        <p:attrNameLst>
                                          <p:attrName>style.visibility</p:attrName>
                                        </p:attrNameLst>
                                      </p:cBhvr>
                                      <p:to>
                                        <p:strVal val="visible"/>
                                      </p:to>
                                    </p:set>
                                    <p:animEffect filter="fade" transition="in">
                                      <p:cBhvr>
                                        <p:cTn dur="500"/>
                                        <p:tgtEl>
                                          <p:spTgt spid="60">
                                            <p:txEl>
                                              <p:pRg end="1" st="1"/>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60">
                                            <p:txEl>
                                              <p:pRg end="2" st="2"/>
                                            </p:txEl>
                                          </p:spTgt>
                                        </p:tgtEl>
                                        <p:attrNameLst>
                                          <p:attrName>style.visibility</p:attrName>
                                        </p:attrNameLst>
                                      </p:cBhvr>
                                      <p:to>
                                        <p:strVal val="visible"/>
                                      </p:to>
                                    </p:set>
                                    <p:animEffect filter="fade" transition="in">
                                      <p:cBhvr>
                                        <p:cTn dur="500"/>
                                        <p:tgtEl>
                                          <p:spTgt spid="60">
                                            <p:txEl>
                                              <p:pRg end="2" st="2"/>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60">
                                            <p:txEl>
                                              <p:pRg end="3" st="3"/>
                                            </p:txEl>
                                          </p:spTgt>
                                        </p:tgtEl>
                                        <p:attrNameLst>
                                          <p:attrName>style.visibility</p:attrName>
                                        </p:attrNameLst>
                                      </p:cBhvr>
                                      <p:to>
                                        <p:strVal val="visible"/>
                                      </p:to>
                                    </p:set>
                                    <p:animEffect filter="fade" transition="in">
                                      <p:cBhvr>
                                        <p:cTn dur="500"/>
                                        <p:tgtEl>
                                          <p:spTgt spid="60">
                                            <p:txEl>
                                              <p:pRg end="3" st="3"/>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60">
                                            <p:txEl>
                                              <p:pRg end="4" st="4"/>
                                            </p:txEl>
                                          </p:spTgt>
                                        </p:tgtEl>
                                        <p:attrNameLst>
                                          <p:attrName>style.visibility</p:attrName>
                                        </p:attrNameLst>
                                      </p:cBhvr>
                                      <p:to>
                                        <p:strVal val="visible"/>
                                      </p:to>
                                    </p:set>
                                    <p:animEffect filter="fade" transition="in">
                                      <p:cBhvr>
                                        <p:cTn dur="500"/>
                                        <p:tgtEl>
                                          <p:spTgt spid="60">
                                            <p:txEl>
                                              <p:pRg end="4" st="4"/>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60">
                                            <p:txEl>
                                              <p:pRg end="5" st="5"/>
                                            </p:txEl>
                                          </p:spTgt>
                                        </p:tgtEl>
                                        <p:attrNameLst>
                                          <p:attrName>style.visibility</p:attrName>
                                        </p:attrNameLst>
                                      </p:cBhvr>
                                      <p:to>
                                        <p:strVal val="visible"/>
                                      </p:to>
                                    </p:set>
                                    <p:animEffect filter="fade" transition="in">
                                      <p:cBhvr>
                                        <p:cTn dur="500"/>
                                        <p:tgtEl>
                                          <p:spTgt spid="60">
                                            <p:txEl>
                                              <p:pRg end="5" st="5"/>
                                            </p:txEl>
                                          </p:spTgt>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60">
                                            <p:txEl>
                                              <p:pRg end="6" st="6"/>
                                            </p:txEl>
                                          </p:spTgt>
                                        </p:tgtEl>
                                        <p:attrNameLst>
                                          <p:attrName>style.visibility</p:attrName>
                                        </p:attrNameLst>
                                      </p:cBhvr>
                                      <p:to>
                                        <p:strVal val="visible"/>
                                      </p:to>
                                    </p:set>
                                    <p:animEffect filter="fade" transition="in">
                                      <p:cBhvr>
                                        <p:cTn dur="500"/>
                                        <p:tgtEl>
                                          <p:spTgt spid="60">
                                            <p:txEl>
                                              <p:pRg end="6" st="6"/>
                                            </p:txEl>
                                          </p:spTgt>
                                        </p:tgtEl>
                                      </p:cBhvr>
                                    </p:animEffect>
                                  </p:childTnLst>
                                </p:cTn>
                              </p:par>
                            </p:childTnLst>
                          </p:cTn>
                        </p:par>
                        <p:par>
                          <p:cTn fill="hold">
                            <p:stCondLst>
                              <p:cond delay="5500"/>
                            </p:stCondLst>
                            <p:childTnLst>
                              <p:par>
                                <p:cTn fill="hold" nodeType="afterEffect" presetClass="entr" presetID="10" presetSubtype="0">
                                  <p:stCondLst>
                                    <p:cond delay="0"/>
                                  </p:stCondLst>
                                  <p:childTnLst>
                                    <p:set>
                                      <p:cBhvr>
                                        <p:cTn dur="1" fill="hold">
                                          <p:stCondLst>
                                            <p:cond delay="0"/>
                                          </p:stCondLst>
                                        </p:cTn>
                                        <p:tgtEl>
                                          <p:spTgt spid="60">
                                            <p:txEl>
                                              <p:pRg end="7" st="7"/>
                                            </p:txEl>
                                          </p:spTgt>
                                        </p:tgtEl>
                                        <p:attrNameLst>
                                          <p:attrName>style.visibility</p:attrName>
                                        </p:attrNameLst>
                                      </p:cBhvr>
                                      <p:to>
                                        <p:strVal val="visible"/>
                                      </p:to>
                                    </p:set>
                                    <p:animEffect filter="fade" transition="in">
                                      <p:cBhvr>
                                        <p:cTn dur="500"/>
                                        <p:tgtEl>
                                          <p:spTgt spid="60">
                                            <p:txEl>
                                              <p:pRg end="7" st="7"/>
                                            </p:txEl>
                                          </p:spTgt>
                                        </p:tgtEl>
                                      </p:cBhvr>
                                    </p:animEffect>
                                  </p:childTnLst>
                                </p:cTn>
                              </p:par>
                            </p:childTnLst>
                          </p:cTn>
                        </p:par>
                        <p:par>
                          <p:cTn fill="hold">
                            <p:stCondLst>
                              <p:cond delay="6000"/>
                            </p:stCondLst>
                            <p:childTnLst>
                              <p:par>
                                <p:cTn fill="hold" nodeType="afterEffect" presetClass="entr" presetID="10" presetSubtype="0">
                                  <p:stCondLst>
                                    <p:cond delay="0"/>
                                  </p:stCondLst>
                                  <p:childTnLst>
                                    <p:set>
                                      <p:cBhvr>
                                        <p:cTn dur="1" fill="hold">
                                          <p:stCondLst>
                                            <p:cond delay="0"/>
                                          </p:stCondLst>
                                        </p:cTn>
                                        <p:tgtEl>
                                          <p:spTgt spid="60">
                                            <p:txEl>
                                              <p:pRg end="8" st="8"/>
                                            </p:txEl>
                                          </p:spTgt>
                                        </p:tgtEl>
                                        <p:attrNameLst>
                                          <p:attrName>style.visibility</p:attrName>
                                        </p:attrNameLst>
                                      </p:cBhvr>
                                      <p:to>
                                        <p:strVal val="visible"/>
                                      </p:to>
                                    </p:set>
                                    <p:animEffect filter="fade" transition="in">
                                      <p:cBhvr>
                                        <p:cTn dur="500"/>
                                        <p:tgtEl>
                                          <p:spTgt spid="60">
                                            <p:txEl>
                                              <p:pRg end="8" st="8"/>
                                            </p:txEl>
                                          </p:spTgt>
                                        </p:tgtEl>
                                      </p:cBhvr>
                                    </p:animEffect>
                                  </p:childTnLst>
                                </p:cTn>
                              </p:par>
                            </p:childTnLst>
                          </p:cTn>
                        </p:par>
                        <p:par>
                          <p:cTn fill="hold">
                            <p:stCondLst>
                              <p:cond delay="6500"/>
                            </p:stCondLst>
                            <p:childTnLst>
                              <p:par>
                                <p:cTn fill="hold" nodeType="afterEffect" presetClass="entr" presetID="10" presetSubtype="0">
                                  <p:stCondLst>
                                    <p:cond delay="0"/>
                                  </p:stCondLst>
                                  <p:childTnLst>
                                    <p:set>
                                      <p:cBhvr>
                                        <p:cTn dur="1" fill="hold">
                                          <p:stCondLst>
                                            <p:cond delay="0"/>
                                          </p:stCondLst>
                                        </p:cTn>
                                        <p:tgtEl>
                                          <p:spTgt spid="67"/>
                                        </p:tgtEl>
                                        <p:attrNameLst>
                                          <p:attrName>style.visibility</p:attrName>
                                        </p:attrNameLst>
                                      </p:cBhvr>
                                      <p:to>
                                        <p:strVal val="visible"/>
                                      </p:to>
                                    </p:set>
                                    <p:animEffect filter="fade" transition="in">
                                      <p:cBhvr>
                                        <p:cTn dur="500"/>
                                        <p:tgtEl>
                                          <p:spTgt spid="67"/>
                                        </p:tgtEl>
                                      </p:cBhvr>
                                    </p:animEffect>
                                  </p:childTnLst>
                                </p:cTn>
                              </p:par>
                            </p:childTnLst>
                          </p:cTn>
                        </p:par>
                        <p:par>
                          <p:cTn fill="hold">
                            <p:stCondLst>
                              <p:cond delay="7000"/>
                            </p:stCondLst>
                            <p:childTnLst>
                              <p:par>
                                <p:cTn fill="hold" nodeType="afterEffect" presetClass="entr" presetID="10" presetSubtype="0">
                                  <p:stCondLst>
                                    <p:cond delay="0"/>
                                  </p:stCondLst>
                                  <p:childTnLst>
                                    <p:set>
                                      <p:cBhvr>
                                        <p:cTn dur="1" fill="hold">
                                          <p:stCondLst>
                                            <p:cond delay="0"/>
                                          </p:stCondLst>
                                        </p:cTn>
                                        <p:tgtEl>
                                          <p:spTgt spid="62">
                                            <p:txEl>
                                              <p:pRg end="0" st="0"/>
                                            </p:txEl>
                                          </p:spTgt>
                                        </p:tgtEl>
                                        <p:attrNameLst>
                                          <p:attrName>style.visibility</p:attrName>
                                        </p:attrNameLst>
                                      </p:cBhvr>
                                      <p:to>
                                        <p:strVal val="visible"/>
                                      </p:to>
                                    </p:set>
                                    <p:animEffect filter="fade" transition="in">
                                      <p:cBhvr>
                                        <p:cTn dur="500"/>
                                        <p:tgtEl>
                                          <p:spTgt spid="62">
                                            <p:txEl>
                                              <p:pRg end="0" st="0"/>
                                            </p:txEl>
                                          </p:spTgt>
                                        </p:tgtEl>
                                      </p:cBhvr>
                                    </p:animEffect>
                                  </p:childTnLst>
                                </p:cTn>
                              </p:par>
                            </p:childTnLst>
                          </p:cTn>
                        </p:par>
                        <p:par>
                          <p:cTn fill="hold">
                            <p:stCondLst>
                              <p:cond delay="7500"/>
                            </p:stCondLst>
                            <p:childTnLst>
                              <p:par>
                                <p:cTn fill="hold" nodeType="afterEffect" presetClass="entr" presetID="10" presetSubtype="0">
                                  <p:stCondLst>
                                    <p:cond delay="0"/>
                                  </p:stCondLst>
                                  <p:childTnLst>
                                    <p:set>
                                      <p:cBhvr>
                                        <p:cTn dur="1" fill="hold">
                                          <p:stCondLst>
                                            <p:cond delay="0"/>
                                          </p:stCondLst>
                                        </p:cTn>
                                        <p:tgtEl>
                                          <p:spTgt spid="62">
                                            <p:txEl>
                                              <p:pRg end="1" st="1"/>
                                            </p:txEl>
                                          </p:spTgt>
                                        </p:tgtEl>
                                        <p:attrNameLst>
                                          <p:attrName>style.visibility</p:attrName>
                                        </p:attrNameLst>
                                      </p:cBhvr>
                                      <p:to>
                                        <p:strVal val="visible"/>
                                      </p:to>
                                    </p:set>
                                    <p:animEffect filter="fade" transition="in">
                                      <p:cBhvr>
                                        <p:cTn dur="500"/>
                                        <p:tgtEl>
                                          <p:spTgt spid="62">
                                            <p:txEl>
                                              <p:pRg end="1" st="1"/>
                                            </p:txEl>
                                          </p:spTgt>
                                        </p:tgtEl>
                                      </p:cBhvr>
                                    </p:animEffect>
                                  </p:childTnLst>
                                </p:cTn>
                              </p:par>
                            </p:childTnLst>
                          </p:cTn>
                        </p:par>
                        <p:par>
                          <p:cTn fill="hold">
                            <p:stCondLst>
                              <p:cond delay="8000"/>
                            </p:stCondLst>
                            <p:childTnLst>
                              <p:par>
                                <p:cTn fill="hold" nodeType="afterEffect" presetClass="entr" presetID="10" presetSubtype="0">
                                  <p:stCondLst>
                                    <p:cond delay="0"/>
                                  </p:stCondLst>
                                  <p:childTnLst>
                                    <p:set>
                                      <p:cBhvr>
                                        <p:cTn dur="1" fill="hold">
                                          <p:stCondLst>
                                            <p:cond delay="0"/>
                                          </p:stCondLst>
                                        </p:cTn>
                                        <p:tgtEl>
                                          <p:spTgt spid="62">
                                            <p:txEl>
                                              <p:pRg end="2" st="2"/>
                                            </p:txEl>
                                          </p:spTgt>
                                        </p:tgtEl>
                                        <p:attrNameLst>
                                          <p:attrName>style.visibility</p:attrName>
                                        </p:attrNameLst>
                                      </p:cBhvr>
                                      <p:to>
                                        <p:strVal val="visible"/>
                                      </p:to>
                                    </p:set>
                                    <p:animEffect filter="fade" transition="in">
                                      <p:cBhvr>
                                        <p:cTn dur="500"/>
                                        <p:tgtEl>
                                          <p:spTgt spid="62">
                                            <p:txEl>
                                              <p:pRg end="2" st="2"/>
                                            </p:txEl>
                                          </p:spTgt>
                                        </p:tgtEl>
                                      </p:cBhvr>
                                    </p:animEffect>
                                  </p:childTnLst>
                                </p:cTn>
                              </p:par>
                            </p:childTnLst>
                          </p:cTn>
                        </p:par>
                        <p:par>
                          <p:cTn fill="hold">
                            <p:stCondLst>
                              <p:cond delay="8500"/>
                            </p:stCondLst>
                            <p:childTnLst>
                              <p:par>
                                <p:cTn fill="hold" nodeType="afterEffect" presetClass="entr" presetID="10" presetSubtype="0">
                                  <p:stCondLst>
                                    <p:cond delay="0"/>
                                  </p:stCondLst>
                                  <p:childTnLst>
                                    <p:set>
                                      <p:cBhvr>
                                        <p:cTn dur="1" fill="hold">
                                          <p:stCondLst>
                                            <p:cond delay="0"/>
                                          </p:stCondLst>
                                        </p:cTn>
                                        <p:tgtEl>
                                          <p:spTgt spid="62">
                                            <p:txEl>
                                              <p:pRg end="3" st="3"/>
                                            </p:txEl>
                                          </p:spTgt>
                                        </p:tgtEl>
                                        <p:attrNameLst>
                                          <p:attrName>style.visibility</p:attrName>
                                        </p:attrNameLst>
                                      </p:cBhvr>
                                      <p:to>
                                        <p:strVal val="visible"/>
                                      </p:to>
                                    </p:set>
                                    <p:animEffect filter="fade" transition="in">
                                      <p:cBhvr>
                                        <p:cTn dur="500"/>
                                        <p:tgtEl>
                                          <p:spTgt spid="62">
                                            <p:txEl>
                                              <p:pRg end="3" st="3"/>
                                            </p:txEl>
                                          </p:spTgt>
                                        </p:tgtEl>
                                      </p:cBhvr>
                                    </p:animEffect>
                                  </p:childTnLst>
                                </p:cTn>
                              </p:par>
                            </p:childTnLst>
                          </p:cTn>
                        </p:par>
                        <p:par>
                          <p:cTn fill="hold">
                            <p:stCondLst>
                              <p:cond delay="9000"/>
                            </p:stCondLst>
                            <p:childTnLst>
                              <p:par>
                                <p:cTn fill="hold" nodeType="afterEffect" presetClass="entr" presetID="10" presetSubtype="0">
                                  <p:stCondLst>
                                    <p:cond delay="0"/>
                                  </p:stCondLst>
                                  <p:childTnLst>
                                    <p:set>
                                      <p:cBhvr>
                                        <p:cTn dur="1" fill="hold">
                                          <p:stCondLst>
                                            <p:cond delay="0"/>
                                          </p:stCondLst>
                                        </p:cTn>
                                        <p:tgtEl>
                                          <p:spTgt spid="62">
                                            <p:txEl>
                                              <p:pRg end="4" st="4"/>
                                            </p:txEl>
                                          </p:spTgt>
                                        </p:tgtEl>
                                        <p:attrNameLst>
                                          <p:attrName>style.visibility</p:attrName>
                                        </p:attrNameLst>
                                      </p:cBhvr>
                                      <p:to>
                                        <p:strVal val="visible"/>
                                      </p:to>
                                    </p:set>
                                    <p:animEffect filter="fade" transition="in">
                                      <p:cBhvr>
                                        <p:cTn dur="500"/>
                                        <p:tgtEl>
                                          <p:spTgt spid="62">
                                            <p:txEl>
                                              <p:pRg end="4" st="4"/>
                                            </p:txEl>
                                          </p:spTgt>
                                        </p:tgtEl>
                                      </p:cBhvr>
                                    </p:animEffect>
                                  </p:childTnLst>
                                </p:cTn>
                              </p:par>
                            </p:childTnLst>
                          </p:cTn>
                        </p:par>
                        <p:par>
                          <p:cTn fill="hold">
                            <p:stCondLst>
                              <p:cond delay="9500"/>
                            </p:stCondLst>
                            <p:childTnLst>
                              <p:par>
                                <p:cTn fill="hold" nodeType="afterEffect" presetClass="entr" presetID="10" presetSubtype="0">
                                  <p:stCondLst>
                                    <p:cond delay="0"/>
                                  </p:stCondLst>
                                  <p:childTnLst>
                                    <p:set>
                                      <p:cBhvr>
                                        <p:cTn dur="1" fill="hold">
                                          <p:stCondLst>
                                            <p:cond delay="0"/>
                                          </p:stCondLst>
                                        </p:cTn>
                                        <p:tgtEl>
                                          <p:spTgt spid="62">
                                            <p:txEl>
                                              <p:pRg end="5" st="5"/>
                                            </p:txEl>
                                          </p:spTgt>
                                        </p:tgtEl>
                                        <p:attrNameLst>
                                          <p:attrName>style.visibility</p:attrName>
                                        </p:attrNameLst>
                                      </p:cBhvr>
                                      <p:to>
                                        <p:strVal val="visible"/>
                                      </p:to>
                                    </p:set>
                                    <p:animEffect filter="fade" transition="in">
                                      <p:cBhvr>
                                        <p:cTn dur="500"/>
                                        <p:tgtEl>
                                          <p:spTgt spid="62">
                                            <p:txEl>
                                              <p:pRg end="5" st="5"/>
                                            </p:txEl>
                                          </p:spTgt>
                                        </p:tgtEl>
                                      </p:cBhvr>
                                    </p:animEffect>
                                  </p:childTnLst>
                                </p:cTn>
                              </p:par>
                            </p:childTnLst>
                          </p:cTn>
                        </p:par>
                        <p:par>
                          <p:cTn fill="hold">
                            <p:stCondLst>
                              <p:cond delay="10000"/>
                            </p:stCondLst>
                            <p:childTnLst>
                              <p:par>
                                <p:cTn fill="hold" nodeType="afterEffect" presetClass="entr" presetID="10" presetSubtype="0">
                                  <p:stCondLst>
                                    <p:cond delay="0"/>
                                  </p:stCondLst>
                                  <p:childTnLst>
                                    <p:set>
                                      <p:cBhvr>
                                        <p:cTn dur="1" fill="hold">
                                          <p:stCondLst>
                                            <p:cond delay="0"/>
                                          </p:stCondLst>
                                        </p:cTn>
                                        <p:tgtEl>
                                          <p:spTgt spid="62">
                                            <p:txEl>
                                              <p:pRg end="6" st="6"/>
                                            </p:txEl>
                                          </p:spTgt>
                                        </p:tgtEl>
                                        <p:attrNameLst>
                                          <p:attrName>style.visibility</p:attrName>
                                        </p:attrNameLst>
                                      </p:cBhvr>
                                      <p:to>
                                        <p:strVal val="visible"/>
                                      </p:to>
                                    </p:set>
                                    <p:animEffect filter="fade" transition="in">
                                      <p:cBhvr>
                                        <p:cTn dur="500"/>
                                        <p:tgtEl>
                                          <p:spTgt spid="62">
                                            <p:txEl>
                                              <p:pRg end="6" st="6"/>
                                            </p:txEl>
                                          </p:spTgt>
                                        </p:tgtEl>
                                      </p:cBhvr>
                                    </p:animEffect>
                                  </p:childTnLst>
                                </p:cTn>
                              </p:par>
                            </p:childTnLst>
                          </p:cTn>
                        </p:par>
                        <p:par>
                          <p:cTn fill="hold">
                            <p:stCondLst>
                              <p:cond delay="10500"/>
                            </p:stCondLst>
                            <p:childTnLst>
                              <p:par>
                                <p:cTn fill="hold" nodeType="afterEffect" presetClass="entr" presetID="10" presetSubtype="0">
                                  <p:stCondLst>
                                    <p:cond delay="0"/>
                                  </p:stCondLst>
                                  <p:childTnLst>
                                    <p:set>
                                      <p:cBhvr>
                                        <p:cTn dur="1" fill="hold">
                                          <p:stCondLst>
                                            <p:cond delay="0"/>
                                          </p:stCondLst>
                                        </p:cTn>
                                        <p:tgtEl>
                                          <p:spTgt spid="62">
                                            <p:txEl>
                                              <p:pRg end="7" st="7"/>
                                            </p:txEl>
                                          </p:spTgt>
                                        </p:tgtEl>
                                        <p:attrNameLst>
                                          <p:attrName>style.visibility</p:attrName>
                                        </p:attrNameLst>
                                      </p:cBhvr>
                                      <p:to>
                                        <p:strVal val="visible"/>
                                      </p:to>
                                    </p:set>
                                    <p:animEffect filter="fade" transition="in">
                                      <p:cBhvr>
                                        <p:cTn dur="500"/>
                                        <p:tgtEl>
                                          <p:spTgt spid="62">
                                            <p:txEl>
                                              <p:pRg end="7" st="7"/>
                                            </p:txEl>
                                          </p:spTgt>
                                        </p:tgtEl>
                                      </p:cBhvr>
                                    </p:animEffect>
                                  </p:childTnLst>
                                </p:cTn>
                              </p:par>
                            </p:childTnLst>
                          </p:cTn>
                        </p:par>
                        <p:par>
                          <p:cTn fill="hold">
                            <p:stCondLst>
                              <p:cond delay="11000"/>
                            </p:stCondLst>
                            <p:childTnLst>
                              <p:par>
                                <p:cTn fill="hold" nodeType="afterEffect" presetClass="entr" presetID="10" presetSubtype="0">
                                  <p:stCondLst>
                                    <p:cond delay="0"/>
                                  </p:stCondLst>
                                  <p:childTnLst>
                                    <p:set>
                                      <p:cBhvr>
                                        <p:cTn dur="1" fill="hold">
                                          <p:stCondLst>
                                            <p:cond delay="0"/>
                                          </p:stCondLst>
                                        </p:cTn>
                                        <p:tgtEl>
                                          <p:spTgt spid="62">
                                            <p:txEl>
                                              <p:pRg end="8" st="8"/>
                                            </p:txEl>
                                          </p:spTgt>
                                        </p:tgtEl>
                                        <p:attrNameLst>
                                          <p:attrName>style.visibility</p:attrName>
                                        </p:attrNameLst>
                                      </p:cBhvr>
                                      <p:to>
                                        <p:strVal val="visible"/>
                                      </p:to>
                                    </p:set>
                                    <p:animEffect filter="fade" transition="in">
                                      <p:cBhvr>
                                        <p:cTn dur="500"/>
                                        <p:tgtEl>
                                          <p:spTgt spid="62">
                                            <p:txEl>
                                              <p:pRg end="8" st="8"/>
                                            </p:txEl>
                                          </p:spTgt>
                                        </p:tgtEl>
                                      </p:cBhvr>
                                    </p:animEffect>
                                  </p:childTnLst>
                                </p:cTn>
                              </p:par>
                            </p:childTnLst>
                          </p:cTn>
                        </p:par>
                        <p:par>
                          <p:cTn fill="hold">
                            <p:stCondLst>
                              <p:cond delay="11500"/>
                            </p:stCondLst>
                            <p:childTnLst>
                              <p:par>
                                <p:cTn fill="hold" nodeType="afterEffect" presetClass="entr" presetID="10" presetSubtype="0">
                                  <p:stCondLst>
                                    <p:cond delay="0"/>
                                  </p:stCondLst>
                                  <p:childTnLst>
                                    <p:set>
                                      <p:cBhvr>
                                        <p:cTn dur="1" fill="hold">
                                          <p:stCondLst>
                                            <p:cond delay="0"/>
                                          </p:stCondLst>
                                        </p:cTn>
                                        <p:tgtEl>
                                          <p:spTgt spid="64">
                                            <p:txEl>
                                              <p:pRg end="0" st="0"/>
                                            </p:txEl>
                                          </p:spTgt>
                                        </p:tgtEl>
                                        <p:attrNameLst>
                                          <p:attrName>style.visibility</p:attrName>
                                        </p:attrNameLst>
                                      </p:cBhvr>
                                      <p:to>
                                        <p:strVal val="visible"/>
                                      </p:to>
                                    </p:set>
                                    <p:animEffect filter="fade" transition="in">
                                      <p:cBhvr>
                                        <p:cTn dur="500"/>
                                        <p:tgtEl>
                                          <p:spTgt spid="64">
                                            <p:txEl>
                                              <p:pRg end="0" st="0"/>
                                            </p:txEl>
                                          </p:spTgt>
                                        </p:tgtEl>
                                      </p:cBhvr>
                                    </p:animEffect>
                                  </p:childTnLst>
                                </p:cTn>
                              </p:par>
                            </p:childTnLst>
                          </p:cTn>
                        </p:par>
                        <p:par>
                          <p:cTn fill="hold">
                            <p:stCondLst>
                              <p:cond delay="12000"/>
                            </p:stCondLst>
                            <p:childTnLst>
                              <p:par>
                                <p:cTn fill="hold" nodeType="afterEffect" presetClass="entr" presetID="10" presetSubtype="0">
                                  <p:stCondLst>
                                    <p:cond delay="0"/>
                                  </p:stCondLst>
                                  <p:childTnLst>
                                    <p:set>
                                      <p:cBhvr>
                                        <p:cTn dur="1" fill="hold">
                                          <p:stCondLst>
                                            <p:cond delay="0"/>
                                          </p:stCondLst>
                                        </p:cTn>
                                        <p:tgtEl>
                                          <p:spTgt spid="64">
                                            <p:txEl>
                                              <p:pRg end="1" st="1"/>
                                            </p:txEl>
                                          </p:spTgt>
                                        </p:tgtEl>
                                        <p:attrNameLst>
                                          <p:attrName>style.visibility</p:attrName>
                                        </p:attrNameLst>
                                      </p:cBhvr>
                                      <p:to>
                                        <p:strVal val="visible"/>
                                      </p:to>
                                    </p:set>
                                    <p:animEffect filter="fade" transition="in">
                                      <p:cBhvr>
                                        <p:cTn dur="500"/>
                                        <p:tgtEl>
                                          <p:spTgt spid="64">
                                            <p:txEl>
                                              <p:pRg end="1" st="1"/>
                                            </p:txEl>
                                          </p:spTgt>
                                        </p:tgtEl>
                                      </p:cBhvr>
                                    </p:animEffect>
                                  </p:childTnLst>
                                </p:cTn>
                              </p:par>
                            </p:childTnLst>
                          </p:cTn>
                        </p:par>
                        <p:par>
                          <p:cTn fill="hold">
                            <p:stCondLst>
                              <p:cond delay="12500"/>
                            </p:stCondLst>
                            <p:childTnLst>
                              <p:par>
                                <p:cTn fill="hold" nodeType="afterEffect" presetClass="entr" presetID="10" presetSubtype="0">
                                  <p:stCondLst>
                                    <p:cond delay="0"/>
                                  </p:stCondLst>
                                  <p:childTnLst>
                                    <p:set>
                                      <p:cBhvr>
                                        <p:cTn dur="1" fill="hold">
                                          <p:stCondLst>
                                            <p:cond delay="0"/>
                                          </p:stCondLst>
                                        </p:cTn>
                                        <p:tgtEl>
                                          <p:spTgt spid="64">
                                            <p:txEl>
                                              <p:pRg end="2" st="2"/>
                                            </p:txEl>
                                          </p:spTgt>
                                        </p:tgtEl>
                                        <p:attrNameLst>
                                          <p:attrName>style.visibility</p:attrName>
                                        </p:attrNameLst>
                                      </p:cBhvr>
                                      <p:to>
                                        <p:strVal val="visible"/>
                                      </p:to>
                                    </p:set>
                                    <p:animEffect filter="fade" transition="in">
                                      <p:cBhvr>
                                        <p:cTn dur="500"/>
                                        <p:tgtEl>
                                          <p:spTgt spid="64">
                                            <p:txEl>
                                              <p:pRg end="2" st="2"/>
                                            </p:txEl>
                                          </p:spTgt>
                                        </p:tgtEl>
                                      </p:cBhvr>
                                    </p:animEffect>
                                  </p:childTnLst>
                                </p:cTn>
                              </p:par>
                            </p:childTnLst>
                          </p:cTn>
                        </p:par>
                        <p:par>
                          <p:cTn fill="hold">
                            <p:stCondLst>
                              <p:cond delay="13000"/>
                            </p:stCondLst>
                            <p:childTnLst>
                              <p:par>
                                <p:cTn fill="hold" nodeType="afterEffect" presetClass="entr" presetID="10" presetSubtype="0">
                                  <p:stCondLst>
                                    <p:cond delay="0"/>
                                  </p:stCondLst>
                                  <p:childTnLst>
                                    <p:set>
                                      <p:cBhvr>
                                        <p:cTn dur="1" fill="hold">
                                          <p:stCondLst>
                                            <p:cond delay="0"/>
                                          </p:stCondLst>
                                        </p:cTn>
                                        <p:tgtEl>
                                          <p:spTgt spid="64">
                                            <p:txEl>
                                              <p:pRg end="3" st="3"/>
                                            </p:txEl>
                                          </p:spTgt>
                                        </p:tgtEl>
                                        <p:attrNameLst>
                                          <p:attrName>style.visibility</p:attrName>
                                        </p:attrNameLst>
                                      </p:cBhvr>
                                      <p:to>
                                        <p:strVal val="visible"/>
                                      </p:to>
                                    </p:set>
                                    <p:animEffect filter="fade" transition="in">
                                      <p:cBhvr>
                                        <p:cTn dur="500"/>
                                        <p:tgtEl>
                                          <p:spTgt spid="64">
                                            <p:txEl>
                                              <p:pRg end="3" st="3"/>
                                            </p:txEl>
                                          </p:spTgt>
                                        </p:tgtEl>
                                      </p:cBhvr>
                                    </p:animEffect>
                                  </p:childTnLst>
                                </p:cTn>
                              </p:par>
                            </p:childTnLst>
                          </p:cTn>
                        </p:par>
                        <p:par>
                          <p:cTn fill="hold">
                            <p:stCondLst>
                              <p:cond delay="13500"/>
                            </p:stCondLst>
                            <p:childTnLst>
                              <p:par>
                                <p:cTn fill="hold" nodeType="afterEffect" presetClass="entr" presetID="10" presetSubtype="0">
                                  <p:stCondLst>
                                    <p:cond delay="0"/>
                                  </p:stCondLst>
                                  <p:childTnLst>
                                    <p:set>
                                      <p:cBhvr>
                                        <p:cTn dur="1" fill="hold">
                                          <p:stCondLst>
                                            <p:cond delay="0"/>
                                          </p:stCondLst>
                                        </p:cTn>
                                        <p:tgtEl>
                                          <p:spTgt spid="64">
                                            <p:txEl>
                                              <p:pRg end="4" st="4"/>
                                            </p:txEl>
                                          </p:spTgt>
                                        </p:tgtEl>
                                        <p:attrNameLst>
                                          <p:attrName>style.visibility</p:attrName>
                                        </p:attrNameLst>
                                      </p:cBhvr>
                                      <p:to>
                                        <p:strVal val="visible"/>
                                      </p:to>
                                    </p:set>
                                    <p:animEffect filter="fade" transition="in">
                                      <p:cBhvr>
                                        <p:cTn dur="500"/>
                                        <p:tgtEl>
                                          <p:spTgt spid="64">
                                            <p:txEl>
                                              <p:pRg end="4" st="4"/>
                                            </p:txEl>
                                          </p:spTgt>
                                        </p:tgtEl>
                                      </p:cBhvr>
                                    </p:animEffect>
                                  </p:childTnLst>
                                </p:cTn>
                              </p:par>
                            </p:childTnLst>
                          </p:cTn>
                        </p:par>
                        <p:par>
                          <p:cTn fill="hold">
                            <p:stCondLst>
                              <p:cond delay="14000"/>
                            </p:stCondLst>
                            <p:childTnLst>
                              <p:par>
                                <p:cTn fill="hold" nodeType="afterEffect" presetClass="entr" presetID="10" presetSubtype="0">
                                  <p:stCondLst>
                                    <p:cond delay="0"/>
                                  </p:stCondLst>
                                  <p:childTnLst>
                                    <p:set>
                                      <p:cBhvr>
                                        <p:cTn dur="1" fill="hold">
                                          <p:stCondLst>
                                            <p:cond delay="0"/>
                                          </p:stCondLst>
                                        </p:cTn>
                                        <p:tgtEl>
                                          <p:spTgt spid="64">
                                            <p:txEl>
                                              <p:pRg end="5" st="5"/>
                                            </p:txEl>
                                          </p:spTgt>
                                        </p:tgtEl>
                                        <p:attrNameLst>
                                          <p:attrName>style.visibility</p:attrName>
                                        </p:attrNameLst>
                                      </p:cBhvr>
                                      <p:to>
                                        <p:strVal val="visible"/>
                                      </p:to>
                                    </p:set>
                                    <p:animEffect filter="fade" transition="in">
                                      <p:cBhvr>
                                        <p:cTn dur="500"/>
                                        <p:tgtEl>
                                          <p:spTgt spid="64">
                                            <p:txEl>
                                              <p:pRg end="5" st="5"/>
                                            </p:txEl>
                                          </p:spTgt>
                                        </p:tgtEl>
                                      </p:cBhvr>
                                    </p:animEffect>
                                  </p:childTnLst>
                                </p:cTn>
                              </p:par>
                            </p:childTnLst>
                          </p:cTn>
                        </p:par>
                        <p:par>
                          <p:cTn fill="hold">
                            <p:stCondLst>
                              <p:cond delay="14500"/>
                            </p:stCondLst>
                            <p:childTnLst>
                              <p:par>
                                <p:cTn fill="hold" nodeType="afterEffect" presetClass="entr" presetID="10" presetSubtype="0">
                                  <p:stCondLst>
                                    <p:cond delay="0"/>
                                  </p:stCondLst>
                                  <p:childTnLst>
                                    <p:set>
                                      <p:cBhvr>
                                        <p:cTn dur="1" fill="hold">
                                          <p:stCondLst>
                                            <p:cond delay="0"/>
                                          </p:stCondLst>
                                        </p:cTn>
                                        <p:tgtEl>
                                          <p:spTgt spid="64">
                                            <p:txEl>
                                              <p:pRg end="6" st="6"/>
                                            </p:txEl>
                                          </p:spTgt>
                                        </p:tgtEl>
                                        <p:attrNameLst>
                                          <p:attrName>style.visibility</p:attrName>
                                        </p:attrNameLst>
                                      </p:cBhvr>
                                      <p:to>
                                        <p:strVal val="visible"/>
                                      </p:to>
                                    </p:set>
                                    <p:animEffect filter="fade" transition="in">
                                      <p:cBhvr>
                                        <p:cTn dur="500"/>
                                        <p:tgtEl>
                                          <p:spTgt spid="64">
                                            <p:txEl>
                                              <p:pRg end="6" st="6"/>
                                            </p:txEl>
                                          </p:spTgt>
                                        </p:tgtEl>
                                      </p:cBhvr>
                                    </p:animEffect>
                                  </p:childTnLst>
                                </p:cTn>
                              </p:par>
                            </p:childTnLst>
                          </p:cTn>
                        </p:par>
                        <p:par>
                          <p:cTn fill="hold">
                            <p:stCondLst>
                              <p:cond delay="15000"/>
                            </p:stCondLst>
                            <p:childTnLst>
                              <p:par>
                                <p:cTn fill="hold" nodeType="afterEffect" presetClass="entr" presetID="10" presetSubtype="0">
                                  <p:stCondLst>
                                    <p:cond delay="0"/>
                                  </p:stCondLst>
                                  <p:childTnLst>
                                    <p:set>
                                      <p:cBhvr>
                                        <p:cTn dur="1" fill="hold">
                                          <p:stCondLst>
                                            <p:cond delay="0"/>
                                          </p:stCondLst>
                                        </p:cTn>
                                        <p:tgtEl>
                                          <p:spTgt spid="64">
                                            <p:txEl>
                                              <p:pRg end="7" st="7"/>
                                            </p:txEl>
                                          </p:spTgt>
                                        </p:tgtEl>
                                        <p:attrNameLst>
                                          <p:attrName>style.visibility</p:attrName>
                                        </p:attrNameLst>
                                      </p:cBhvr>
                                      <p:to>
                                        <p:strVal val="visible"/>
                                      </p:to>
                                    </p:set>
                                    <p:animEffect filter="fade" transition="in">
                                      <p:cBhvr>
                                        <p:cTn dur="500"/>
                                        <p:tgtEl>
                                          <p:spTgt spid="64">
                                            <p:txEl>
                                              <p:pRg end="7" st="7"/>
                                            </p:txEl>
                                          </p:spTgt>
                                        </p:tgtEl>
                                      </p:cBhvr>
                                    </p:animEffect>
                                  </p:childTnLst>
                                </p:cTn>
                              </p:par>
                            </p:childTnLst>
                          </p:cTn>
                        </p:par>
                        <p:par>
                          <p:cTn fill="hold">
                            <p:stCondLst>
                              <p:cond delay="15500"/>
                            </p:stCondLst>
                            <p:childTnLst>
                              <p:par>
                                <p:cTn fill="hold" nodeType="afterEffect" presetClass="entr" presetID="10" presetSubtype="0">
                                  <p:stCondLst>
                                    <p:cond delay="0"/>
                                  </p:stCondLst>
                                  <p:childTnLst>
                                    <p:set>
                                      <p:cBhvr>
                                        <p:cTn dur="1" fill="hold">
                                          <p:stCondLst>
                                            <p:cond delay="0"/>
                                          </p:stCondLst>
                                        </p:cTn>
                                        <p:tgtEl>
                                          <p:spTgt spid="64">
                                            <p:txEl>
                                              <p:pRg end="8" st="8"/>
                                            </p:txEl>
                                          </p:spTgt>
                                        </p:tgtEl>
                                        <p:attrNameLst>
                                          <p:attrName>style.visibility</p:attrName>
                                        </p:attrNameLst>
                                      </p:cBhvr>
                                      <p:to>
                                        <p:strVal val="visible"/>
                                      </p:to>
                                    </p:set>
                                    <p:animEffect filter="fade" transition="in">
                                      <p:cBhvr>
                                        <p:cTn dur="500"/>
                                        <p:tgtEl>
                                          <p:spTgt spid="64">
                                            <p:txEl>
                                              <p:pRg end="8" st="8"/>
                                            </p:txEl>
                                          </p:spTgt>
                                        </p:tgtEl>
                                      </p:cBhvr>
                                    </p:animEffect>
                                  </p:childTnLst>
                                </p:cTn>
                              </p:par>
                            </p:childTnLst>
                          </p:cTn>
                        </p:par>
                        <p:par>
                          <p:cTn fill="hold">
                            <p:stCondLst>
                              <p:cond delay="16000"/>
                            </p:stCondLst>
                            <p:childTnLst>
                              <p:par>
                                <p:cTn fill="hold" nodeType="afterEffect" presetClass="entr" presetID="10" presetSubtype="0">
                                  <p:stCondLst>
                                    <p:cond delay="0"/>
                                  </p:stCondLst>
                                  <p:childTnLst>
                                    <p:set>
                                      <p:cBhvr>
                                        <p:cTn dur="1" fill="hold">
                                          <p:stCondLst>
                                            <p:cond delay="0"/>
                                          </p:stCondLst>
                                        </p:cTn>
                                        <p:tgtEl>
                                          <p:spTgt spid="68"/>
                                        </p:tgtEl>
                                        <p:attrNameLst>
                                          <p:attrName>style.visibility</p:attrName>
                                        </p:attrNameLst>
                                      </p:cBhvr>
                                      <p:to>
                                        <p:strVal val="visible"/>
                                      </p:to>
                                    </p:set>
                                    <p:animEffect filter="fade" transition="in">
                                      <p:cBhvr>
                                        <p:cTn dur="500"/>
                                        <p:tgtEl>
                                          <p:spTgt spid="68"/>
                                        </p:tgtEl>
                                      </p:cBhvr>
                                    </p:animEffect>
                                  </p:childTnLst>
                                </p:cTn>
                              </p:par>
                            </p:childTnLst>
                          </p:cTn>
                        </p:par>
                        <p:par>
                          <p:cTn fill="hold">
                            <p:stCondLst>
                              <p:cond delay="16500"/>
                            </p:stCondLst>
                            <p:childTnLst>
                              <p:par>
                                <p:cTn fill="hold" nodeType="afterEffect" presetClass="entr" presetID="10" presetSubtype="0">
                                  <p:stCondLst>
                                    <p:cond delay="0"/>
                                  </p:stCondLst>
                                  <p:childTnLst>
                                    <p:set>
                                      <p:cBhvr>
                                        <p:cTn dur="1" fill="hold">
                                          <p:stCondLst>
                                            <p:cond delay="0"/>
                                          </p:stCondLst>
                                        </p:cTn>
                                        <p:tgtEl>
                                          <p:spTgt spid="61">
                                            <p:txEl>
                                              <p:pRg end="0" st="0"/>
                                            </p:txEl>
                                          </p:spTgt>
                                        </p:tgtEl>
                                        <p:attrNameLst>
                                          <p:attrName>style.visibility</p:attrName>
                                        </p:attrNameLst>
                                      </p:cBhvr>
                                      <p:to>
                                        <p:strVal val="visible"/>
                                      </p:to>
                                    </p:set>
                                    <p:animEffect filter="fade" transition="in">
                                      <p:cBhvr>
                                        <p:cTn dur="500"/>
                                        <p:tgtEl>
                                          <p:spTgt spid="61">
                                            <p:txEl>
                                              <p:pRg end="0" st="0"/>
                                            </p:txEl>
                                          </p:spTgt>
                                        </p:tgtEl>
                                      </p:cBhvr>
                                    </p:animEffect>
                                  </p:childTnLst>
                                </p:cTn>
                              </p:par>
                            </p:childTnLst>
                          </p:cTn>
                        </p:par>
                        <p:par>
                          <p:cTn fill="hold">
                            <p:stCondLst>
                              <p:cond delay="17000"/>
                            </p:stCondLst>
                            <p:childTnLst>
                              <p:par>
                                <p:cTn fill="hold" nodeType="afterEffect" presetClass="entr" presetID="10" presetSubtype="0">
                                  <p:stCondLst>
                                    <p:cond delay="0"/>
                                  </p:stCondLst>
                                  <p:childTnLst>
                                    <p:set>
                                      <p:cBhvr>
                                        <p:cTn dur="1" fill="hold">
                                          <p:stCondLst>
                                            <p:cond delay="0"/>
                                          </p:stCondLst>
                                        </p:cTn>
                                        <p:tgtEl>
                                          <p:spTgt spid="61">
                                            <p:txEl>
                                              <p:pRg end="1" st="1"/>
                                            </p:txEl>
                                          </p:spTgt>
                                        </p:tgtEl>
                                        <p:attrNameLst>
                                          <p:attrName>style.visibility</p:attrName>
                                        </p:attrNameLst>
                                      </p:cBhvr>
                                      <p:to>
                                        <p:strVal val="visible"/>
                                      </p:to>
                                    </p:set>
                                    <p:animEffect filter="fade" transition="in">
                                      <p:cBhvr>
                                        <p:cTn dur="500"/>
                                        <p:tgtEl>
                                          <p:spTgt spid="61">
                                            <p:txEl>
                                              <p:pRg end="1" st="1"/>
                                            </p:txEl>
                                          </p:spTgt>
                                        </p:tgtEl>
                                      </p:cBhvr>
                                    </p:animEffect>
                                  </p:childTnLst>
                                </p:cTn>
                              </p:par>
                            </p:childTnLst>
                          </p:cTn>
                        </p:par>
                        <p:par>
                          <p:cTn fill="hold">
                            <p:stCondLst>
                              <p:cond delay="17500"/>
                            </p:stCondLst>
                            <p:childTnLst>
                              <p:par>
                                <p:cTn fill="hold" nodeType="afterEffect" presetClass="entr" presetID="10" presetSubtype="0">
                                  <p:stCondLst>
                                    <p:cond delay="0"/>
                                  </p:stCondLst>
                                  <p:childTnLst>
                                    <p:set>
                                      <p:cBhvr>
                                        <p:cTn dur="1" fill="hold">
                                          <p:stCondLst>
                                            <p:cond delay="0"/>
                                          </p:stCondLst>
                                        </p:cTn>
                                        <p:tgtEl>
                                          <p:spTgt spid="61">
                                            <p:txEl>
                                              <p:pRg end="2" st="2"/>
                                            </p:txEl>
                                          </p:spTgt>
                                        </p:tgtEl>
                                        <p:attrNameLst>
                                          <p:attrName>style.visibility</p:attrName>
                                        </p:attrNameLst>
                                      </p:cBhvr>
                                      <p:to>
                                        <p:strVal val="visible"/>
                                      </p:to>
                                    </p:set>
                                    <p:animEffect filter="fade" transition="in">
                                      <p:cBhvr>
                                        <p:cTn dur="500"/>
                                        <p:tgtEl>
                                          <p:spTgt spid="61">
                                            <p:txEl>
                                              <p:pRg end="2" st="2"/>
                                            </p:txEl>
                                          </p:spTgt>
                                        </p:tgtEl>
                                      </p:cBhvr>
                                    </p:animEffect>
                                  </p:childTnLst>
                                </p:cTn>
                              </p:par>
                            </p:childTnLst>
                          </p:cTn>
                        </p:par>
                        <p:par>
                          <p:cTn fill="hold">
                            <p:stCondLst>
                              <p:cond delay="18000"/>
                            </p:stCondLst>
                            <p:childTnLst>
                              <p:par>
                                <p:cTn fill="hold" nodeType="afterEffect" presetClass="entr" presetID="10" presetSubtype="0">
                                  <p:stCondLst>
                                    <p:cond delay="0"/>
                                  </p:stCondLst>
                                  <p:childTnLst>
                                    <p:set>
                                      <p:cBhvr>
                                        <p:cTn dur="1" fill="hold">
                                          <p:stCondLst>
                                            <p:cond delay="0"/>
                                          </p:stCondLst>
                                        </p:cTn>
                                        <p:tgtEl>
                                          <p:spTgt spid="61">
                                            <p:txEl>
                                              <p:pRg end="3" st="3"/>
                                            </p:txEl>
                                          </p:spTgt>
                                        </p:tgtEl>
                                        <p:attrNameLst>
                                          <p:attrName>style.visibility</p:attrName>
                                        </p:attrNameLst>
                                      </p:cBhvr>
                                      <p:to>
                                        <p:strVal val="visible"/>
                                      </p:to>
                                    </p:set>
                                    <p:animEffect filter="fade" transition="in">
                                      <p:cBhvr>
                                        <p:cTn dur="500"/>
                                        <p:tgtEl>
                                          <p:spTgt spid="61">
                                            <p:txEl>
                                              <p:pRg end="3" st="3"/>
                                            </p:txEl>
                                          </p:spTgt>
                                        </p:tgtEl>
                                      </p:cBhvr>
                                    </p:animEffect>
                                  </p:childTnLst>
                                </p:cTn>
                              </p:par>
                            </p:childTnLst>
                          </p:cTn>
                        </p:par>
                        <p:par>
                          <p:cTn fill="hold">
                            <p:stCondLst>
                              <p:cond delay="18500"/>
                            </p:stCondLst>
                            <p:childTnLst>
                              <p:par>
                                <p:cTn fill="hold" nodeType="afterEffect" presetClass="entr" presetID="10" presetSubtype="0">
                                  <p:stCondLst>
                                    <p:cond delay="0"/>
                                  </p:stCondLst>
                                  <p:childTnLst>
                                    <p:set>
                                      <p:cBhvr>
                                        <p:cTn dur="1" fill="hold">
                                          <p:stCondLst>
                                            <p:cond delay="0"/>
                                          </p:stCondLst>
                                        </p:cTn>
                                        <p:tgtEl>
                                          <p:spTgt spid="61">
                                            <p:txEl>
                                              <p:pRg end="4" st="4"/>
                                            </p:txEl>
                                          </p:spTgt>
                                        </p:tgtEl>
                                        <p:attrNameLst>
                                          <p:attrName>style.visibility</p:attrName>
                                        </p:attrNameLst>
                                      </p:cBhvr>
                                      <p:to>
                                        <p:strVal val="visible"/>
                                      </p:to>
                                    </p:set>
                                    <p:animEffect filter="fade" transition="in">
                                      <p:cBhvr>
                                        <p:cTn dur="500"/>
                                        <p:tgtEl>
                                          <p:spTgt spid="61">
                                            <p:txEl>
                                              <p:pRg end="4" st="4"/>
                                            </p:txEl>
                                          </p:spTgt>
                                        </p:tgtEl>
                                      </p:cBhvr>
                                    </p:animEffect>
                                  </p:childTnLst>
                                </p:cTn>
                              </p:par>
                            </p:childTnLst>
                          </p:cTn>
                        </p:par>
                        <p:par>
                          <p:cTn fill="hold">
                            <p:stCondLst>
                              <p:cond delay="19000"/>
                            </p:stCondLst>
                            <p:childTnLst>
                              <p:par>
                                <p:cTn fill="hold" nodeType="afterEffect" presetClass="entr" presetID="10" presetSubtype="0">
                                  <p:stCondLst>
                                    <p:cond delay="0"/>
                                  </p:stCondLst>
                                  <p:childTnLst>
                                    <p:set>
                                      <p:cBhvr>
                                        <p:cTn dur="1" fill="hold">
                                          <p:stCondLst>
                                            <p:cond delay="0"/>
                                          </p:stCondLst>
                                        </p:cTn>
                                        <p:tgtEl>
                                          <p:spTgt spid="61">
                                            <p:txEl>
                                              <p:pRg end="5" st="5"/>
                                            </p:txEl>
                                          </p:spTgt>
                                        </p:tgtEl>
                                        <p:attrNameLst>
                                          <p:attrName>style.visibility</p:attrName>
                                        </p:attrNameLst>
                                      </p:cBhvr>
                                      <p:to>
                                        <p:strVal val="visible"/>
                                      </p:to>
                                    </p:set>
                                    <p:animEffect filter="fade" transition="in">
                                      <p:cBhvr>
                                        <p:cTn dur="500"/>
                                        <p:tgtEl>
                                          <p:spTgt spid="61">
                                            <p:txEl>
                                              <p:pRg end="5" st="5"/>
                                            </p:txEl>
                                          </p:spTgt>
                                        </p:tgtEl>
                                      </p:cBhvr>
                                    </p:animEffect>
                                  </p:childTnLst>
                                </p:cTn>
                              </p:par>
                            </p:childTnLst>
                          </p:cTn>
                        </p:par>
                        <p:par>
                          <p:cTn fill="hold">
                            <p:stCondLst>
                              <p:cond delay="19500"/>
                            </p:stCondLst>
                            <p:childTnLst>
                              <p:par>
                                <p:cTn fill="hold" nodeType="afterEffect" presetClass="entr" presetID="10" presetSubtype="0">
                                  <p:stCondLst>
                                    <p:cond delay="0"/>
                                  </p:stCondLst>
                                  <p:childTnLst>
                                    <p:set>
                                      <p:cBhvr>
                                        <p:cTn dur="1" fill="hold">
                                          <p:stCondLst>
                                            <p:cond delay="0"/>
                                          </p:stCondLst>
                                        </p:cTn>
                                        <p:tgtEl>
                                          <p:spTgt spid="61">
                                            <p:txEl>
                                              <p:pRg end="6" st="6"/>
                                            </p:txEl>
                                          </p:spTgt>
                                        </p:tgtEl>
                                        <p:attrNameLst>
                                          <p:attrName>style.visibility</p:attrName>
                                        </p:attrNameLst>
                                      </p:cBhvr>
                                      <p:to>
                                        <p:strVal val="visible"/>
                                      </p:to>
                                    </p:set>
                                    <p:animEffect filter="fade" transition="in">
                                      <p:cBhvr>
                                        <p:cTn dur="500"/>
                                        <p:tgtEl>
                                          <p:spTgt spid="61">
                                            <p:txEl>
                                              <p:pRg end="6" st="6"/>
                                            </p:txEl>
                                          </p:spTgt>
                                        </p:tgtEl>
                                      </p:cBhvr>
                                    </p:animEffect>
                                  </p:childTnLst>
                                </p:cTn>
                              </p:par>
                            </p:childTnLst>
                          </p:cTn>
                        </p:par>
                        <p:par>
                          <p:cTn fill="hold">
                            <p:stCondLst>
                              <p:cond delay="20000"/>
                            </p:stCondLst>
                            <p:childTnLst>
                              <p:par>
                                <p:cTn fill="hold" nodeType="afterEffect" presetClass="entr" presetID="10" presetSubtype="0">
                                  <p:stCondLst>
                                    <p:cond delay="0"/>
                                  </p:stCondLst>
                                  <p:childTnLst>
                                    <p:set>
                                      <p:cBhvr>
                                        <p:cTn dur="1" fill="hold">
                                          <p:stCondLst>
                                            <p:cond delay="0"/>
                                          </p:stCondLst>
                                        </p:cTn>
                                        <p:tgtEl>
                                          <p:spTgt spid="61">
                                            <p:txEl>
                                              <p:pRg end="7" st="7"/>
                                            </p:txEl>
                                          </p:spTgt>
                                        </p:tgtEl>
                                        <p:attrNameLst>
                                          <p:attrName>style.visibility</p:attrName>
                                        </p:attrNameLst>
                                      </p:cBhvr>
                                      <p:to>
                                        <p:strVal val="visible"/>
                                      </p:to>
                                    </p:set>
                                    <p:animEffect filter="fade" transition="in">
                                      <p:cBhvr>
                                        <p:cTn dur="500"/>
                                        <p:tgtEl>
                                          <p:spTgt spid="61">
                                            <p:txEl>
                                              <p:pRg end="7" st="7"/>
                                            </p:txEl>
                                          </p:spTgt>
                                        </p:tgtEl>
                                      </p:cBhvr>
                                    </p:animEffect>
                                  </p:childTnLst>
                                </p:cTn>
                              </p:par>
                            </p:childTnLst>
                          </p:cTn>
                        </p:par>
                        <p:par>
                          <p:cTn fill="hold">
                            <p:stCondLst>
                              <p:cond delay="20500"/>
                            </p:stCondLst>
                            <p:childTnLst>
                              <p:par>
                                <p:cTn fill="hold" nodeType="afterEffect" presetClass="entr" presetID="10" presetSubtype="0">
                                  <p:stCondLst>
                                    <p:cond delay="0"/>
                                  </p:stCondLst>
                                  <p:childTnLst>
                                    <p:set>
                                      <p:cBhvr>
                                        <p:cTn dur="1" fill="hold">
                                          <p:stCondLst>
                                            <p:cond delay="0"/>
                                          </p:stCondLst>
                                        </p:cTn>
                                        <p:tgtEl>
                                          <p:spTgt spid="61">
                                            <p:txEl>
                                              <p:pRg end="8" st="8"/>
                                            </p:txEl>
                                          </p:spTgt>
                                        </p:tgtEl>
                                        <p:attrNameLst>
                                          <p:attrName>style.visibility</p:attrName>
                                        </p:attrNameLst>
                                      </p:cBhvr>
                                      <p:to>
                                        <p:strVal val="visible"/>
                                      </p:to>
                                    </p:set>
                                    <p:animEffect filter="fade" transition="in">
                                      <p:cBhvr>
                                        <p:cTn dur="500"/>
                                        <p:tgtEl>
                                          <p:spTgt spid="61">
                                            <p:txEl>
                                              <p:pRg end="8" st="8"/>
                                            </p:txEl>
                                          </p:spTgt>
                                        </p:tgtEl>
                                      </p:cBhvr>
                                    </p:animEffect>
                                  </p:childTnLst>
                                </p:cTn>
                              </p:par>
                            </p:childTnLst>
                          </p:cTn>
                        </p:par>
                        <p:par>
                          <p:cTn fill="hold">
                            <p:stCondLst>
                              <p:cond delay="21000"/>
                            </p:stCondLst>
                            <p:childTnLst>
                              <p:par>
                                <p:cTn fill="hold" nodeType="afterEffect" presetClass="entr" presetID="10" presetSubtype="0">
                                  <p:stCondLst>
                                    <p:cond delay="0"/>
                                  </p:stCondLst>
                                  <p:childTnLst>
                                    <p:set>
                                      <p:cBhvr>
                                        <p:cTn dur="1" fill="hold">
                                          <p:stCondLst>
                                            <p:cond delay="0"/>
                                          </p:stCondLst>
                                        </p:cTn>
                                        <p:tgtEl>
                                          <p:spTgt spid="69"/>
                                        </p:tgtEl>
                                        <p:attrNameLst>
                                          <p:attrName>style.visibility</p:attrName>
                                        </p:attrNameLst>
                                      </p:cBhvr>
                                      <p:to>
                                        <p:strVal val="visible"/>
                                      </p:to>
                                    </p:set>
                                    <p:animEffect filter="fade" transition="in">
                                      <p:cBhvr>
                                        <p:cTn dur="500"/>
                                        <p:tgtEl>
                                          <p:spTgt spid="69"/>
                                        </p:tgtEl>
                                      </p:cBhvr>
                                    </p:animEffect>
                                  </p:childTnLst>
                                </p:cTn>
                              </p:par>
                            </p:childTnLst>
                          </p:cTn>
                        </p:par>
                        <p:par>
                          <p:cTn fill="hold">
                            <p:stCondLst>
                              <p:cond delay="21500"/>
                            </p:stCondLst>
                            <p:childTnLst>
                              <p:par>
                                <p:cTn fill="hold" nodeType="afterEffect" presetClass="entr" presetID="10" presetSubtype="0">
                                  <p:stCondLst>
                                    <p:cond delay="0"/>
                                  </p:stCondLst>
                                  <p:childTnLst>
                                    <p:set>
                                      <p:cBhvr>
                                        <p:cTn dur="1" fill="hold">
                                          <p:stCondLst>
                                            <p:cond delay="0"/>
                                          </p:stCondLst>
                                        </p:cTn>
                                        <p:tgtEl>
                                          <p:spTgt spid="63">
                                            <p:txEl>
                                              <p:pRg end="0" st="0"/>
                                            </p:txEl>
                                          </p:spTgt>
                                        </p:tgtEl>
                                        <p:attrNameLst>
                                          <p:attrName>style.visibility</p:attrName>
                                        </p:attrNameLst>
                                      </p:cBhvr>
                                      <p:to>
                                        <p:strVal val="visible"/>
                                      </p:to>
                                    </p:set>
                                    <p:animEffect filter="fade" transition="in">
                                      <p:cBhvr>
                                        <p:cTn dur="500"/>
                                        <p:tgtEl>
                                          <p:spTgt spid="63">
                                            <p:txEl>
                                              <p:pRg end="0" st="0"/>
                                            </p:txEl>
                                          </p:spTgt>
                                        </p:tgtEl>
                                      </p:cBhvr>
                                    </p:animEffect>
                                  </p:childTnLst>
                                </p:cTn>
                              </p:par>
                            </p:childTnLst>
                          </p:cTn>
                        </p:par>
                        <p:par>
                          <p:cTn fill="hold">
                            <p:stCondLst>
                              <p:cond delay="22000"/>
                            </p:stCondLst>
                            <p:childTnLst>
                              <p:par>
                                <p:cTn fill="hold" nodeType="afterEffect" presetClass="entr" presetID="10" presetSubtype="0">
                                  <p:stCondLst>
                                    <p:cond delay="0"/>
                                  </p:stCondLst>
                                  <p:childTnLst>
                                    <p:set>
                                      <p:cBhvr>
                                        <p:cTn dur="1" fill="hold">
                                          <p:stCondLst>
                                            <p:cond delay="0"/>
                                          </p:stCondLst>
                                        </p:cTn>
                                        <p:tgtEl>
                                          <p:spTgt spid="63">
                                            <p:txEl>
                                              <p:pRg end="1" st="1"/>
                                            </p:txEl>
                                          </p:spTgt>
                                        </p:tgtEl>
                                        <p:attrNameLst>
                                          <p:attrName>style.visibility</p:attrName>
                                        </p:attrNameLst>
                                      </p:cBhvr>
                                      <p:to>
                                        <p:strVal val="visible"/>
                                      </p:to>
                                    </p:set>
                                    <p:animEffect filter="fade" transition="in">
                                      <p:cBhvr>
                                        <p:cTn dur="500"/>
                                        <p:tgtEl>
                                          <p:spTgt spid="63">
                                            <p:txEl>
                                              <p:pRg end="1" st="1"/>
                                            </p:txEl>
                                          </p:spTgt>
                                        </p:tgtEl>
                                      </p:cBhvr>
                                    </p:animEffect>
                                  </p:childTnLst>
                                </p:cTn>
                              </p:par>
                            </p:childTnLst>
                          </p:cTn>
                        </p:par>
                        <p:par>
                          <p:cTn fill="hold">
                            <p:stCondLst>
                              <p:cond delay="22500"/>
                            </p:stCondLst>
                            <p:childTnLst>
                              <p:par>
                                <p:cTn fill="hold" nodeType="afterEffect" presetClass="entr" presetID="10" presetSubtype="0">
                                  <p:stCondLst>
                                    <p:cond delay="0"/>
                                  </p:stCondLst>
                                  <p:childTnLst>
                                    <p:set>
                                      <p:cBhvr>
                                        <p:cTn dur="1" fill="hold">
                                          <p:stCondLst>
                                            <p:cond delay="0"/>
                                          </p:stCondLst>
                                        </p:cTn>
                                        <p:tgtEl>
                                          <p:spTgt spid="63">
                                            <p:txEl>
                                              <p:pRg end="2" st="2"/>
                                            </p:txEl>
                                          </p:spTgt>
                                        </p:tgtEl>
                                        <p:attrNameLst>
                                          <p:attrName>style.visibility</p:attrName>
                                        </p:attrNameLst>
                                      </p:cBhvr>
                                      <p:to>
                                        <p:strVal val="visible"/>
                                      </p:to>
                                    </p:set>
                                    <p:animEffect filter="fade" transition="in">
                                      <p:cBhvr>
                                        <p:cTn dur="500"/>
                                        <p:tgtEl>
                                          <p:spTgt spid="63">
                                            <p:txEl>
                                              <p:pRg end="2" st="2"/>
                                            </p:txEl>
                                          </p:spTgt>
                                        </p:tgtEl>
                                      </p:cBhvr>
                                    </p:animEffect>
                                  </p:childTnLst>
                                </p:cTn>
                              </p:par>
                            </p:childTnLst>
                          </p:cTn>
                        </p:par>
                        <p:par>
                          <p:cTn fill="hold">
                            <p:stCondLst>
                              <p:cond delay="23000"/>
                            </p:stCondLst>
                            <p:childTnLst>
                              <p:par>
                                <p:cTn fill="hold" nodeType="afterEffect" presetClass="entr" presetID="10" presetSubtype="0">
                                  <p:stCondLst>
                                    <p:cond delay="0"/>
                                  </p:stCondLst>
                                  <p:childTnLst>
                                    <p:set>
                                      <p:cBhvr>
                                        <p:cTn dur="1" fill="hold">
                                          <p:stCondLst>
                                            <p:cond delay="0"/>
                                          </p:stCondLst>
                                        </p:cTn>
                                        <p:tgtEl>
                                          <p:spTgt spid="63">
                                            <p:txEl>
                                              <p:pRg end="3" st="3"/>
                                            </p:txEl>
                                          </p:spTgt>
                                        </p:tgtEl>
                                        <p:attrNameLst>
                                          <p:attrName>style.visibility</p:attrName>
                                        </p:attrNameLst>
                                      </p:cBhvr>
                                      <p:to>
                                        <p:strVal val="visible"/>
                                      </p:to>
                                    </p:set>
                                    <p:animEffect filter="fade" transition="in">
                                      <p:cBhvr>
                                        <p:cTn dur="500"/>
                                        <p:tgtEl>
                                          <p:spTgt spid="63">
                                            <p:txEl>
                                              <p:pRg end="3" st="3"/>
                                            </p:txEl>
                                          </p:spTgt>
                                        </p:tgtEl>
                                      </p:cBhvr>
                                    </p:animEffect>
                                  </p:childTnLst>
                                </p:cTn>
                              </p:par>
                            </p:childTnLst>
                          </p:cTn>
                        </p:par>
                        <p:par>
                          <p:cTn fill="hold">
                            <p:stCondLst>
                              <p:cond delay="23500"/>
                            </p:stCondLst>
                            <p:childTnLst>
                              <p:par>
                                <p:cTn fill="hold" nodeType="afterEffect" presetClass="entr" presetID="10" presetSubtype="0">
                                  <p:stCondLst>
                                    <p:cond delay="0"/>
                                  </p:stCondLst>
                                  <p:childTnLst>
                                    <p:set>
                                      <p:cBhvr>
                                        <p:cTn dur="1" fill="hold">
                                          <p:stCondLst>
                                            <p:cond delay="0"/>
                                          </p:stCondLst>
                                        </p:cTn>
                                        <p:tgtEl>
                                          <p:spTgt spid="63">
                                            <p:txEl>
                                              <p:pRg end="4" st="4"/>
                                            </p:txEl>
                                          </p:spTgt>
                                        </p:tgtEl>
                                        <p:attrNameLst>
                                          <p:attrName>style.visibility</p:attrName>
                                        </p:attrNameLst>
                                      </p:cBhvr>
                                      <p:to>
                                        <p:strVal val="visible"/>
                                      </p:to>
                                    </p:set>
                                    <p:animEffect filter="fade" transition="in">
                                      <p:cBhvr>
                                        <p:cTn dur="500"/>
                                        <p:tgtEl>
                                          <p:spTgt spid="63">
                                            <p:txEl>
                                              <p:pRg end="4" st="4"/>
                                            </p:txEl>
                                          </p:spTgt>
                                        </p:tgtEl>
                                      </p:cBhvr>
                                    </p:animEffect>
                                  </p:childTnLst>
                                </p:cTn>
                              </p:par>
                            </p:childTnLst>
                          </p:cTn>
                        </p:par>
                        <p:par>
                          <p:cTn fill="hold">
                            <p:stCondLst>
                              <p:cond delay="24000"/>
                            </p:stCondLst>
                            <p:childTnLst>
                              <p:par>
                                <p:cTn fill="hold" nodeType="afterEffect" presetClass="entr" presetID="10" presetSubtype="0">
                                  <p:stCondLst>
                                    <p:cond delay="0"/>
                                  </p:stCondLst>
                                  <p:childTnLst>
                                    <p:set>
                                      <p:cBhvr>
                                        <p:cTn dur="1" fill="hold">
                                          <p:stCondLst>
                                            <p:cond delay="0"/>
                                          </p:stCondLst>
                                        </p:cTn>
                                        <p:tgtEl>
                                          <p:spTgt spid="63">
                                            <p:txEl>
                                              <p:pRg end="5" st="5"/>
                                            </p:txEl>
                                          </p:spTgt>
                                        </p:tgtEl>
                                        <p:attrNameLst>
                                          <p:attrName>style.visibility</p:attrName>
                                        </p:attrNameLst>
                                      </p:cBhvr>
                                      <p:to>
                                        <p:strVal val="visible"/>
                                      </p:to>
                                    </p:set>
                                    <p:animEffect filter="fade" transition="in">
                                      <p:cBhvr>
                                        <p:cTn dur="500"/>
                                        <p:tgtEl>
                                          <p:spTgt spid="63">
                                            <p:txEl>
                                              <p:pRg end="5" st="5"/>
                                            </p:txEl>
                                          </p:spTgt>
                                        </p:tgtEl>
                                      </p:cBhvr>
                                    </p:animEffect>
                                  </p:childTnLst>
                                </p:cTn>
                              </p:par>
                            </p:childTnLst>
                          </p:cTn>
                        </p:par>
                        <p:par>
                          <p:cTn fill="hold">
                            <p:stCondLst>
                              <p:cond delay="24500"/>
                            </p:stCondLst>
                            <p:childTnLst>
                              <p:par>
                                <p:cTn fill="hold" nodeType="afterEffect" presetClass="entr" presetID="10" presetSubtype="0">
                                  <p:stCondLst>
                                    <p:cond delay="0"/>
                                  </p:stCondLst>
                                  <p:childTnLst>
                                    <p:set>
                                      <p:cBhvr>
                                        <p:cTn dur="1" fill="hold">
                                          <p:stCondLst>
                                            <p:cond delay="0"/>
                                          </p:stCondLst>
                                        </p:cTn>
                                        <p:tgtEl>
                                          <p:spTgt spid="63">
                                            <p:txEl>
                                              <p:pRg end="6" st="6"/>
                                            </p:txEl>
                                          </p:spTgt>
                                        </p:tgtEl>
                                        <p:attrNameLst>
                                          <p:attrName>style.visibility</p:attrName>
                                        </p:attrNameLst>
                                      </p:cBhvr>
                                      <p:to>
                                        <p:strVal val="visible"/>
                                      </p:to>
                                    </p:set>
                                    <p:animEffect filter="fade" transition="in">
                                      <p:cBhvr>
                                        <p:cTn dur="500"/>
                                        <p:tgtEl>
                                          <p:spTgt spid="63">
                                            <p:txEl>
                                              <p:pRg end="6" st="6"/>
                                            </p:txEl>
                                          </p:spTgt>
                                        </p:tgtEl>
                                      </p:cBhvr>
                                    </p:animEffect>
                                  </p:childTnLst>
                                </p:cTn>
                              </p:par>
                            </p:childTnLst>
                          </p:cTn>
                        </p:par>
                        <p:par>
                          <p:cTn fill="hold">
                            <p:stCondLst>
                              <p:cond delay="25000"/>
                            </p:stCondLst>
                            <p:childTnLst>
                              <p:par>
                                <p:cTn fill="hold" nodeType="afterEffect" presetClass="entr" presetID="10" presetSubtype="0">
                                  <p:stCondLst>
                                    <p:cond delay="0"/>
                                  </p:stCondLst>
                                  <p:childTnLst>
                                    <p:set>
                                      <p:cBhvr>
                                        <p:cTn dur="1" fill="hold">
                                          <p:stCondLst>
                                            <p:cond delay="0"/>
                                          </p:stCondLst>
                                        </p:cTn>
                                        <p:tgtEl>
                                          <p:spTgt spid="63">
                                            <p:txEl>
                                              <p:pRg end="7" st="7"/>
                                            </p:txEl>
                                          </p:spTgt>
                                        </p:tgtEl>
                                        <p:attrNameLst>
                                          <p:attrName>style.visibility</p:attrName>
                                        </p:attrNameLst>
                                      </p:cBhvr>
                                      <p:to>
                                        <p:strVal val="visible"/>
                                      </p:to>
                                    </p:set>
                                    <p:animEffect filter="fade" transition="in">
                                      <p:cBhvr>
                                        <p:cTn dur="500"/>
                                        <p:tgtEl>
                                          <p:spTgt spid="63">
                                            <p:txEl>
                                              <p:pRg end="7" st="7"/>
                                            </p:txEl>
                                          </p:spTgt>
                                        </p:tgtEl>
                                      </p:cBhvr>
                                    </p:animEffect>
                                  </p:childTnLst>
                                </p:cTn>
                              </p:par>
                            </p:childTnLst>
                          </p:cTn>
                        </p:par>
                        <p:par>
                          <p:cTn fill="hold">
                            <p:stCondLst>
                              <p:cond delay="25500"/>
                            </p:stCondLst>
                            <p:childTnLst>
                              <p:par>
                                <p:cTn fill="hold" nodeType="afterEffect" presetClass="entr" presetID="10" presetSubtype="0">
                                  <p:stCondLst>
                                    <p:cond delay="0"/>
                                  </p:stCondLst>
                                  <p:childTnLst>
                                    <p:set>
                                      <p:cBhvr>
                                        <p:cTn dur="1" fill="hold">
                                          <p:stCondLst>
                                            <p:cond delay="0"/>
                                          </p:stCondLst>
                                        </p:cTn>
                                        <p:tgtEl>
                                          <p:spTgt spid="63">
                                            <p:txEl>
                                              <p:pRg end="8" st="8"/>
                                            </p:txEl>
                                          </p:spTgt>
                                        </p:tgtEl>
                                        <p:attrNameLst>
                                          <p:attrName>style.visibility</p:attrName>
                                        </p:attrNameLst>
                                      </p:cBhvr>
                                      <p:to>
                                        <p:strVal val="visible"/>
                                      </p:to>
                                    </p:set>
                                    <p:animEffect filter="fade" transition="in">
                                      <p:cBhvr>
                                        <p:cTn dur="500"/>
                                        <p:tgtEl>
                                          <p:spTgt spid="63">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Bullets">
  <p:cSld name="Title &amp; Bullets">
    <p:spTree>
      <p:nvGrpSpPr>
        <p:cNvPr id="72" name="Shape 72"/>
        <p:cNvGrpSpPr/>
        <p:nvPr/>
      </p:nvGrpSpPr>
      <p:grpSpPr>
        <a:xfrm>
          <a:off x="0" y="0"/>
          <a:ext cx="0" cy="0"/>
          <a:chOff x="0" y="0"/>
          <a:chExt cx="0" cy="0"/>
        </a:xfrm>
      </p:grpSpPr>
      <p:sp>
        <p:nvSpPr>
          <p:cNvPr id="73" name="Google Shape;73;p16"/>
          <p:cNvSpPr txBox="1"/>
          <p:nvPr>
            <p:ph type="title"/>
          </p:nvPr>
        </p:nvSpPr>
        <p:spPr>
          <a:xfrm>
            <a:off x="114301" y="317274"/>
            <a:ext cx="8921700" cy="373200"/>
          </a:xfrm>
          <a:prstGeom prst="rect">
            <a:avLst/>
          </a:prstGeom>
          <a:noFill/>
          <a:ln>
            <a:noFill/>
          </a:ln>
        </p:spPr>
        <p:txBody>
          <a:bodyPr anchorCtr="0" anchor="t" bIns="68575" lIns="68575" spcFirstLastPara="1" rIns="68575" wrap="square" tIns="68575">
            <a:noAutofit/>
          </a:bodyPr>
          <a:lstStyle>
            <a:lvl1pPr lvl="0" algn="l">
              <a:lnSpc>
                <a:spcPct val="100000"/>
              </a:lnSpc>
              <a:spcBef>
                <a:spcPts val="0"/>
              </a:spcBef>
              <a:spcAft>
                <a:spcPts val="0"/>
              </a:spcAft>
              <a:buSzPts val="1100"/>
              <a:buNone/>
              <a:defRPr b="0" sz="2400">
                <a:solidFill>
                  <a:schemeClr val="dk1"/>
                </a:solidFill>
              </a:defRPr>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p:txBody>
      </p:sp>
      <p:sp>
        <p:nvSpPr>
          <p:cNvPr id="74" name="Google Shape;74;p16"/>
          <p:cNvSpPr txBox="1"/>
          <p:nvPr>
            <p:ph idx="1" type="body"/>
          </p:nvPr>
        </p:nvSpPr>
        <p:spPr>
          <a:xfrm>
            <a:off x="114302" y="802489"/>
            <a:ext cx="8915400" cy="307200"/>
          </a:xfrm>
          <a:prstGeom prst="rect">
            <a:avLst/>
          </a:prstGeom>
          <a:noFill/>
          <a:ln>
            <a:noFill/>
          </a:ln>
        </p:spPr>
        <p:txBody>
          <a:bodyPr anchorCtr="0" anchor="t" bIns="68575" lIns="68575" spcFirstLastPara="1" rIns="68575" wrap="square" tIns="68575">
            <a:noAutofit/>
          </a:bodyPr>
          <a:lstStyle>
            <a:lvl1pPr indent="-228600" lvl="0" marL="457200" algn="l">
              <a:lnSpc>
                <a:spcPct val="115000"/>
              </a:lnSpc>
              <a:spcBef>
                <a:spcPts val="0"/>
              </a:spcBef>
              <a:spcAft>
                <a:spcPts val="0"/>
              </a:spcAft>
              <a:buClr>
                <a:srgbClr val="7F7F7F"/>
              </a:buClr>
              <a:buSzPts val="1100"/>
              <a:buFont typeface="Open Sans"/>
              <a:buNone/>
              <a:defRPr sz="1800">
                <a:solidFill>
                  <a:srgbClr val="7F7F7F"/>
                </a:solidFill>
                <a:latin typeface="Open Sans"/>
                <a:ea typeface="Open Sans"/>
                <a:cs typeface="Open Sans"/>
                <a:sym typeface="Open Sans"/>
              </a:defRPr>
            </a:lvl1pPr>
            <a:lvl2pPr indent="-298450" lvl="1" marL="914400" algn="l">
              <a:lnSpc>
                <a:spcPct val="115000"/>
              </a:lnSpc>
              <a:spcBef>
                <a:spcPts val="1600"/>
              </a:spcBef>
              <a:spcAft>
                <a:spcPts val="0"/>
              </a:spcAft>
              <a:buSzPts val="1100"/>
              <a:buChar char="○"/>
              <a:defRPr sz="1800">
                <a:solidFill>
                  <a:schemeClr val="dk1"/>
                </a:solidFill>
                <a:latin typeface="Open Sans"/>
                <a:ea typeface="Open Sans"/>
                <a:cs typeface="Open Sans"/>
                <a:sym typeface="Open Sans"/>
              </a:defRPr>
            </a:lvl2pPr>
            <a:lvl3pPr indent="-298450" lvl="2" marL="1371600" algn="l">
              <a:lnSpc>
                <a:spcPct val="115000"/>
              </a:lnSpc>
              <a:spcBef>
                <a:spcPts val="1600"/>
              </a:spcBef>
              <a:spcAft>
                <a:spcPts val="0"/>
              </a:spcAft>
              <a:buSzPts val="1100"/>
              <a:buChar char="■"/>
              <a:defRPr sz="1500">
                <a:solidFill>
                  <a:schemeClr val="dk1"/>
                </a:solidFill>
                <a:latin typeface="Open Sans"/>
                <a:ea typeface="Open Sans"/>
                <a:cs typeface="Open Sans"/>
                <a:sym typeface="Open Sans"/>
              </a:defRPr>
            </a:lvl3pPr>
            <a:lvl4pPr indent="-298450" lvl="3" marL="18288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4pPr>
            <a:lvl5pPr indent="-298450" lvl="4" marL="22860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5pPr>
            <a:lvl6pPr indent="-298450" lvl="5" marL="27432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indent="-298450" lvl="6" marL="32004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indent="-298450" lvl="7" marL="36576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indent="-298450" lvl="8" marL="411480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p:txBody>
      </p:sp>
      <p:sp>
        <p:nvSpPr>
          <p:cNvPr id="75" name="Google Shape;75;p16"/>
          <p:cNvSpPr txBox="1"/>
          <p:nvPr>
            <p:ph idx="2" type="body"/>
          </p:nvPr>
        </p:nvSpPr>
        <p:spPr>
          <a:xfrm>
            <a:off x="114302" y="1214051"/>
            <a:ext cx="8915400" cy="3227400"/>
          </a:xfrm>
          <a:prstGeom prst="rect">
            <a:avLst/>
          </a:prstGeom>
          <a:noFill/>
          <a:ln>
            <a:noFill/>
          </a:ln>
        </p:spPr>
        <p:txBody>
          <a:bodyPr anchorCtr="0" anchor="t" bIns="68575" lIns="68575" spcFirstLastPara="1" rIns="68575" wrap="square" tIns="68575">
            <a:noAutofit/>
          </a:bodyPr>
          <a:lstStyle>
            <a:lvl1pPr indent="-298450" lvl="0" marL="457200" algn="l">
              <a:lnSpc>
                <a:spcPct val="115000"/>
              </a:lnSpc>
              <a:spcBef>
                <a:spcPts val="0"/>
              </a:spcBef>
              <a:spcAft>
                <a:spcPts val="0"/>
              </a:spcAft>
              <a:buClr>
                <a:schemeClr val="accent1"/>
              </a:buClr>
              <a:buSzPts val="1100"/>
              <a:buFont typeface="Noto Sans Symbols"/>
              <a:buChar char="▪"/>
              <a:defRPr sz="1200">
                <a:solidFill>
                  <a:schemeClr val="dk2"/>
                </a:solidFill>
              </a:defRPr>
            </a:lvl1pPr>
            <a:lvl2pPr indent="-298450" lvl="1" marL="914400" algn="l">
              <a:lnSpc>
                <a:spcPct val="115000"/>
              </a:lnSpc>
              <a:spcBef>
                <a:spcPts val="900"/>
              </a:spcBef>
              <a:spcAft>
                <a:spcPts val="0"/>
              </a:spcAft>
              <a:buSzPts val="1100"/>
              <a:buChar char="○"/>
              <a:defRPr sz="1200"/>
            </a:lvl2pPr>
            <a:lvl3pPr indent="-298450" lvl="2" marL="1371600" algn="l">
              <a:lnSpc>
                <a:spcPct val="115000"/>
              </a:lnSpc>
              <a:spcBef>
                <a:spcPts val="1600"/>
              </a:spcBef>
              <a:spcAft>
                <a:spcPts val="0"/>
              </a:spcAft>
              <a:buSzPts val="1100"/>
              <a:buChar char="■"/>
              <a:defRPr sz="1100"/>
            </a:lvl3pPr>
            <a:lvl4pPr indent="-298450" lvl="3" marL="1828800" algn="l">
              <a:lnSpc>
                <a:spcPct val="115000"/>
              </a:lnSpc>
              <a:spcBef>
                <a:spcPts val="1600"/>
              </a:spcBef>
              <a:spcAft>
                <a:spcPts val="0"/>
              </a:spcAft>
              <a:buSzPts val="1100"/>
              <a:buChar char="●"/>
              <a:defRPr sz="900"/>
            </a:lvl4pPr>
            <a:lvl5pPr indent="-298450" lvl="4" marL="2286000" algn="l">
              <a:lnSpc>
                <a:spcPct val="115000"/>
              </a:lnSpc>
              <a:spcBef>
                <a:spcPts val="1600"/>
              </a:spcBef>
              <a:spcAft>
                <a:spcPts val="0"/>
              </a:spcAft>
              <a:buSzPts val="1100"/>
              <a:buChar char="○"/>
              <a:defRPr sz="900"/>
            </a:lvl5pPr>
            <a:lvl6pPr indent="-298450" lvl="5" marL="27432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indent="-298450" lvl="6" marL="32004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indent="-298450" lvl="7" marL="36576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indent="-298450" lvl="8" marL="411480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p:txBody>
      </p:sp>
      <p:sp>
        <p:nvSpPr>
          <p:cNvPr id="76" name="Google Shape;76;p16"/>
          <p:cNvSpPr txBox="1"/>
          <p:nvPr>
            <p:ph idx="3" type="body"/>
          </p:nvPr>
        </p:nvSpPr>
        <p:spPr>
          <a:xfrm>
            <a:off x="114301" y="4514852"/>
            <a:ext cx="8915400" cy="292800"/>
          </a:xfrm>
          <a:prstGeom prst="rect">
            <a:avLst/>
          </a:prstGeom>
          <a:noFill/>
          <a:ln>
            <a:noFill/>
          </a:ln>
        </p:spPr>
        <p:txBody>
          <a:bodyPr anchorCtr="0" anchor="b" bIns="68575" lIns="68575" spcFirstLastPara="1" rIns="68575" wrap="square" tIns="68575">
            <a:noAutofit/>
          </a:bodyPr>
          <a:lstStyle>
            <a:lvl1pPr indent="-228600" lvl="0" marL="457200" marR="0" algn="l">
              <a:lnSpc>
                <a:spcPct val="100000"/>
              </a:lnSpc>
              <a:spcBef>
                <a:spcPts val="0"/>
              </a:spcBef>
              <a:spcAft>
                <a:spcPts val="0"/>
              </a:spcAft>
              <a:buSzPts val="1100"/>
              <a:buFont typeface="Arial"/>
              <a:buNone/>
              <a:defRPr sz="600"/>
            </a:lvl1pPr>
            <a:lvl2pPr indent="-228600" lvl="1" marL="914400" algn="l">
              <a:lnSpc>
                <a:spcPct val="115000"/>
              </a:lnSpc>
              <a:spcBef>
                <a:spcPts val="0"/>
              </a:spcBef>
              <a:spcAft>
                <a:spcPts val="0"/>
              </a:spcAft>
              <a:buSzPts val="1100"/>
              <a:buFont typeface="Open Sans"/>
              <a:buNone/>
              <a:defRPr sz="800"/>
            </a:lvl2pPr>
            <a:lvl3pPr indent="-228600" lvl="2" marL="1371600" algn="l">
              <a:lnSpc>
                <a:spcPct val="115000"/>
              </a:lnSpc>
              <a:spcBef>
                <a:spcPts val="1600"/>
              </a:spcBef>
              <a:spcAft>
                <a:spcPts val="0"/>
              </a:spcAft>
              <a:buSzPts val="1100"/>
              <a:buFont typeface="Open Sans"/>
              <a:buNone/>
              <a:defRPr sz="800"/>
            </a:lvl3pPr>
            <a:lvl4pPr indent="-228600" lvl="3" marL="1828800" algn="l">
              <a:lnSpc>
                <a:spcPct val="115000"/>
              </a:lnSpc>
              <a:spcBef>
                <a:spcPts val="1600"/>
              </a:spcBef>
              <a:spcAft>
                <a:spcPts val="0"/>
              </a:spcAft>
              <a:buSzPts val="1100"/>
              <a:buFont typeface="Open Sans"/>
              <a:buNone/>
              <a:defRPr sz="800"/>
            </a:lvl4pPr>
            <a:lvl5pPr indent="-228600" lvl="4" marL="2286000" algn="l">
              <a:lnSpc>
                <a:spcPct val="115000"/>
              </a:lnSpc>
              <a:spcBef>
                <a:spcPts val="1600"/>
              </a:spcBef>
              <a:spcAft>
                <a:spcPts val="0"/>
              </a:spcAft>
              <a:buSzPts val="1100"/>
              <a:buFont typeface="Open Sans"/>
              <a:buNone/>
              <a:defRPr sz="800"/>
            </a:lvl5pPr>
            <a:lvl6pPr indent="-298450" lvl="5" marL="27432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indent="-298450" lvl="6" marL="32004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indent="-298450" lvl="7" marL="36576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indent="-298450" lvl="8" marL="411480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5">
                                            <p:txEl>
                                              <p:pRg end="0" st="0"/>
                                            </p:txEl>
                                          </p:spTgt>
                                        </p:tgtEl>
                                        <p:attrNameLst>
                                          <p:attrName>style.visibility</p:attrName>
                                        </p:attrNameLst>
                                      </p:cBhvr>
                                      <p:to>
                                        <p:strVal val="visible"/>
                                      </p:to>
                                    </p:set>
                                    <p:animEffect filter="fade" transition="in">
                                      <p:cBhvr>
                                        <p:cTn dur="500"/>
                                        <p:tgtEl>
                                          <p:spTgt spid="75">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75">
                                            <p:txEl>
                                              <p:pRg end="1" st="1"/>
                                            </p:txEl>
                                          </p:spTgt>
                                        </p:tgtEl>
                                        <p:attrNameLst>
                                          <p:attrName>style.visibility</p:attrName>
                                        </p:attrNameLst>
                                      </p:cBhvr>
                                      <p:to>
                                        <p:strVal val="visible"/>
                                      </p:to>
                                    </p:set>
                                    <p:animEffect filter="fade" transition="in">
                                      <p:cBhvr>
                                        <p:cTn dur="500"/>
                                        <p:tgtEl>
                                          <p:spTgt spid="75">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75">
                                            <p:txEl>
                                              <p:pRg end="2" st="2"/>
                                            </p:txEl>
                                          </p:spTgt>
                                        </p:tgtEl>
                                        <p:attrNameLst>
                                          <p:attrName>style.visibility</p:attrName>
                                        </p:attrNameLst>
                                      </p:cBhvr>
                                      <p:to>
                                        <p:strVal val="visible"/>
                                      </p:to>
                                    </p:set>
                                    <p:animEffect filter="fade" transition="in">
                                      <p:cBhvr>
                                        <p:cTn dur="500"/>
                                        <p:tgtEl>
                                          <p:spTgt spid="75">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75">
                                            <p:txEl>
                                              <p:pRg end="3" st="3"/>
                                            </p:txEl>
                                          </p:spTgt>
                                        </p:tgtEl>
                                        <p:attrNameLst>
                                          <p:attrName>style.visibility</p:attrName>
                                        </p:attrNameLst>
                                      </p:cBhvr>
                                      <p:to>
                                        <p:strVal val="visible"/>
                                      </p:to>
                                    </p:set>
                                    <p:animEffect filter="fade" transition="in">
                                      <p:cBhvr>
                                        <p:cTn dur="500"/>
                                        <p:tgtEl>
                                          <p:spTgt spid="75">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75">
                                            <p:txEl>
                                              <p:pRg end="4" st="4"/>
                                            </p:txEl>
                                          </p:spTgt>
                                        </p:tgtEl>
                                        <p:attrNameLst>
                                          <p:attrName>style.visibility</p:attrName>
                                        </p:attrNameLst>
                                      </p:cBhvr>
                                      <p:to>
                                        <p:strVal val="visible"/>
                                      </p:to>
                                    </p:set>
                                    <p:animEffect filter="fade" transition="in">
                                      <p:cBhvr>
                                        <p:cTn dur="500"/>
                                        <p:tgtEl>
                                          <p:spTgt spid="75">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75">
                                            <p:txEl>
                                              <p:pRg end="5" st="5"/>
                                            </p:txEl>
                                          </p:spTgt>
                                        </p:tgtEl>
                                        <p:attrNameLst>
                                          <p:attrName>style.visibility</p:attrName>
                                        </p:attrNameLst>
                                      </p:cBhvr>
                                      <p:to>
                                        <p:strVal val="visible"/>
                                      </p:to>
                                    </p:set>
                                    <p:animEffect filter="fade" transition="in">
                                      <p:cBhvr>
                                        <p:cTn dur="500"/>
                                        <p:tgtEl>
                                          <p:spTgt spid="75">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75">
                                            <p:txEl>
                                              <p:pRg end="6" st="6"/>
                                            </p:txEl>
                                          </p:spTgt>
                                        </p:tgtEl>
                                        <p:attrNameLst>
                                          <p:attrName>style.visibility</p:attrName>
                                        </p:attrNameLst>
                                      </p:cBhvr>
                                      <p:to>
                                        <p:strVal val="visible"/>
                                      </p:to>
                                    </p:set>
                                    <p:animEffect filter="fade" transition="in">
                                      <p:cBhvr>
                                        <p:cTn dur="500"/>
                                        <p:tgtEl>
                                          <p:spTgt spid="75">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75">
                                            <p:txEl>
                                              <p:pRg end="7" st="7"/>
                                            </p:txEl>
                                          </p:spTgt>
                                        </p:tgtEl>
                                        <p:attrNameLst>
                                          <p:attrName>style.visibility</p:attrName>
                                        </p:attrNameLst>
                                      </p:cBhvr>
                                      <p:to>
                                        <p:strVal val="visible"/>
                                      </p:to>
                                    </p:set>
                                    <p:animEffect filter="fade" transition="in">
                                      <p:cBhvr>
                                        <p:cTn dur="500"/>
                                        <p:tgtEl>
                                          <p:spTgt spid="75">
                                            <p:txEl>
                                              <p:pRg end="7" st="7"/>
                                            </p:txEl>
                                          </p:spTgt>
                                        </p:tgtEl>
                                      </p:cBhvr>
                                    </p:animEffect>
                                  </p:childTnLst>
                                </p:cTn>
                              </p:par>
                              <p:par>
                                <p:cTn fill="hold" nodeType="withEffect" presetClass="entr" presetID="10" presetSubtype="0">
                                  <p:stCondLst>
                                    <p:cond delay="0"/>
                                  </p:stCondLst>
                                  <p:childTnLst>
                                    <p:set>
                                      <p:cBhvr>
                                        <p:cTn dur="1" fill="hold">
                                          <p:stCondLst>
                                            <p:cond delay="0"/>
                                          </p:stCondLst>
                                        </p:cTn>
                                        <p:tgtEl>
                                          <p:spTgt spid="75">
                                            <p:txEl>
                                              <p:pRg end="8" st="8"/>
                                            </p:txEl>
                                          </p:spTgt>
                                        </p:tgtEl>
                                        <p:attrNameLst>
                                          <p:attrName>style.visibility</p:attrName>
                                        </p:attrNameLst>
                                      </p:cBhvr>
                                      <p:to>
                                        <p:strVal val="visible"/>
                                      </p:to>
                                    </p:set>
                                    <p:animEffect filter="fade" transition="in">
                                      <p:cBhvr>
                                        <p:cTn dur="500"/>
                                        <p:tgtEl>
                                          <p:spTgt spid="75">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Impact Slide">
  <p:cSld name="Blue Impact Slide">
    <p:spTree>
      <p:nvGrpSpPr>
        <p:cNvPr id="77" name="Shape 77"/>
        <p:cNvGrpSpPr/>
        <p:nvPr/>
      </p:nvGrpSpPr>
      <p:grpSpPr>
        <a:xfrm>
          <a:off x="0" y="0"/>
          <a:ext cx="0" cy="0"/>
          <a:chOff x="0" y="0"/>
          <a:chExt cx="0" cy="0"/>
        </a:xfrm>
      </p:grpSpPr>
      <p:sp>
        <p:nvSpPr>
          <p:cNvPr id="78" name="Google Shape;78;p17"/>
          <p:cNvSpPr/>
          <p:nvPr/>
        </p:nvSpPr>
        <p:spPr>
          <a:xfrm>
            <a:off x="0" y="0"/>
            <a:ext cx="9144000" cy="51435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AEEF"/>
              </a:solidFill>
              <a:latin typeface="Open Sans"/>
              <a:ea typeface="Open Sans"/>
              <a:cs typeface="Open Sans"/>
              <a:sym typeface="Open Sans"/>
            </a:endParaRPr>
          </a:p>
        </p:txBody>
      </p:sp>
      <p:sp>
        <p:nvSpPr>
          <p:cNvPr id="79" name="Google Shape;79;p17"/>
          <p:cNvSpPr txBox="1"/>
          <p:nvPr>
            <p:ph type="title"/>
          </p:nvPr>
        </p:nvSpPr>
        <p:spPr>
          <a:xfrm>
            <a:off x="457200" y="1982194"/>
            <a:ext cx="8229600" cy="1179000"/>
          </a:xfrm>
          <a:prstGeom prst="rect">
            <a:avLst/>
          </a:prstGeom>
          <a:noFill/>
          <a:ln>
            <a:noFill/>
          </a:ln>
        </p:spPr>
        <p:txBody>
          <a:bodyPr anchorCtr="0" anchor="t" bIns="68575" lIns="68575" spcFirstLastPara="1" rIns="68575" wrap="square" tIns="68575">
            <a:noAutofit/>
          </a:bodyPr>
          <a:lstStyle>
            <a:lvl1pPr lvl="0" algn="l">
              <a:lnSpc>
                <a:spcPct val="100000"/>
              </a:lnSpc>
              <a:spcBef>
                <a:spcPts val="0"/>
              </a:spcBef>
              <a:spcAft>
                <a:spcPts val="0"/>
              </a:spcAft>
              <a:buSzPts val="1100"/>
              <a:buNone/>
              <a:defRPr b="0" sz="4500">
                <a:solidFill>
                  <a:schemeClr val="lt1"/>
                </a:solidFill>
                <a:latin typeface="Open Sans"/>
                <a:ea typeface="Open Sans"/>
                <a:cs typeface="Open Sans"/>
                <a:sym typeface="Open Sans"/>
              </a:defRPr>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p:txBody>
      </p:sp>
      <p:sp>
        <p:nvSpPr>
          <p:cNvPr id="80" name="Google Shape;80;p17"/>
          <p:cNvSpPr txBox="1"/>
          <p:nvPr>
            <p:ph idx="1" type="body"/>
          </p:nvPr>
        </p:nvSpPr>
        <p:spPr>
          <a:xfrm>
            <a:off x="457200" y="1561743"/>
            <a:ext cx="8229600" cy="447300"/>
          </a:xfrm>
          <a:prstGeom prst="rect">
            <a:avLst/>
          </a:prstGeom>
          <a:noFill/>
          <a:ln>
            <a:noFill/>
          </a:ln>
        </p:spPr>
        <p:txBody>
          <a:bodyPr anchorCtr="0" anchor="t" bIns="68575" lIns="68575" spcFirstLastPara="1" rIns="68575" wrap="square" tIns="68575">
            <a:noAutofit/>
          </a:bodyPr>
          <a:lstStyle>
            <a:lvl1pPr indent="-228600" lvl="0" marL="457200" algn="l">
              <a:lnSpc>
                <a:spcPct val="115000"/>
              </a:lnSpc>
              <a:spcBef>
                <a:spcPts val="0"/>
              </a:spcBef>
              <a:spcAft>
                <a:spcPts val="0"/>
              </a:spcAft>
              <a:buClr>
                <a:srgbClr val="1D4358"/>
              </a:buClr>
              <a:buSzPts val="1100"/>
              <a:buFont typeface="Open Sans"/>
              <a:buNone/>
              <a:defRPr b="0" sz="2700">
                <a:solidFill>
                  <a:srgbClr val="1D4358"/>
                </a:solidFill>
                <a:latin typeface="Open Sans"/>
                <a:ea typeface="Open Sans"/>
                <a:cs typeface="Open Sans"/>
                <a:sym typeface="Open Sans"/>
              </a:defRPr>
            </a:lvl1pPr>
            <a:lvl2pPr indent="-298450" lvl="1" marL="914400" algn="l">
              <a:lnSpc>
                <a:spcPct val="115000"/>
              </a:lnSpc>
              <a:spcBef>
                <a:spcPts val="1600"/>
              </a:spcBef>
              <a:spcAft>
                <a:spcPts val="0"/>
              </a:spcAft>
              <a:buSzPts val="1100"/>
              <a:buChar char="○"/>
              <a:defRPr b="1" sz="3000">
                <a:solidFill>
                  <a:srgbClr val="FFFF00"/>
                </a:solidFill>
                <a:latin typeface="Questrial"/>
                <a:ea typeface="Questrial"/>
                <a:cs typeface="Questrial"/>
                <a:sym typeface="Questrial"/>
              </a:defRPr>
            </a:lvl2pPr>
            <a:lvl3pPr indent="-298450" lvl="2" marL="1371600" algn="l">
              <a:lnSpc>
                <a:spcPct val="115000"/>
              </a:lnSpc>
              <a:spcBef>
                <a:spcPts val="1600"/>
              </a:spcBef>
              <a:spcAft>
                <a:spcPts val="0"/>
              </a:spcAft>
              <a:buSzPts val="1100"/>
              <a:buChar char="■"/>
              <a:defRPr b="1" sz="3000">
                <a:solidFill>
                  <a:srgbClr val="FFFF00"/>
                </a:solidFill>
                <a:latin typeface="Questrial"/>
                <a:ea typeface="Questrial"/>
                <a:cs typeface="Questrial"/>
                <a:sym typeface="Questrial"/>
              </a:defRPr>
            </a:lvl3pPr>
            <a:lvl4pPr indent="-298450" lvl="3" marL="1828800" algn="l">
              <a:lnSpc>
                <a:spcPct val="115000"/>
              </a:lnSpc>
              <a:spcBef>
                <a:spcPts val="1600"/>
              </a:spcBef>
              <a:spcAft>
                <a:spcPts val="0"/>
              </a:spcAft>
              <a:buSzPts val="1100"/>
              <a:buChar char="●"/>
              <a:defRPr b="1" sz="3000">
                <a:solidFill>
                  <a:srgbClr val="FFFF00"/>
                </a:solidFill>
                <a:latin typeface="Questrial"/>
                <a:ea typeface="Questrial"/>
                <a:cs typeface="Questrial"/>
                <a:sym typeface="Questrial"/>
              </a:defRPr>
            </a:lvl4pPr>
            <a:lvl5pPr indent="-298450" lvl="4" marL="2286000" algn="l">
              <a:lnSpc>
                <a:spcPct val="115000"/>
              </a:lnSpc>
              <a:spcBef>
                <a:spcPts val="1600"/>
              </a:spcBef>
              <a:spcAft>
                <a:spcPts val="0"/>
              </a:spcAft>
              <a:buSzPts val="1100"/>
              <a:buChar char="○"/>
              <a:defRPr b="1" sz="3000">
                <a:solidFill>
                  <a:srgbClr val="FFFF00"/>
                </a:solidFill>
                <a:latin typeface="Questrial"/>
                <a:ea typeface="Questrial"/>
                <a:cs typeface="Questrial"/>
                <a:sym typeface="Questrial"/>
              </a:defRPr>
            </a:lvl5pPr>
            <a:lvl6pPr indent="-298450" lvl="5" marL="27432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indent="-298450" lvl="6" marL="32004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indent="-298450" lvl="7" marL="36576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indent="-298450" lvl="8" marL="411480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p:txBody>
      </p:sp>
      <p:sp>
        <p:nvSpPr>
          <p:cNvPr id="81" name="Google Shape;81;p17"/>
          <p:cNvSpPr/>
          <p:nvPr/>
        </p:nvSpPr>
        <p:spPr>
          <a:xfrm>
            <a:off x="8820083" y="4940828"/>
            <a:ext cx="251400" cy="885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800"/>
              <a:buFont typeface="Arial"/>
              <a:buNone/>
            </a:pPr>
            <a:fld id="{00000000-1234-1234-1234-123412341234}" type="slidenum">
              <a:rPr b="1" i="0" lang="en" sz="800" u="none" cap="none" strike="noStrike">
                <a:solidFill>
                  <a:schemeClr val="lt1"/>
                </a:solidFill>
                <a:latin typeface="Open Sans"/>
                <a:ea typeface="Open Sans"/>
                <a:cs typeface="Open Sans"/>
                <a:sym typeface="Open Sans"/>
              </a:rPr>
              <a:t>‹#›</a:t>
            </a:fld>
            <a:endParaRPr b="1" i="0" sz="600" u="none" cap="none" strike="noStrike">
              <a:solidFill>
                <a:schemeClr val="lt1"/>
              </a:solidFill>
              <a:latin typeface="Open Sans"/>
              <a:ea typeface="Open Sans"/>
              <a:cs typeface="Open Sans"/>
              <a:sym typeface="Open Sans"/>
            </a:endParaRPr>
          </a:p>
        </p:txBody>
      </p:sp>
      <p:sp>
        <p:nvSpPr>
          <p:cNvPr id="82" name="Google Shape;82;p17"/>
          <p:cNvSpPr txBox="1"/>
          <p:nvPr/>
        </p:nvSpPr>
        <p:spPr>
          <a:xfrm>
            <a:off x="6342745" y="4911638"/>
            <a:ext cx="2532900" cy="1500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500"/>
              <a:buFont typeface="Arial"/>
              <a:buNone/>
            </a:pPr>
            <a:r>
              <a:rPr b="0" i="0" lang="en" sz="500" u="none" cap="none" strike="noStrike">
                <a:solidFill>
                  <a:schemeClr val="lt1"/>
                </a:solidFill>
                <a:latin typeface="Open Sans"/>
                <a:ea typeface="Open Sans"/>
                <a:cs typeface="Open Sans"/>
                <a:sym typeface="Open Sans"/>
              </a:rPr>
              <a:t>© 2015 BIA/Kelsey. All Rights Reserved.    |</a:t>
            </a:r>
            <a:endParaRPr b="0" i="0" sz="500" u="none" cap="none" strike="noStrike">
              <a:solidFill>
                <a:schemeClr val="lt1"/>
              </a:solidFill>
              <a:latin typeface="Open Sans"/>
              <a:ea typeface="Open Sans"/>
              <a:cs typeface="Open Sans"/>
              <a:sym typeface="Open Sans"/>
            </a:endParaRPr>
          </a:p>
        </p:txBody>
      </p:sp>
      <p:pic>
        <p:nvPicPr>
          <p:cNvPr id="83" name="Google Shape;83;p17"/>
          <p:cNvPicPr preferRelativeResize="0"/>
          <p:nvPr/>
        </p:nvPicPr>
        <p:blipFill rotWithShape="1">
          <a:blip r:embed="rId2">
            <a:alphaModFix/>
          </a:blip>
          <a:srcRect b="0" l="0" r="0" t="0"/>
          <a:stretch/>
        </p:blipFill>
        <p:spPr>
          <a:xfrm>
            <a:off x="100048" y="4775512"/>
            <a:ext cx="425100" cy="296700"/>
          </a:xfrm>
          <a:prstGeom prst="rect">
            <a:avLst/>
          </a:prstGeom>
          <a:noFill/>
          <a:ln>
            <a:noFill/>
          </a:ln>
        </p:spPr>
      </p:pic>
      <p:sp>
        <p:nvSpPr>
          <p:cNvPr id="84" name="Google Shape;84;p17"/>
          <p:cNvSpPr/>
          <p:nvPr/>
        </p:nvSpPr>
        <p:spPr>
          <a:xfrm>
            <a:off x="948160" y="4852756"/>
            <a:ext cx="2226300" cy="2307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chemeClr val="lt1"/>
                </a:solidFill>
                <a:latin typeface="Open Sans"/>
                <a:ea typeface="Open Sans"/>
                <a:cs typeface="Open Sans"/>
                <a:sym typeface="Open Sans"/>
              </a:rPr>
              <a:t>Tweet With Us: #realworldanalytics</a:t>
            </a:r>
            <a:endParaRPr b="0" i="0" sz="1100" u="none" cap="none" strike="noStrike">
              <a:solidFill>
                <a:schemeClr val="lt1"/>
              </a:solidFill>
              <a:latin typeface="Open Sans"/>
              <a:ea typeface="Open Sans"/>
              <a:cs typeface="Open Sans"/>
              <a:sym typeface="Open Sans"/>
            </a:endParaRPr>
          </a:p>
        </p:txBody>
      </p:sp>
      <p:pic>
        <p:nvPicPr>
          <p:cNvPr id="85" name="Google Shape;85;p17"/>
          <p:cNvPicPr preferRelativeResize="0"/>
          <p:nvPr/>
        </p:nvPicPr>
        <p:blipFill rotWithShape="1">
          <a:blip r:embed="rId3">
            <a:alphaModFix/>
          </a:blip>
          <a:srcRect b="0" l="0" r="0" t="0"/>
          <a:stretch/>
        </p:blipFill>
        <p:spPr>
          <a:xfrm>
            <a:off x="725574" y="4891466"/>
            <a:ext cx="225900" cy="1623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p:cSld name="Bullets">
    <p:spTree>
      <p:nvGrpSpPr>
        <p:cNvPr id="86" name="Shape 86"/>
        <p:cNvGrpSpPr/>
        <p:nvPr/>
      </p:nvGrpSpPr>
      <p:grpSpPr>
        <a:xfrm>
          <a:off x="0" y="0"/>
          <a:ext cx="0" cy="0"/>
          <a:chOff x="0" y="0"/>
          <a:chExt cx="0" cy="0"/>
        </a:xfrm>
      </p:grpSpPr>
      <p:sp>
        <p:nvSpPr>
          <p:cNvPr id="87" name="Google Shape;87;p18"/>
          <p:cNvSpPr txBox="1"/>
          <p:nvPr>
            <p:ph idx="1" type="body"/>
          </p:nvPr>
        </p:nvSpPr>
        <p:spPr>
          <a:xfrm>
            <a:off x="457214" y="1085850"/>
            <a:ext cx="8371800" cy="3508800"/>
          </a:xfrm>
          <a:prstGeom prst="rect">
            <a:avLst/>
          </a:prstGeom>
          <a:noFill/>
          <a:ln>
            <a:noFill/>
          </a:ln>
        </p:spPr>
        <p:txBody>
          <a:bodyPr anchorCtr="0" anchor="t" bIns="68575" lIns="68575" spcFirstLastPara="1" rIns="68575" wrap="square" tIns="68575">
            <a:noAutofit/>
          </a:bodyPr>
          <a:lstStyle>
            <a:lvl1pPr indent="-298450" lvl="0" marL="457200" marR="0" algn="l">
              <a:lnSpc>
                <a:spcPct val="100000"/>
              </a:lnSpc>
              <a:spcBef>
                <a:spcPts val="400"/>
              </a:spcBef>
              <a:spcAft>
                <a:spcPts val="0"/>
              </a:spcAft>
              <a:buClr>
                <a:schemeClr val="accent1"/>
              </a:buClr>
              <a:buSzPts val="1100"/>
              <a:buFont typeface="Noto Sans Symbols"/>
              <a:buChar char="▪"/>
              <a:defRPr sz="1800"/>
            </a:lvl1pPr>
            <a:lvl2pPr indent="-298450" lvl="1" marL="914400" marR="0" algn="l">
              <a:lnSpc>
                <a:spcPct val="100000"/>
              </a:lnSpc>
              <a:spcBef>
                <a:spcPts val="400"/>
              </a:spcBef>
              <a:spcAft>
                <a:spcPts val="0"/>
              </a:spcAft>
              <a:buClr>
                <a:schemeClr val="accent1"/>
              </a:buClr>
              <a:buSzPts val="1100"/>
              <a:buFont typeface="Noto Sans Symbols"/>
              <a:buChar char="▪"/>
              <a:defRPr sz="1100"/>
            </a:lvl2pPr>
            <a:lvl3pPr indent="-298450" lvl="2" marL="1371600" marR="0" algn="l">
              <a:lnSpc>
                <a:spcPct val="100000"/>
              </a:lnSpc>
              <a:spcBef>
                <a:spcPts val="300"/>
              </a:spcBef>
              <a:spcAft>
                <a:spcPts val="0"/>
              </a:spcAft>
              <a:buClr>
                <a:schemeClr val="accent1"/>
              </a:buClr>
              <a:buSzPts val="1100"/>
              <a:buFont typeface="Noto Sans Symbols"/>
              <a:buChar char="▪"/>
              <a:defRPr sz="1400"/>
            </a:lvl3pPr>
            <a:lvl4pPr indent="-298450" lvl="3" marL="1828800" marR="0" algn="l">
              <a:lnSpc>
                <a:spcPct val="100000"/>
              </a:lnSpc>
              <a:spcBef>
                <a:spcPts val="300"/>
              </a:spcBef>
              <a:spcAft>
                <a:spcPts val="0"/>
              </a:spcAft>
              <a:buClr>
                <a:schemeClr val="accent1"/>
              </a:buClr>
              <a:buSzPts val="1100"/>
              <a:buFont typeface="Noto Sans Symbols"/>
              <a:buChar char="▪"/>
              <a:defRPr sz="1100"/>
            </a:lvl4pPr>
            <a:lvl5pPr indent="-298450" lvl="4" marL="2286000" marR="0" algn="l">
              <a:lnSpc>
                <a:spcPct val="100000"/>
              </a:lnSpc>
              <a:spcBef>
                <a:spcPts val="300"/>
              </a:spcBef>
              <a:spcAft>
                <a:spcPts val="0"/>
              </a:spcAft>
              <a:buClr>
                <a:schemeClr val="accent1"/>
              </a:buClr>
              <a:buSzPts val="1100"/>
              <a:buFont typeface="Noto Sans Symbols"/>
              <a:buChar char="▪"/>
              <a:defRPr sz="1100"/>
            </a:lvl5pPr>
            <a:lvl6pPr indent="-298450" lvl="5" marL="2743200" algn="l">
              <a:lnSpc>
                <a:spcPct val="115000"/>
              </a:lnSpc>
              <a:spcBef>
                <a:spcPts val="0"/>
              </a:spcBef>
              <a:spcAft>
                <a:spcPts val="0"/>
              </a:spcAft>
              <a:buSzPts val="1100"/>
              <a:buChar char="■"/>
              <a:defRPr sz="1400">
                <a:solidFill>
                  <a:schemeClr val="dk1"/>
                </a:solidFill>
                <a:latin typeface="Open Sans"/>
                <a:ea typeface="Open Sans"/>
                <a:cs typeface="Open Sans"/>
                <a:sym typeface="Open Sans"/>
              </a:defRPr>
            </a:lvl6pPr>
            <a:lvl7pPr indent="-298450" lvl="6" marL="32004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indent="-298450" lvl="7" marL="36576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indent="-298450" lvl="8" marL="411480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p:txBody>
      </p:sp>
      <p:sp>
        <p:nvSpPr>
          <p:cNvPr id="88" name="Google Shape;88;p18"/>
          <p:cNvSpPr txBox="1"/>
          <p:nvPr>
            <p:ph type="title"/>
          </p:nvPr>
        </p:nvSpPr>
        <p:spPr>
          <a:xfrm>
            <a:off x="457214" y="57150"/>
            <a:ext cx="8371800" cy="857400"/>
          </a:xfrm>
          <a:prstGeom prst="rect">
            <a:avLst/>
          </a:prstGeom>
          <a:noFill/>
          <a:ln>
            <a:noFill/>
          </a:ln>
        </p:spPr>
        <p:txBody>
          <a:bodyPr anchorCtr="0" anchor="ctr" bIns="68575" lIns="68575" spcFirstLastPara="1" rIns="68575" wrap="square" tIns="68575">
            <a:noAutofit/>
          </a:bodyPr>
          <a:lstStyle>
            <a:lvl1pPr lvl="0" algn="l">
              <a:lnSpc>
                <a:spcPct val="100000"/>
              </a:lnSpc>
              <a:spcBef>
                <a:spcPts val="0"/>
              </a:spcBef>
              <a:spcAft>
                <a:spcPts val="0"/>
              </a:spcAft>
              <a:buSzPts val="1100"/>
              <a:buNone/>
              <a:defRPr sz="2400"/>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Chart">
  <p:cSld name="Title &amp; Chart">
    <p:spTree>
      <p:nvGrpSpPr>
        <p:cNvPr id="89" name="Shape 89"/>
        <p:cNvGrpSpPr/>
        <p:nvPr/>
      </p:nvGrpSpPr>
      <p:grpSpPr>
        <a:xfrm>
          <a:off x="0" y="0"/>
          <a:ext cx="0" cy="0"/>
          <a:chOff x="0" y="0"/>
          <a:chExt cx="0" cy="0"/>
        </a:xfrm>
      </p:grpSpPr>
      <p:sp>
        <p:nvSpPr>
          <p:cNvPr id="90" name="Google Shape;90;p19"/>
          <p:cNvSpPr txBox="1"/>
          <p:nvPr>
            <p:ph idx="1" type="body"/>
          </p:nvPr>
        </p:nvSpPr>
        <p:spPr>
          <a:xfrm>
            <a:off x="114301" y="4514852"/>
            <a:ext cx="8915400" cy="292800"/>
          </a:xfrm>
          <a:prstGeom prst="rect">
            <a:avLst/>
          </a:prstGeom>
          <a:noFill/>
          <a:ln>
            <a:noFill/>
          </a:ln>
        </p:spPr>
        <p:txBody>
          <a:bodyPr anchorCtr="0" anchor="b" bIns="68575" lIns="68575" spcFirstLastPara="1" rIns="68575" wrap="square" tIns="68575">
            <a:noAutofit/>
          </a:bodyPr>
          <a:lstStyle>
            <a:lvl1pPr indent="-228600" lvl="0" marL="457200" marR="0" algn="l">
              <a:lnSpc>
                <a:spcPct val="100000"/>
              </a:lnSpc>
              <a:spcBef>
                <a:spcPts val="0"/>
              </a:spcBef>
              <a:spcAft>
                <a:spcPts val="0"/>
              </a:spcAft>
              <a:buSzPts val="1100"/>
              <a:buFont typeface="Arial"/>
              <a:buNone/>
              <a:defRPr sz="600"/>
            </a:lvl1pPr>
            <a:lvl2pPr indent="-228600" lvl="1" marL="914400" algn="l">
              <a:lnSpc>
                <a:spcPct val="115000"/>
              </a:lnSpc>
              <a:spcBef>
                <a:spcPts val="0"/>
              </a:spcBef>
              <a:spcAft>
                <a:spcPts val="0"/>
              </a:spcAft>
              <a:buSzPts val="1100"/>
              <a:buFont typeface="Open Sans"/>
              <a:buNone/>
              <a:defRPr sz="800"/>
            </a:lvl2pPr>
            <a:lvl3pPr indent="-228600" lvl="2" marL="1371600" algn="l">
              <a:lnSpc>
                <a:spcPct val="115000"/>
              </a:lnSpc>
              <a:spcBef>
                <a:spcPts val="1600"/>
              </a:spcBef>
              <a:spcAft>
                <a:spcPts val="0"/>
              </a:spcAft>
              <a:buSzPts val="1100"/>
              <a:buFont typeface="Open Sans"/>
              <a:buNone/>
              <a:defRPr sz="800"/>
            </a:lvl3pPr>
            <a:lvl4pPr indent="-228600" lvl="3" marL="1828800" algn="l">
              <a:lnSpc>
                <a:spcPct val="115000"/>
              </a:lnSpc>
              <a:spcBef>
                <a:spcPts val="1600"/>
              </a:spcBef>
              <a:spcAft>
                <a:spcPts val="0"/>
              </a:spcAft>
              <a:buSzPts val="1100"/>
              <a:buFont typeface="Open Sans"/>
              <a:buNone/>
              <a:defRPr sz="800"/>
            </a:lvl4pPr>
            <a:lvl5pPr indent="-228600" lvl="4" marL="2286000" algn="l">
              <a:lnSpc>
                <a:spcPct val="115000"/>
              </a:lnSpc>
              <a:spcBef>
                <a:spcPts val="1600"/>
              </a:spcBef>
              <a:spcAft>
                <a:spcPts val="0"/>
              </a:spcAft>
              <a:buSzPts val="1100"/>
              <a:buFont typeface="Open Sans"/>
              <a:buNone/>
              <a:defRPr sz="800"/>
            </a:lvl5pPr>
            <a:lvl6pPr indent="-298450" lvl="5" marL="27432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indent="-298450" lvl="6" marL="32004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indent="-298450" lvl="7" marL="36576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indent="-298450" lvl="8" marL="411480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p:txBody>
      </p:sp>
      <p:sp>
        <p:nvSpPr>
          <p:cNvPr id="91" name="Google Shape;91;p19"/>
          <p:cNvSpPr/>
          <p:nvPr>
            <p:ph idx="2" type="chart"/>
          </p:nvPr>
        </p:nvSpPr>
        <p:spPr>
          <a:xfrm>
            <a:off x="114301" y="1200150"/>
            <a:ext cx="8915400" cy="3241200"/>
          </a:xfrm>
          <a:prstGeom prst="rect">
            <a:avLst/>
          </a:prstGeom>
          <a:noFill/>
          <a:ln>
            <a:noFill/>
          </a:ln>
        </p:spPr>
        <p:txBody>
          <a:bodyPr anchorCtr="0" anchor="ctr" bIns="68575" lIns="68575" spcFirstLastPara="1" rIns="68575" wrap="square" tIns="68575">
            <a:noAutofit/>
          </a:bodyPr>
          <a:lstStyle>
            <a:lvl1pPr lvl="0" marR="0" rtl="0" algn="ctr">
              <a:lnSpc>
                <a:spcPct val="115000"/>
              </a:lnSpc>
              <a:spcBef>
                <a:spcPts val="0"/>
              </a:spcBef>
              <a:spcAft>
                <a:spcPts val="0"/>
              </a:spcAft>
              <a:buClr>
                <a:srgbClr val="7F7F7F"/>
              </a:buClr>
              <a:buSzPts val="1100"/>
              <a:buFont typeface="Open Sans"/>
              <a:buNone/>
              <a:defRPr b="0" i="0" sz="1400" u="none" cap="none" strike="noStrike">
                <a:solidFill>
                  <a:srgbClr val="7F7F7F"/>
                </a:solidFill>
                <a:latin typeface="Open Sans"/>
                <a:ea typeface="Open Sans"/>
                <a:cs typeface="Open Sans"/>
                <a:sym typeface="Open Sans"/>
              </a:defRPr>
            </a:lvl1pPr>
            <a:lvl2pPr lvl="1" marR="0" rtl="0" algn="l">
              <a:lnSpc>
                <a:spcPct val="115000"/>
              </a:lnSpc>
              <a:spcBef>
                <a:spcPts val="0"/>
              </a:spcBef>
              <a:spcAft>
                <a:spcPts val="0"/>
              </a:spcAft>
              <a:buClr>
                <a:schemeClr val="dk2"/>
              </a:buClr>
              <a:buSzPts val="1100"/>
              <a:buFont typeface="Arial"/>
              <a:buChar char="○"/>
              <a:defRPr b="0" i="0" sz="1400" u="none" cap="none" strike="noStrike">
                <a:solidFill>
                  <a:schemeClr val="dk1"/>
                </a:solidFill>
                <a:latin typeface="Open Sans"/>
                <a:ea typeface="Open Sans"/>
                <a:cs typeface="Open Sans"/>
                <a:sym typeface="Open Sans"/>
              </a:defRPr>
            </a:lvl2pPr>
            <a:lvl3pPr lvl="2" marR="0" rtl="0" algn="l">
              <a:lnSpc>
                <a:spcPct val="115000"/>
              </a:lnSpc>
              <a:spcBef>
                <a:spcPts val="0"/>
              </a:spcBef>
              <a:spcAft>
                <a:spcPts val="0"/>
              </a:spcAft>
              <a:buClr>
                <a:schemeClr val="dk2"/>
              </a:buClr>
              <a:buSzPts val="1100"/>
              <a:buFont typeface="Arial"/>
              <a:buChar char="■"/>
              <a:defRPr b="0" i="0" sz="1400" u="none" cap="none" strike="noStrike">
                <a:solidFill>
                  <a:schemeClr val="dk1"/>
                </a:solidFill>
                <a:latin typeface="Open Sans"/>
                <a:ea typeface="Open Sans"/>
                <a:cs typeface="Open Sans"/>
                <a:sym typeface="Open Sans"/>
              </a:defRPr>
            </a:lvl3pPr>
            <a:lvl4pPr lvl="3" marR="0" rtl="0" algn="l">
              <a:lnSpc>
                <a:spcPct val="115000"/>
              </a:lnSpc>
              <a:spcBef>
                <a:spcPts val="0"/>
              </a:spcBef>
              <a:spcAft>
                <a:spcPts val="0"/>
              </a:spcAft>
              <a:buClr>
                <a:schemeClr val="dk2"/>
              </a:buClr>
              <a:buSzPts val="1100"/>
              <a:buFont typeface="Arial"/>
              <a:buChar char="●"/>
              <a:defRPr b="0" i="0" sz="1400" u="none" cap="none" strike="noStrike">
                <a:solidFill>
                  <a:schemeClr val="dk1"/>
                </a:solidFill>
                <a:latin typeface="Open Sans"/>
                <a:ea typeface="Open Sans"/>
                <a:cs typeface="Open Sans"/>
                <a:sym typeface="Open Sans"/>
              </a:defRPr>
            </a:lvl4pPr>
            <a:lvl5pPr lvl="4" marR="0" rtl="0" algn="l">
              <a:lnSpc>
                <a:spcPct val="115000"/>
              </a:lnSpc>
              <a:spcBef>
                <a:spcPts val="0"/>
              </a:spcBef>
              <a:spcAft>
                <a:spcPts val="0"/>
              </a:spcAft>
              <a:buClr>
                <a:schemeClr val="dk2"/>
              </a:buClr>
              <a:buSzPts val="1100"/>
              <a:buFont typeface="Arial"/>
              <a:buChar char="○"/>
              <a:defRPr b="0" i="0" sz="1400" u="none" cap="none" strike="noStrike">
                <a:solidFill>
                  <a:schemeClr val="dk1"/>
                </a:solidFill>
                <a:latin typeface="Open Sans"/>
                <a:ea typeface="Open Sans"/>
                <a:cs typeface="Open Sans"/>
                <a:sym typeface="Open Sans"/>
              </a:defRPr>
            </a:lvl5pPr>
            <a:lvl6pPr lvl="5" marR="0" rtl="0" algn="l">
              <a:lnSpc>
                <a:spcPct val="115000"/>
              </a:lnSpc>
              <a:spcBef>
                <a:spcPts val="0"/>
              </a:spcBef>
              <a:spcAft>
                <a:spcPts val="0"/>
              </a:spcAft>
              <a:buClr>
                <a:schemeClr val="dk2"/>
              </a:buClr>
              <a:buSzPts val="1100"/>
              <a:buFont typeface="Arial"/>
              <a:buChar char="■"/>
              <a:defRPr b="0" i="0" sz="1400" u="none" cap="none" strike="noStrike">
                <a:solidFill>
                  <a:schemeClr val="dk1"/>
                </a:solidFill>
                <a:latin typeface="Open Sans"/>
                <a:ea typeface="Open Sans"/>
                <a:cs typeface="Open Sans"/>
                <a:sym typeface="Open Sans"/>
              </a:defRPr>
            </a:lvl6pPr>
            <a:lvl7pPr lvl="6" marR="0" rtl="0" algn="l">
              <a:lnSpc>
                <a:spcPct val="115000"/>
              </a:lnSpc>
              <a:spcBef>
                <a:spcPts val="0"/>
              </a:spcBef>
              <a:spcAft>
                <a:spcPts val="0"/>
              </a:spcAft>
              <a:buClr>
                <a:schemeClr val="dk2"/>
              </a:buClr>
              <a:buSzPts val="1100"/>
              <a:buFont typeface="Arial"/>
              <a:buChar char="●"/>
              <a:defRPr b="0" i="0" sz="1400" u="none" cap="none" strike="noStrike">
                <a:solidFill>
                  <a:schemeClr val="dk1"/>
                </a:solidFill>
                <a:latin typeface="Open Sans"/>
                <a:ea typeface="Open Sans"/>
                <a:cs typeface="Open Sans"/>
                <a:sym typeface="Open Sans"/>
              </a:defRPr>
            </a:lvl7pPr>
            <a:lvl8pPr lvl="7" marR="0" rtl="0" algn="l">
              <a:lnSpc>
                <a:spcPct val="115000"/>
              </a:lnSpc>
              <a:spcBef>
                <a:spcPts val="0"/>
              </a:spcBef>
              <a:spcAft>
                <a:spcPts val="0"/>
              </a:spcAft>
              <a:buClr>
                <a:schemeClr val="dk2"/>
              </a:buClr>
              <a:buSzPts val="1100"/>
              <a:buFont typeface="Arial"/>
              <a:buChar char="○"/>
              <a:defRPr b="0" i="0" sz="1400" u="none" cap="none" strike="noStrike">
                <a:solidFill>
                  <a:schemeClr val="dk1"/>
                </a:solidFill>
                <a:latin typeface="Open Sans"/>
                <a:ea typeface="Open Sans"/>
                <a:cs typeface="Open Sans"/>
                <a:sym typeface="Open Sans"/>
              </a:defRPr>
            </a:lvl8pPr>
            <a:lvl9pPr lvl="8" marR="0" rtl="0" algn="l">
              <a:lnSpc>
                <a:spcPct val="115000"/>
              </a:lnSpc>
              <a:spcBef>
                <a:spcPts val="0"/>
              </a:spcBef>
              <a:spcAft>
                <a:spcPts val="0"/>
              </a:spcAft>
              <a:buClr>
                <a:schemeClr val="dk2"/>
              </a:buClr>
              <a:buSzPts val="1100"/>
              <a:buFont typeface="Arial"/>
              <a:buChar char="■"/>
              <a:defRPr b="0" i="0" sz="1400" u="none" cap="none" strike="noStrike">
                <a:solidFill>
                  <a:schemeClr val="dk1"/>
                </a:solidFill>
                <a:latin typeface="Open Sans"/>
                <a:ea typeface="Open Sans"/>
                <a:cs typeface="Open Sans"/>
                <a:sym typeface="Open Sans"/>
              </a:defRPr>
            </a:lvl9pPr>
          </a:lstStyle>
          <a:p/>
        </p:txBody>
      </p:sp>
      <p:sp>
        <p:nvSpPr>
          <p:cNvPr id="92" name="Google Shape;92;p19"/>
          <p:cNvSpPr txBox="1"/>
          <p:nvPr>
            <p:ph type="title"/>
          </p:nvPr>
        </p:nvSpPr>
        <p:spPr>
          <a:xfrm>
            <a:off x="114301" y="317274"/>
            <a:ext cx="8921700" cy="373200"/>
          </a:xfrm>
          <a:prstGeom prst="rect">
            <a:avLst/>
          </a:prstGeom>
          <a:noFill/>
          <a:ln>
            <a:noFill/>
          </a:ln>
        </p:spPr>
        <p:txBody>
          <a:bodyPr anchorCtr="0" anchor="t" bIns="68575" lIns="68575" spcFirstLastPara="1" rIns="68575" wrap="square" tIns="68575">
            <a:noAutofit/>
          </a:bodyPr>
          <a:lstStyle>
            <a:lvl1pPr lvl="0" algn="l">
              <a:lnSpc>
                <a:spcPct val="100000"/>
              </a:lnSpc>
              <a:spcBef>
                <a:spcPts val="0"/>
              </a:spcBef>
              <a:spcAft>
                <a:spcPts val="0"/>
              </a:spcAft>
              <a:buSzPts val="1100"/>
              <a:buNone/>
              <a:defRPr b="0" sz="2400">
                <a:solidFill>
                  <a:schemeClr val="dk1"/>
                </a:solidFill>
              </a:defRPr>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p:txBody>
      </p:sp>
      <p:sp>
        <p:nvSpPr>
          <p:cNvPr id="93" name="Google Shape;93;p19"/>
          <p:cNvSpPr txBox="1"/>
          <p:nvPr>
            <p:ph idx="3" type="body"/>
          </p:nvPr>
        </p:nvSpPr>
        <p:spPr>
          <a:xfrm>
            <a:off x="114302" y="802489"/>
            <a:ext cx="8915400" cy="307200"/>
          </a:xfrm>
          <a:prstGeom prst="rect">
            <a:avLst/>
          </a:prstGeom>
          <a:noFill/>
          <a:ln>
            <a:noFill/>
          </a:ln>
        </p:spPr>
        <p:txBody>
          <a:bodyPr anchorCtr="0" anchor="t" bIns="68575" lIns="68575" spcFirstLastPara="1" rIns="68575" wrap="square" tIns="68575">
            <a:noAutofit/>
          </a:bodyPr>
          <a:lstStyle>
            <a:lvl1pPr indent="-228600" lvl="0" marL="457200" algn="l">
              <a:lnSpc>
                <a:spcPct val="115000"/>
              </a:lnSpc>
              <a:spcBef>
                <a:spcPts val="0"/>
              </a:spcBef>
              <a:spcAft>
                <a:spcPts val="0"/>
              </a:spcAft>
              <a:buClr>
                <a:srgbClr val="7F7F7F"/>
              </a:buClr>
              <a:buSzPts val="1100"/>
              <a:buFont typeface="Open Sans"/>
              <a:buNone/>
              <a:defRPr sz="1800">
                <a:solidFill>
                  <a:srgbClr val="7F7F7F"/>
                </a:solidFill>
                <a:latin typeface="Open Sans"/>
                <a:ea typeface="Open Sans"/>
                <a:cs typeface="Open Sans"/>
                <a:sym typeface="Open Sans"/>
              </a:defRPr>
            </a:lvl1pPr>
            <a:lvl2pPr indent="-298450" lvl="1" marL="914400" algn="l">
              <a:lnSpc>
                <a:spcPct val="115000"/>
              </a:lnSpc>
              <a:spcBef>
                <a:spcPts val="1600"/>
              </a:spcBef>
              <a:spcAft>
                <a:spcPts val="0"/>
              </a:spcAft>
              <a:buSzPts val="1100"/>
              <a:buChar char="○"/>
              <a:defRPr sz="1800">
                <a:solidFill>
                  <a:schemeClr val="dk1"/>
                </a:solidFill>
                <a:latin typeface="Open Sans"/>
                <a:ea typeface="Open Sans"/>
                <a:cs typeface="Open Sans"/>
                <a:sym typeface="Open Sans"/>
              </a:defRPr>
            </a:lvl2pPr>
            <a:lvl3pPr indent="-298450" lvl="2" marL="1371600" algn="l">
              <a:lnSpc>
                <a:spcPct val="115000"/>
              </a:lnSpc>
              <a:spcBef>
                <a:spcPts val="1600"/>
              </a:spcBef>
              <a:spcAft>
                <a:spcPts val="0"/>
              </a:spcAft>
              <a:buSzPts val="1100"/>
              <a:buChar char="■"/>
              <a:defRPr sz="1500">
                <a:solidFill>
                  <a:schemeClr val="dk1"/>
                </a:solidFill>
                <a:latin typeface="Open Sans"/>
                <a:ea typeface="Open Sans"/>
                <a:cs typeface="Open Sans"/>
                <a:sym typeface="Open Sans"/>
              </a:defRPr>
            </a:lvl3pPr>
            <a:lvl4pPr indent="-298450" lvl="3" marL="18288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4pPr>
            <a:lvl5pPr indent="-298450" lvl="4" marL="22860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5pPr>
            <a:lvl6pPr indent="-298450" lvl="5" marL="27432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indent="-298450" lvl="6" marL="32004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indent="-298450" lvl="7" marL="36576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indent="-298450" lvl="8" marL="411480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500"/>
                                        <p:tgtEl>
                                          <p:spTgt spid="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pact Slide 1" showMasterSp="0">
  <p:cSld name="Impact Slide 1">
    <p:bg>
      <p:bgPr>
        <a:blipFill>
          <a:blip r:embed="rId2">
            <a:alphaModFix/>
          </a:blip>
          <a:stretch>
            <a:fillRect/>
          </a:stretch>
        </a:blipFill>
      </p:bgPr>
    </p:bg>
    <p:spTree>
      <p:nvGrpSpPr>
        <p:cNvPr id="94" name="Shape 94"/>
        <p:cNvGrpSpPr/>
        <p:nvPr/>
      </p:nvGrpSpPr>
      <p:grpSpPr>
        <a:xfrm>
          <a:off x="0" y="0"/>
          <a:ext cx="0" cy="0"/>
          <a:chOff x="0" y="0"/>
          <a:chExt cx="0" cy="0"/>
        </a:xfrm>
      </p:grpSpPr>
      <p:sp>
        <p:nvSpPr>
          <p:cNvPr id="95" name="Google Shape;95;p20"/>
          <p:cNvSpPr/>
          <p:nvPr/>
        </p:nvSpPr>
        <p:spPr>
          <a:xfrm>
            <a:off x="0" y="1200150"/>
            <a:ext cx="9144000" cy="1462500"/>
          </a:xfrm>
          <a:prstGeom prst="rect">
            <a:avLst/>
          </a:prstGeom>
          <a:solidFill>
            <a:schemeClr val="accent1">
              <a:alpha val="84705"/>
            </a:scheme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a:ea typeface="Open Sans"/>
              <a:cs typeface="Open Sans"/>
              <a:sym typeface="Open Sans"/>
            </a:endParaRPr>
          </a:p>
        </p:txBody>
      </p:sp>
      <p:sp>
        <p:nvSpPr>
          <p:cNvPr id="96" name="Google Shape;96;p20"/>
          <p:cNvSpPr/>
          <p:nvPr/>
        </p:nvSpPr>
        <p:spPr>
          <a:xfrm>
            <a:off x="8837024" y="4940828"/>
            <a:ext cx="251400" cy="885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800"/>
              <a:buFont typeface="Arial"/>
              <a:buNone/>
            </a:pPr>
            <a:fld id="{00000000-1234-1234-1234-123412341234}" type="slidenum">
              <a:rPr b="1" i="0" lang="en" sz="800" u="none" cap="none" strike="noStrike">
                <a:solidFill>
                  <a:schemeClr val="lt1"/>
                </a:solidFill>
                <a:latin typeface="Open Sans"/>
                <a:ea typeface="Open Sans"/>
                <a:cs typeface="Open Sans"/>
                <a:sym typeface="Open Sans"/>
              </a:rPr>
              <a:t>‹#›</a:t>
            </a:fld>
            <a:endParaRPr b="1" i="0" sz="600" u="none" cap="none" strike="noStrike">
              <a:solidFill>
                <a:schemeClr val="lt1"/>
              </a:solidFill>
              <a:latin typeface="Open Sans"/>
              <a:ea typeface="Open Sans"/>
              <a:cs typeface="Open Sans"/>
              <a:sym typeface="Open Sans"/>
            </a:endParaRPr>
          </a:p>
        </p:txBody>
      </p:sp>
      <p:sp>
        <p:nvSpPr>
          <p:cNvPr id="97" name="Google Shape;97;p20"/>
          <p:cNvSpPr txBox="1"/>
          <p:nvPr/>
        </p:nvSpPr>
        <p:spPr>
          <a:xfrm>
            <a:off x="7426234" y="4911636"/>
            <a:ext cx="1466400" cy="1500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500"/>
              <a:buFont typeface="Arial"/>
              <a:buNone/>
            </a:pPr>
            <a:r>
              <a:rPr b="0" i="0" lang="en" sz="500" u="none" cap="none" strike="noStrike">
                <a:solidFill>
                  <a:schemeClr val="lt1"/>
                </a:solidFill>
                <a:latin typeface="Open Sans"/>
                <a:ea typeface="Open Sans"/>
                <a:cs typeface="Open Sans"/>
                <a:sym typeface="Open Sans"/>
              </a:rPr>
              <a:t>© 2015 BIA/Kelsey. All Rights Reserved.    |</a:t>
            </a:r>
            <a:endParaRPr b="0" i="0" sz="500" u="none" cap="none" strike="noStrike">
              <a:solidFill>
                <a:schemeClr val="lt1"/>
              </a:solidFill>
              <a:latin typeface="Open Sans"/>
              <a:ea typeface="Open Sans"/>
              <a:cs typeface="Open Sans"/>
              <a:sym typeface="Open Sans"/>
            </a:endParaRPr>
          </a:p>
        </p:txBody>
      </p:sp>
      <p:sp>
        <p:nvSpPr>
          <p:cNvPr id="98" name="Google Shape;98;p20"/>
          <p:cNvSpPr txBox="1"/>
          <p:nvPr>
            <p:ph idx="1" type="body"/>
          </p:nvPr>
        </p:nvSpPr>
        <p:spPr>
          <a:xfrm>
            <a:off x="114300" y="1260419"/>
            <a:ext cx="8915400" cy="1341900"/>
          </a:xfrm>
          <a:prstGeom prst="rect">
            <a:avLst/>
          </a:prstGeom>
          <a:noFill/>
          <a:ln>
            <a:noFill/>
          </a:ln>
        </p:spPr>
        <p:txBody>
          <a:bodyPr anchorCtr="0" anchor="ctr" bIns="68575" lIns="68575" spcFirstLastPara="1" rIns="68575" wrap="square" tIns="68575">
            <a:noAutofit/>
          </a:bodyPr>
          <a:lstStyle>
            <a:lvl1pPr indent="-228600" lvl="0" marL="457200" algn="r">
              <a:lnSpc>
                <a:spcPct val="115000"/>
              </a:lnSpc>
              <a:spcBef>
                <a:spcPts val="0"/>
              </a:spcBef>
              <a:spcAft>
                <a:spcPts val="0"/>
              </a:spcAft>
              <a:buClr>
                <a:schemeClr val="lt1"/>
              </a:buClr>
              <a:buSzPts val="1100"/>
              <a:buFont typeface="Open Sans"/>
              <a:buNone/>
              <a:defRPr sz="2700">
                <a:solidFill>
                  <a:schemeClr val="lt1"/>
                </a:solidFill>
              </a:defRPr>
            </a:lvl1pPr>
            <a:lvl2pPr indent="-228600" lvl="1" marL="914400" algn="l">
              <a:lnSpc>
                <a:spcPct val="115000"/>
              </a:lnSpc>
              <a:spcBef>
                <a:spcPts val="1600"/>
              </a:spcBef>
              <a:spcAft>
                <a:spcPts val="0"/>
              </a:spcAft>
              <a:buSzPts val="1100"/>
              <a:buFont typeface="Arial"/>
              <a:buNone/>
              <a:defRPr sz="1100"/>
            </a:lvl2pPr>
            <a:lvl3pPr indent="-298450" lvl="2" marL="1371600" algn="l">
              <a:lnSpc>
                <a:spcPct val="115000"/>
              </a:lnSpc>
              <a:spcBef>
                <a:spcPts val="1600"/>
              </a:spcBef>
              <a:spcAft>
                <a:spcPts val="0"/>
              </a:spcAft>
              <a:buSzPts val="1100"/>
              <a:buChar char="■"/>
              <a:defRPr sz="1500">
                <a:solidFill>
                  <a:schemeClr val="dk1"/>
                </a:solidFill>
                <a:latin typeface="Open Sans"/>
                <a:ea typeface="Open Sans"/>
                <a:cs typeface="Open Sans"/>
                <a:sym typeface="Open Sans"/>
              </a:defRPr>
            </a:lvl3pPr>
            <a:lvl4pPr indent="-298450" lvl="3" marL="18288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4pPr>
            <a:lvl5pPr indent="-298450" lvl="4" marL="22860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5pPr>
            <a:lvl6pPr indent="-298450" lvl="5" marL="27432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indent="-298450" lvl="6" marL="32004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indent="-298450" lvl="7" marL="36576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indent="-298450" lvl="8" marL="411480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p:txBody>
      </p:sp>
      <p:pic>
        <p:nvPicPr>
          <p:cNvPr id="99" name="Google Shape;99;p20"/>
          <p:cNvPicPr preferRelativeResize="0"/>
          <p:nvPr/>
        </p:nvPicPr>
        <p:blipFill rotWithShape="1">
          <a:blip r:embed="rId3">
            <a:alphaModFix/>
          </a:blip>
          <a:srcRect b="0" l="0" r="0" t="0"/>
          <a:stretch/>
        </p:blipFill>
        <p:spPr>
          <a:xfrm>
            <a:off x="100048" y="4775512"/>
            <a:ext cx="425100" cy="296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500"/>
                                        <p:tgtEl>
                                          <p:spTgt spid="9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98">
                                            <p:txEl>
                                              <p:pRg end="0" st="0"/>
                                            </p:txEl>
                                          </p:spTgt>
                                        </p:tgtEl>
                                        <p:attrNameLst>
                                          <p:attrName>style.visibility</p:attrName>
                                        </p:attrNameLst>
                                      </p:cBhvr>
                                      <p:to>
                                        <p:strVal val="visible"/>
                                      </p:to>
                                    </p:set>
                                    <p:animEffect filter="fade" transition="in">
                                      <p:cBhvr>
                                        <p:cTn dur="500"/>
                                        <p:tgtEl>
                                          <p:spTgt spid="98">
                                            <p:txEl>
                                              <p:pRg end="0" st="0"/>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98">
                                            <p:txEl>
                                              <p:pRg end="1" st="1"/>
                                            </p:txEl>
                                          </p:spTgt>
                                        </p:tgtEl>
                                        <p:attrNameLst>
                                          <p:attrName>style.visibility</p:attrName>
                                        </p:attrNameLst>
                                      </p:cBhvr>
                                      <p:to>
                                        <p:strVal val="visible"/>
                                      </p:to>
                                    </p:set>
                                    <p:animEffect filter="fade" transition="in">
                                      <p:cBhvr>
                                        <p:cTn dur="500"/>
                                        <p:tgtEl>
                                          <p:spTgt spid="98">
                                            <p:txEl>
                                              <p:pRg end="1" st="1"/>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98">
                                            <p:txEl>
                                              <p:pRg end="2" st="2"/>
                                            </p:txEl>
                                          </p:spTgt>
                                        </p:tgtEl>
                                        <p:attrNameLst>
                                          <p:attrName>style.visibility</p:attrName>
                                        </p:attrNameLst>
                                      </p:cBhvr>
                                      <p:to>
                                        <p:strVal val="visible"/>
                                      </p:to>
                                    </p:set>
                                    <p:animEffect filter="fade" transition="in">
                                      <p:cBhvr>
                                        <p:cTn dur="500"/>
                                        <p:tgtEl>
                                          <p:spTgt spid="98">
                                            <p:txEl>
                                              <p:pRg end="2" st="2"/>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98">
                                            <p:txEl>
                                              <p:pRg end="3" st="3"/>
                                            </p:txEl>
                                          </p:spTgt>
                                        </p:tgtEl>
                                        <p:attrNameLst>
                                          <p:attrName>style.visibility</p:attrName>
                                        </p:attrNameLst>
                                      </p:cBhvr>
                                      <p:to>
                                        <p:strVal val="visible"/>
                                      </p:to>
                                    </p:set>
                                    <p:animEffect filter="fade" transition="in">
                                      <p:cBhvr>
                                        <p:cTn dur="500"/>
                                        <p:tgtEl>
                                          <p:spTgt spid="98">
                                            <p:txEl>
                                              <p:pRg end="3" st="3"/>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98">
                                            <p:txEl>
                                              <p:pRg end="4" st="4"/>
                                            </p:txEl>
                                          </p:spTgt>
                                        </p:tgtEl>
                                        <p:attrNameLst>
                                          <p:attrName>style.visibility</p:attrName>
                                        </p:attrNameLst>
                                      </p:cBhvr>
                                      <p:to>
                                        <p:strVal val="visible"/>
                                      </p:to>
                                    </p:set>
                                    <p:animEffect filter="fade" transition="in">
                                      <p:cBhvr>
                                        <p:cTn dur="500"/>
                                        <p:tgtEl>
                                          <p:spTgt spid="98">
                                            <p:txEl>
                                              <p:pRg end="4" st="4"/>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98">
                                            <p:txEl>
                                              <p:pRg end="5" st="5"/>
                                            </p:txEl>
                                          </p:spTgt>
                                        </p:tgtEl>
                                        <p:attrNameLst>
                                          <p:attrName>style.visibility</p:attrName>
                                        </p:attrNameLst>
                                      </p:cBhvr>
                                      <p:to>
                                        <p:strVal val="visible"/>
                                      </p:to>
                                    </p:set>
                                    <p:animEffect filter="fade" transition="in">
                                      <p:cBhvr>
                                        <p:cTn dur="500"/>
                                        <p:tgtEl>
                                          <p:spTgt spid="98">
                                            <p:txEl>
                                              <p:pRg end="5" st="5"/>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98">
                                            <p:txEl>
                                              <p:pRg end="6" st="6"/>
                                            </p:txEl>
                                          </p:spTgt>
                                        </p:tgtEl>
                                        <p:attrNameLst>
                                          <p:attrName>style.visibility</p:attrName>
                                        </p:attrNameLst>
                                      </p:cBhvr>
                                      <p:to>
                                        <p:strVal val="visible"/>
                                      </p:to>
                                    </p:set>
                                    <p:animEffect filter="fade" transition="in">
                                      <p:cBhvr>
                                        <p:cTn dur="500"/>
                                        <p:tgtEl>
                                          <p:spTgt spid="98">
                                            <p:txEl>
                                              <p:pRg end="6" st="6"/>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98">
                                            <p:txEl>
                                              <p:pRg end="7" st="7"/>
                                            </p:txEl>
                                          </p:spTgt>
                                        </p:tgtEl>
                                        <p:attrNameLst>
                                          <p:attrName>style.visibility</p:attrName>
                                        </p:attrNameLst>
                                      </p:cBhvr>
                                      <p:to>
                                        <p:strVal val="visible"/>
                                      </p:to>
                                    </p:set>
                                    <p:animEffect filter="fade" transition="in">
                                      <p:cBhvr>
                                        <p:cTn dur="500"/>
                                        <p:tgtEl>
                                          <p:spTgt spid="98">
                                            <p:txEl>
                                              <p:pRg end="7" st="7"/>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98">
                                            <p:txEl>
                                              <p:pRg end="8" st="8"/>
                                            </p:txEl>
                                          </p:spTgt>
                                        </p:tgtEl>
                                        <p:attrNameLst>
                                          <p:attrName>style.visibility</p:attrName>
                                        </p:attrNameLst>
                                      </p:cBhvr>
                                      <p:to>
                                        <p:strVal val="visible"/>
                                      </p:to>
                                    </p:set>
                                    <p:animEffect filter="fade" transition="in">
                                      <p:cBhvr>
                                        <p:cTn dur="500"/>
                                        <p:tgtEl>
                                          <p:spTgt spid="98">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CUSTOM">
    <p:spTree>
      <p:nvGrpSpPr>
        <p:cNvPr id="100" name="Shape 100"/>
        <p:cNvGrpSpPr/>
        <p:nvPr/>
      </p:nvGrpSpPr>
      <p:grpSpPr>
        <a:xfrm>
          <a:off x="0" y="0"/>
          <a:ext cx="0" cy="0"/>
          <a:chOff x="0" y="0"/>
          <a:chExt cx="0" cy="0"/>
        </a:xfrm>
      </p:grpSpPr>
      <p:pic>
        <p:nvPicPr>
          <p:cNvPr id="101" name="Google Shape;101;p21"/>
          <p:cNvPicPr preferRelativeResize="0"/>
          <p:nvPr/>
        </p:nvPicPr>
        <p:blipFill rotWithShape="1">
          <a:blip r:embed="rId2">
            <a:alphaModFix/>
          </a:blip>
          <a:srcRect b="0" l="0" r="0" t="0"/>
          <a:stretch/>
        </p:blipFill>
        <p:spPr>
          <a:xfrm>
            <a:off x="0" y="0"/>
            <a:ext cx="9144000" cy="5143500"/>
          </a:xfrm>
          <a:prstGeom prst="rect">
            <a:avLst/>
          </a:prstGeom>
          <a:noFill/>
          <a:ln>
            <a:noFill/>
          </a:ln>
        </p:spPr>
      </p:pic>
      <p:pic>
        <p:nvPicPr>
          <p:cNvPr id="102" name="Google Shape;102;p21"/>
          <p:cNvPicPr preferRelativeResize="0"/>
          <p:nvPr/>
        </p:nvPicPr>
        <p:blipFill rotWithShape="1">
          <a:blip r:embed="rId3">
            <a:alphaModFix/>
          </a:blip>
          <a:srcRect b="0" l="0" r="0" t="0"/>
          <a:stretch/>
        </p:blipFill>
        <p:spPr>
          <a:xfrm>
            <a:off x="3637925" y="3108225"/>
            <a:ext cx="1868149" cy="285650"/>
          </a:xfrm>
          <a:prstGeom prst="rect">
            <a:avLst/>
          </a:prstGeom>
          <a:noFill/>
          <a:ln>
            <a:noFill/>
          </a:ln>
        </p:spPr>
      </p:pic>
      <p:cxnSp>
        <p:nvCxnSpPr>
          <p:cNvPr id="103" name="Google Shape;103;p21"/>
          <p:cNvCxnSpPr/>
          <p:nvPr/>
        </p:nvCxnSpPr>
        <p:spPr>
          <a:xfrm>
            <a:off x="618300" y="2717875"/>
            <a:ext cx="7907400" cy="0"/>
          </a:xfrm>
          <a:prstGeom prst="straightConnector1">
            <a:avLst/>
          </a:prstGeom>
          <a:noFill/>
          <a:ln cap="flat" cmpd="sng" w="19050">
            <a:solidFill>
              <a:srgbClr val="FFFFFF"/>
            </a:solidFill>
            <a:prstDash val="solid"/>
            <a:round/>
            <a:headEnd len="sm" w="sm" type="none"/>
            <a:tailEnd len="sm" w="sm" type="none"/>
          </a:ln>
        </p:spPr>
      </p:cxnSp>
      <p:sp>
        <p:nvSpPr>
          <p:cNvPr id="104" name="Google Shape;104;p21"/>
          <p:cNvSpPr txBox="1"/>
          <p:nvPr>
            <p:ph type="title"/>
          </p:nvPr>
        </p:nvSpPr>
        <p:spPr>
          <a:xfrm>
            <a:off x="457200" y="1238075"/>
            <a:ext cx="8229600" cy="1479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8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5" name="Google Shape;105;p21"/>
          <p:cNvSpPr txBox="1"/>
          <p:nvPr>
            <p:ph idx="12" type="sldNum"/>
          </p:nvPr>
        </p:nvSpPr>
        <p:spPr>
          <a:xfrm>
            <a:off x="8556784" y="4749851"/>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 Title and Content">
  <p:cSld name="Default - Title and Content">
    <p:spTree>
      <p:nvGrpSpPr>
        <p:cNvPr id="106" name="Shape 106"/>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CUSTOM_2">
    <p:spTree>
      <p:nvGrpSpPr>
        <p:cNvPr id="107" name="Shape 107"/>
        <p:cNvGrpSpPr/>
        <p:nvPr/>
      </p:nvGrpSpPr>
      <p:grpSpPr>
        <a:xfrm>
          <a:off x="0" y="0"/>
          <a:ext cx="0" cy="0"/>
          <a:chOff x="0" y="0"/>
          <a:chExt cx="0" cy="0"/>
        </a:xfrm>
      </p:grpSpPr>
      <p:sp>
        <p:nvSpPr>
          <p:cNvPr id="108" name="Google Shape;108;p23"/>
          <p:cNvSpPr/>
          <p:nvPr/>
        </p:nvSpPr>
        <p:spPr>
          <a:xfrm>
            <a:off x="-53050" y="-26525"/>
            <a:ext cx="9250200" cy="46338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23"/>
          <p:cNvSpPr txBox="1"/>
          <p:nvPr>
            <p:ph idx="12" type="sldNum"/>
          </p:nvPr>
        </p:nvSpPr>
        <p:spPr>
          <a:xfrm>
            <a:off x="8556784" y="4749851"/>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e">
  <p:cSld name="CUSTOM_3">
    <p:spTree>
      <p:nvGrpSpPr>
        <p:cNvPr id="110" name="Shape 110"/>
        <p:cNvGrpSpPr/>
        <p:nvPr/>
      </p:nvGrpSpPr>
      <p:grpSpPr>
        <a:xfrm>
          <a:off x="0" y="0"/>
          <a:ext cx="0" cy="0"/>
          <a:chOff x="0" y="0"/>
          <a:chExt cx="0" cy="0"/>
        </a:xfrm>
      </p:grpSpPr>
      <p:sp>
        <p:nvSpPr>
          <p:cNvPr id="111" name="Google Shape;111;p24"/>
          <p:cNvSpPr txBox="1"/>
          <p:nvPr>
            <p:ph type="title"/>
          </p:nvPr>
        </p:nvSpPr>
        <p:spPr>
          <a:xfrm>
            <a:off x="311700" y="34100"/>
            <a:ext cx="85206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b="1" sz="3800">
                <a:solidFill>
                  <a:srgbClr val="666666"/>
                </a:solidFill>
                <a:latin typeface="Dosis"/>
                <a:ea typeface="Dosis"/>
                <a:cs typeface="Dosis"/>
                <a:sym typeface="Dosis"/>
              </a:defRPr>
            </a:lvl1pPr>
            <a:lvl2pPr lvl="1" algn="l">
              <a:lnSpc>
                <a:spcPct val="100000"/>
              </a:lnSpc>
              <a:spcBef>
                <a:spcPts val="0"/>
              </a:spcBef>
              <a:spcAft>
                <a:spcPts val="0"/>
              </a:spcAft>
              <a:buSzPts val="2800"/>
              <a:buNone/>
              <a:defRPr b="1" sz="3600">
                <a:latin typeface="Dosis"/>
                <a:ea typeface="Dosis"/>
                <a:cs typeface="Dosis"/>
                <a:sym typeface="Dosis"/>
              </a:defRPr>
            </a:lvl2pPr>
            <a:lvl3pPr lvl="2" algn="l">
              <a:lnSpc>
                <a:spcPct val="100000"/>
              </a:lnSpc>
              <a:spcBef>
                <a:spcPts val="0"/>
              </a:spcBef>
              <a:spcAft>
                <a:spcPts val="0"/>
              </a:spcAft>
              <a:buSzPts val="2800"/>
              <a:buNone/>
              <a:defRPr b="1" sz="3600">
                <a:latin typeface="Dosis"/>
                <a:ea typeface="Dosis"/>
                <a:cs typeface="Dosis"/>
                <a:sym typeface="Dosis"/>
              </a:defRPr>
            </a:lvl3pPr>
            <a:lvl4pPr lvl="3" algn="l">
              <a:lnSpc>
                <a:spcPct val="100000"/>
              </a:lnSpc>
              <a:spcBef>
                <a:spcPts val="0"/>
              </a:spcBef>
              <a:spcAft>
                <a:spcPts val="0"/>
              </a:spcAft>
              <a:buSzPts val="2800"/>
              <a:buNone/>
              <a:defRPr b="1" sz="3600">
                <a:latin typeface="Dosis"/>
                <a:ea typeface="Dosis"/>
                <a:cs typeface="Dosis"/>
                <a:sym typeface="Dosis"/>
              </a:defRPr>
            </a:lvl4pPr>
            <a:lvl5pPr lvl="4" algn="l">
              <a:lnSpc>
                <a:spcPct val="100000"/>
              </a:lnSpc>
              <a:spcBef>
                <a:spcPts val="0"/>
              </a:spcBef>
              <a:spcAft>
                <a:spcPts val="0"/>
              </a:spcAft>
              <a:buSzPts val="2800"/>
              <a:buNone/>
              <a:defRPr b="1" sz="3600">
                <a:latin typeface="Dosis"/>
                <a:ea typeface="Dosis"/>
                <a:cs typeface="Dosis"/>
                <a:sym typeface="Dosis"/>
              </a:defRPr>
            </a:lvl5pPr>
            <a:lvl6pPr lvl="5" algn="l">
              <a:lnSpc>
                <a:spcPct val="100000"/>
              </a:lnSpc>
              <a:spcBef>
                <a:spcPts val="0"/>
              </a:spcBef>
              <a:spcAft>
                <a:spcPts val="0"/>
              </a:spcAft>
              <a:buSzPts val="2800"/>
              <a:buNone/>
              <a:defRPr b="1" sz="3600">
                <a:latin typeface="Dosis"/>
                <a:ea typeface="Dosis"/>
                <a:cs typeface="Dosis"/>
                <a:sym typeface="Dosis"/>
              </a:defRPr>
            </a:lvl6pPr>
            <a:lvl7pPr lvl="6" algn="l">
              <a:lnSpc>
                <a:spcPct val="100000"/>
              </a:lnSpc>
              <a:spcBef>
                <a:spcPts val="0"/>
              </a:spcBef>
              <a:spcAft>
                <a:spcPts val="0"/>
              </a:spcAft>
              <a:buSzPts val="2800"/>
              <a:buNone/>
              <a:defRPr b="1" sz="3600">
                <a:latin typeface="Dosis"/>
                <a:ea typeface="Dosis"/>
                <a:cs typeface="Dosis"/>
                <a:sym typeface="Dosis"/>
              </a:defRPr>
            </a:lvl7pPr>
            <a:lvl8pPr lvl="7" algn="l">
              <a:lnSpc>
                <a:spcPct val="100000"/>
              </a:lnSpc>
              <a:spcBef>
                <a:spcPts val="0"/>
              </a:spcBef>
              <a:spcAft>
                <a:spcPts val="0"/>
              </a:spcAft>
              <a:buSzPts val="2800"/>
              <a:buNone/>
              <a:defRPr b="1" sz="3600">
                <a:latin typeface="Dosis"/>
                <a:ea typeface="Dosis"/>
                <a:cs typeface="Dosis"/>
                <a:sym typeface="Dosis"/>
              </a:defRPr>
            </a:lvl8pPr>
            <a:lvl9pPr lvl="8" algn="l">
              <a:lnSpc>
                <a:spcPct val="100000"/>
              </a:lnSpc>
              <a:spcBef>
                <a:spcPts val="0"/>
              </a:spcBef>
              <a:spcAft>
                <a:spcPts val="0"/>
              </a:spcAft>
              <a:buSzPts val="2800"/>
              <a:buNone/>
              <a:defRPr b="1" sz="3600">
                <a:latin typeface="Dosis"/>
                <a:ea typeface="Dosis"/>
                <a:cs typeface="Dosis"/>
                <a:sym typeface="Dosis"/>
              </a:defRPr>
            </a:lvl9pPr>
          </a:lstStyle>
          <a:p/>
        </p:txBody>
      </p:sp>
      <p:sp>
        <p:nvSpPr>
          <p:cNvPr id="112" name="Google Shape;112;p24"/>
          <p:cNvSpPr txBox="1"/>
          <p:nvPr>
            <p:ph idx="1" type="subTitle"/>
          </p:nvPr>
        </p:nvSpPr>
        <p:spPr>
          <a:xfrm>
            <a:off x="2249850" y="606800"/>
            <a:ext cx="4644300" cy="2448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800"/>
              <a:buNone/>
              <a:defRPr sz="1600">
                <a:latin typeface="Open Sans"/>
                <a:ea typeface="Open Sans"/>
                <a:cs typeface="Open Sans"/>
                <a:sym typeface="Open Sans"/>
              </a:defRPr>
            </a:lvl1pPr>
            <a:lvl2pPr lvl="1" algn="ctr">
              <a:lnSpc>
                <a:spcPct val="115000"/>
              </a:lnSpc>
              <a:spcBef>
                <a:spcPts val="1600"/>
              </a:spcBef>
              <a:spcAft>
                <a:spcPts val="0"/>
              </a:spcAft>
              <a:buSzPts val="1400"/>
              <a:buNone/>
              <a:defRPr sz="1600">
                <a:latin typeface="Open Sans"/>
                <a:ea typeface="Open Sans"/>
                <a:cs typeface="Open Sans"/>
                <a:sym typeface="Open Sans"/>
              </a:defRPr>
            </a:lvl2pPr>
            <a:lvl3pPr lvl="2" algn="ctr">
              <a:lnSpc>
                <a:spcPct val="115000"/>
              </a:lnSpc>
              <a:spcBef>
                <a:spcPts val="1600"/>
              </a:spcBef>
              <a:spcAft>
                <a:spcPts val="0"/>
              </a:spcAft>
              <a:buSzPts val="1400"/>
              <a:buNone/>
              <a:defRPr sz="1600">
                <a:latin typeface="Open Sans"/>
                <a:ea typeface="Open Sans"/>
                <a:cs typeface="Open Sans"/>
                <a:sym typeface="Open Sans"/>
              </a:defRPr>
            </a:lvl3pPr>
            <a:lvl4pPr lvl="3" algn="ctr">
              <a:lnSpc>
                <a:spcPct val="115000"/>
              </a:lnSpc>
              <a:spcBef>
                <a:spcPts val="1600"/>
              </a:spcBef>
              <a:spcAft>
                <a:spcPts val="0"/>
              </a:spcAft>
              <a:buSzPts val="1400"/>
              <a:buNone/>
              <a:defRPr sz="1600">
                <a:latin typeface="Open Sans"/>
                <a:ea typeface="Open Sans"/>
                <a:cs typeface="Open Sans"/>
                <a:sym typeface="Open Sans"/>
              </a:defRPr>
            </a:lvl4pPr>
            <a:lvl5pPr lvl="4" algn="ctr">
              <a:lnSpc>
                <a:spcPct val="115000"/>
              </a:lnSpc>
              <a:spcBef>
                <a:spcPts val="1600"/>
              </a:spcBef>
              <a:spcAft>
                <a:spcPts val="0"/>
              </a:spcAft>
              <a:buSzPts val="1400"/>
              <a:buNone/>
              <a:defRPr sz="1600">
                <a:latin typeface="Open Sans"/>
                <a:ea typeface="Open Sans"/>
                <a:cs typeface="Open Sans"/>
                <a:sym typeface="Open Sans"/>
              </a:defRPr>
            </a:lvl5pPr>
            <a:lvl6pPr lvl="5" algn="ctr">
              <a:lnSpc>
                <a:spcPct val="115000"/>
              </a:lnSpc>
              <a:spcBef>
                <a:spcPts val="1600"/>
              </a:spcBef>
              <a:spcAft>
                <a:spcPts val="0"/>
              </a:spcAft>
              <a:buSzPts val="1400"/>
              <a:buNone/>
              <a:defRPr sz="1600">
                <a:latin typeface="Open Sans"/>
                <a:ea typeface="Open Sans"/>
                <a:cs typeface="Open Sans"/>
                <a:sym typeface="Open Sans"/>
              </a:defRPr>
            </a:lvl6pPr>
            <a:lvl7pPr lvl="6" algn="ctr">
              <a:lnSpc>
                <a:spcPct val="115000"/>
              </a:lnSpc>
              <a:spcBef>
                <a:spcPts val="1600"/>
              </a:spcBef>
              <a:spcAft>
                <a:spcPts val="0"/>
              </a:spcAft>
              <a:buSzPts val="1400"/>
              <a:buNone/>
              <a:defRPr sz="1600">
                <a:latin typeface="Open Sans"/>
                <a:ea typeface="Open Sans"/>
                <a:cs typeface="Open Sans"/>
                <a:sym typeface="Open Sans"/>
              </a:defRPr>
            </a:lvl7pPr>
            <a:lvl8pPr lvl="7" algn="ctr">
              <a:lnSpc>
                <a:spcPct val="115000"/>
              </a:lnSpc>
              <a:spcBef>
                <a:spcPts val="1600"/>
              </a:spcBef>
              <a:spcAft>
                <a:spcPts val="0"/>
              </a:spcAft>
              <a:buSzPts val="1400"/>
              <a:buNone/>
              <a:defRPr sz="1600">
                <a:latin typeface="Open Sans"/>
                <a:ea typeface="Open Sans"/>
                <a:cs typeface="Open Sans"/>
                <a:sym typeface="Open Sans"/>
              </a:defRPr>
            </a:lvl8pPr>
            <a:lvl9pPr lvl="8" algn="ctr">
              <a:lnSpc>
                <a:spcPct val="115000"/>
              </a:lnSpc>
              <a:spcBef>
                <a:spcPts val="1600"/>
              </a:spcBef>
              <a:spcAft>
                <a:spcPts val="1600"/>
              </a:spcAft>
              <a:buSzPts val="1400"/>
              <a:buNone/>
              <a:defRPr sz="1600">
                <a:latin typeface="Open Sans"/>
                <a:ea typeface="Open Sans"/>
                <a:cs typeface="Open Sans"/>
                <a:sym typeface="Open Sans"/>
              </a:defRPr>
            </a:lvl9pPr>
          </a:lstStyle>
          <a:p/>
        </p:txBody>
      </p:sp>
      <p:sp>
        <p:nvSpPr>
          <p:cNvPr id="113" name="Google Shape;113;p24"/>
          <p:cNvSpPr/>
          <p:nvPr/>
        </p:nvSpPr>
        <p:spPr>
          <a:xfrm>
            <a:off x="8468475" y="152350"/>
            <a:ext cx="454500" cy="365400"/>
          </a:xfrm>
          <a:prstGeom prst="rect">
            <a:avLst/>
          </a:prstGeom>
          <a:solidFill>
            <a:srgbClr val="93C47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24"/>
          <p:cNvSpPr/>
          <p:nvPr/>
        </p:nvSpPr>
        <p:spPr>
          <a:xfrm>
            <a:off x="8468475" y="517700"/>
            <a:ext cx="454500" cy="89100"/>
          </a:xfrm>
          <a:prstGeom prst="rect">
            <a:avLst/>
          </a:pr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24"/>
          <p:cNvSpPr txBox="1"/>
          <p:nvPr>
            <p:ph idx="12" type="sldNum"/>
          </p:nvPr>
        </p:nvSpPr>
        <p:spPr>
          <a:xfrm>
            <a:off x="8421384" y="138251"/>
            <a:ext cx="548700" cy="3936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300"/>
              <a:buFont typeface="Arial"/>
              <a:buNone/>
              <a:defRPr b="0" i="0" sz="1300" u="none" cap="none" strike="noStrike">
                <a:solidFill>
                  <a:srgbClr val="FFFFFF"/>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300"/>
              <a:buFont typeface="Arial"/>
              <a:buNone/>
              <a:defRPr b="0" i="0" sz="1300" u="none" cap="none" strike="noStrike">
                <a:solidFill>
                  <a:srgbClr val="FFFFFF"/>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300"/>
              <a:buFont typeface="Arial"/>
              <a:buNone/>
              <a:defRPr b="0" i="0" sz="1300" u="none" cap="none" strike="noStrike">
                <a:solidFill>
                  <a:srgbClr val="FFFFFF"/>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300"/>
              <a:buFont typeface="Arial"/>
              <a:buNone/>
              <a:defRPr b="0" i="0" sz="1300" u="none" cap="none" strike="noStrike">
                <a:solidFill>
                  <a:srgbClr val="FFFFFF"/>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300"/>
              <a:buFont typeface="Arial"/>
              <a:buNone/>
              <a:defRPr b="0" i="0" sz="1300" u="none" cap="none" strike="noStrike">
                <a:solidFill>
                  <a:srgbClr val="FFFFFF"/>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300"/>
              <a:buFont typeface="Arial"/>
              <a:buNone/>
              <a:defRPr b="0" i="0" sz="1300" u="none" cap="none" strike="noStrike">
                <a:solidFill>
                  <a:srgbClr val="FFFFFF"/>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300"/>
              <a:buFont typeface="Arial"/>
              <a:buNone/>
              <a:defRPr b="0" i="0" sz="1300" u="none" cap="none" strike="noStrike">
                <a:solidFill>
                  <a:srgbClr val="FFFFFF"/>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300"/>
              <a:buFont typeface="Arial"/>
              <a:buNone/>
              <a:defRPr b="0" i="0" sz="1300" u="none" cap="none" strike="noStrike">
                <a:solidFill>
                  <a:srgbClr val="FFFFFF"/>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300"/>
              <a:buFont typeface="Arial"/>
              <a:buNone/>
              <a:defRPr b="0" i="0" sz="1300" u="none" cap="none" strike="noStrike">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
              <a:t>‹#›</a:t>
            </a:fld>
            <a:endParaRPr/>
          </a:p>
        </p:txBody>
      </p:sp>
      <p:sp>
        <p:nvSpPr>
          <p:cNvPr id="116" name="Google Shape;116;p24"/>
          <p:cNvSpPr txBox="1"/>
          <p:nvPr/>
        </p:nvSpPr>
        <p:spPr>
          <a:xfrm>
            <a:off x="6819375" y="4714900"/>
            <a:ext cx="2236800" cy="303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666666"/>
                </a:solidFill>
                <a:latin typeface="Open Sans"/>
                <a:ea typeface="Open Sans"/>
                <a:cs typeface="Open Sans"/>
                <a:sym typeface="Open Sans"/>
              </a:rPr>
              <a:t>freegoogleslidestemplates.com</a:t>
            </a:r>
            <a:endParaRPr b="0" i="0" sz="1000" u="none" cap="none" strike="noStrike">
              <a:solidFill>
                <a:srgbClr val="666666"/>
              </a:solidFill>
              <a:latin typeface="Open Sans"/>
              <a:ea typeface="Open Sans"/>
              <a:cs typeface="Open Sans"/>
              <a:sym typeface="Open Sans"/>
            </a:endParaRPr>
          </a:p>
        </p:txBody>
      </p:sp>
      <p:grpSp>
        <p:nvGrpSpPr>
          <p:cNvPr id="117" name="Google Shape;117;p24"/>
          <p:cNvGrpSpPr/>
          <p:nvPr/>
        </p:nvGrpSpPr>
        <p:grpSpPr>
          <a:xfrm>
            <a:off x="197970" y="4683259"/>
            <a:ext cx="297191" cy="365407"/>
            <a:chOff x="2149550" y="2870305"/>
            <a:chExt cx="378395" cy="465250"/>
          </a:xfrm>
        </p:grpSpPr>
        <p:sp>
          <p:nvSpPr>
            <p:cNvPr id="118" name="Google Shape;118;p24"/>
            <p:cNvSpPr/>
            <p:nvPr/>
          </p:nvSpPr>
          <p:spPr>
            <a:xfrm>
              <a:off x="2149569" y="2870305"/>
              <a:ext cx="378375" cy="465250"/>
            </a:xfrm>
            <a:custGeom>
              <a:rect b="b" l="l" r="r" t="t"/>
              <a:pathLst>
                <a:path extrusionOk="0" h="10000" w="10000">
                  <a:moveTo>
                    <a:pt x="9786" y="4479"/>
                  </a:moveTo>
                  <a:cubicBezTo>
                    <a:pt x="9957" y="4549"/>
                    <a:pt x="9915" y="4653"/>
                    <a:pt x="10000" y="4792"/>
                  </a:cubicBezTo>
                  <a:lnTo>
                    <a:pt x="10000" y="9236"/>
                  </a:lnTo>
                  <a:cubicBezTo>
                    <a:pt x="10000" y="9653"/>
                    <a:pt x="9573" y="10000"/>
                    <a:pt x="9060" y="10000"/>
                  </a:cubicBezTo>
                  <a:lnTo>
                    <a:pt x="940" y="10000"/>
                  </a:lnTo>
                  <a:cubicBezTo>
                    <a:pt x="342" y="10000"/>
                    <a:pt x="0" y="9653"/>
                    <a:pt x="0" y="9236"/>
                  </a:cubicBezTo>
                  <a:lnTo>
                    <a:pt x="0" y="694"/>
                  </a:lnTo>
                  <a:cubicBezTo>
                    <a:pt x="0" y="278"/>
                    <a:pt x="342" y="0"/>
                    <a:pt x="855" y="0"/>
                  </a:cubicBezTo>
                  <a:lnTo>
                    <a:pt x="7009" y="0"/>
                  </a:lnTo>
                  <a:cubicBezTo>
                    <a:pt x="7179" y="139"/>
                    <a:pt x="7179" y="417"/>
                    <a:pt x="7179" y="625"/>
                  </a:cubicBezTo>
                  <a:lnTo>
                    <a:pt x="7179" y="2222"/>
                  </a:lnTo>
                  <a:cubicBezTo>
                    <a:pt x="7179" y="2431"/>
                    <a:pt x="7436" y="2569"/>
                    <a:pt x="7521" y="2708"/>
                  </a:cubicBezTo>
                  <a:cubicBezTo>
                    <a:pt x="8120" y="3125"/>
                    <a:pt x="8632" y="3542"/>
                    <a:pt x="9145" y="3958"/>
                  </a:cubicBezTo>
                  <a:cubicBezTo>
                    <a:pt x="9231" y="4097"/>
                    <a:pt x="9334" y="4062"/>
                    <a:pt x="9632" y="4312"/>
                  </a:cubicBezTo>
                </a:path>
              </a:pathLst>
            </a:custGeom>
            <a:solidFill>
              <a:srgbClr val="F7B600"/>
            </a:solidFill>
            <a:ln cap="flat" cmpd="sng" w="12700">
              <a:solidFill>
                <a:srgbClr val="FFC92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
                <a:buFont typeface="Arial"/>
                <a:buNone/>
              </a:pPr>
              <a:r>
                <a:t/>
              </a:r>
              <a:endParaRPr b="0" i="0" sz="600" u="none" cap="none" strike="noStrike">
                <a:solidFill>
                  <a:srgbClr val="000000"/>
                </a:solidFill>
                <a:latin typeface="Calibri"/>
                <a:ea typeface="Calibri"/>
                <a:cs typeface="Calibri"/>
                <a:sym typeface="Calibri"/>
              </a:endParaRPr>
            </a:p>
          </p:txBody>
        </p:sp>
        <p:sp>
          <p:nvSpPr>
            <p:cNvPr id="119" name="Google Shape;119;p24"/>
            <p:cNvSpPr/>
            <p:nvPr/>
          </p:nvSpPr>
          <p:spPr>
            <a:xfrm>
              <a:off x="2414965" y="2870305"/>
              <a:ext cx="112980" cy="125770"/>
            </a:xfrm>
            <a:custGeom>
              <a:rect b="b" l="l" r="r" t="t"/>
              <a:pathLst>
                <a:path extrusionOk="0" h="39" w="35">
                  <a:moveTo>
                    <a:pt x="0" y="34"/>
                  </a:moveTo>
                  <a:cubicBezTo>
                    <a:pt x="0" y="23"/>
                    <a:pt x="0" y="11"/>
                    <a:pt x="0" y="0"/>
                  </a:cubicBezTo>
                  <a:cubicBezTo>
                    <a:pt x="12" y="11"/>
                    <a:pt x="24" y="22"/>
                    <a:pt x="35" y="34"/>
                  </a:cubicBezTo>
                  <a:cubicBezTo>
                    <a:pt x="33" y="36"/>
                    <a:pt x="32" y="36"/>
                    <a:pt x="30" y="36"/>
                  </a:cubicBezTo>
                  <a:cubicBezTo>
                    <a:pt x="20" y="36"/>
                    <a:pt x="10" y="39"/>
                    <a:pt x="0" y="34"/>
                  </a:cubicBezTo>
                  <a:close/>
                </a:path>
              </a:pathLst>
            </a:custGeom>
            <a:solidFill>
              <a:srgbClr val="FEE06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
                <a:buFont typeface="Arial"/>
                <a:buNone/>
              </a:pPr>
              <a:r>
                <a:t/>
              </a:r>
              <a:endParaRPr b="0" i="0" sz="600" u="none" cap="none" strike="noStrike">
                <a:solidFill>
                  <a:srgbClr val="000000"/>
                </a:solidFill>
                <a:latin typeface="Calibri"/>
                <a:ea typeface="Calibri"/>
                <a:cs typeface="Calibri"/>
                <a:sym typeface="Calibri"/>
              </a:endParaRPr>
            </a:p>
          </p:txBody>
        </p:sp>
        <p:sp>
          <p:nvSpPr>
            <p:cNvPr id="120" name="Google Shape;120;p24"/>
            <p:cNvSpPr/>
            <p:nvPr/>
          </p:nvSpPr>
          <p:spPr>
            <a:xfrm>
              <a:off x="2414965" y="2980088"/>
              <a:ext cx="112975" cy="112975"/>
            </a:xfrm>
            <a:custGeom>
              <a:rect b="b" l="l" r="r" t="t"/>
              <a:pathLst>
                <a:path extrusionOk="0" h="10000" w="10000">
                  <a:moveTo>
                    <a:pt x="0" y="0"/>
                  </a:moveTo>
                  <a:lnTo>
                    <a:pt x="10000" y="0"/>
                  </a:lnTo>
                  <a:lnTo>
                    <a:pt x="10000" y="10000"/>
                  </a:lnTo>
                  <a:cubicBezTo>
                    <a:pt x="9362" y="9057"/>
                    <a:pt x="1457" y="1924"/>
                    <a:pt x="0" y="0"/>
                  </a:cubicBezTo>
                  <a:close/>
                </a:path>
              </a:pathLst>
            </a:custGeom>
            <a:solidFill>
              <a:srgbClr val="D59D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
                <a:buFont typeface="Arial"/>
                <a:buNone/>
              </a:pPr>
              <a:r>
                <a:t/>
              </a:r>
              <a:endParaRPr b="0" i="0" sz="600" u="none" cap="none" strike="noStrike">
                <a:solidFill>
                  <a:srgbClr val="000000"/>
                </a:solidFill>
                <a:latin typeface="Calibri"/>
                <a:ea typeface="Calibri"/>
                <a:cs typeface="Calibri"/>
                <a:sym typeface="Calibri"/>
              </a:endParaRPr>
            </a:p>
          </p:txBody>
        </p:sp>
        <p:sp>
          <p:nvSpPr>
            <p:cNvPr id="121" name="Google Shape;121;p24"/>
            <p:cNvSpPr/>
            <p:nvPr/>
          </p:nvSpPr>
          <p:spPr>
            <a:xfrm>
              <a:off x="2149550" y="3036900"/>
              <a:ext cx="378300" cy="2274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FFFFFF"/>
                </a:buClr>
                <a:buSzPts val="800"/>
                <a:buFont typeface="Calibri"/>
                <a:buNone/>
              </a:pPr>
              <a:r>
                <a:rPr b="0" i="0" lang="en" sz="800" u="none" cap="none" strike="noStrike">
                  <a:solidFill>
                    <a:srgbClr val="FFFFFF"/>
                  </a:solidFill>
                  <a:latin typeface="Open Sans"/>
                  <a:ea typeface="Open Sans"/>
                  <a:cs typeface="Open Sans"/>
                  <a:sym typeface="Open Sans"/>
                </a:rPr>
                <a:t>FGST</a:t>
              </a:r>
              <a:endParaRPr b="0" i="0" sz="800" u="none" cap="none" strike="noStrike">
                <a:solidFill>
                  <a:srgbClr val="000000"/>
                </a:solidFill>
                <a:latin typeface="Open Sans"/>
                <a:ea typeface="Open Sans"/>
                <a:cs typeface="Open Sans"/>
                <a:sym typeface="Open Sans"/>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26" name="Shape 126"/>
        <p:cNvGrpSpPr/>
        <p:nvPr/>
      </p:nvGrpSpPr>
      <p:grpSpPr>
        <a:xfrm>
          <a:off x="0" y="0"/>
          <a:ext cx="0" cy="0"/>
          <a:chOff x="0" y="0"/>
          <a:chExt cx="0" cy="0"/>
        </a:xfrm>
      </p:grpSpPr>
      <p:sp>
        <p:nvSpPr>
          <p:cNvPr id="127" name="Google Shape;127;p26"/>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28" name="Google Shape;128;p26"/>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29" name="Google Shape;129;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0" name="Shape 130"/>
        <p:cNvGrpSpPr/>
        <p:nvPr/>
      </p:nvGrpSpPr>
      <p:grpSpPr>
        <a:xfrm>
          <a:off x="0" y="0"/>
          <a:ext cx="0" cy="0"/>
          <a:chOff x="0" y="0"/>
          <a:chExt cx="0" cy="0"/>
        </a:xfrm>
      </p:grpSpPr>
      <p:sp>
        <p:nvSpPr>
          <p:cNvPr id="131" name="Google Shape;131;p27"/>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32" name="Google Shape;132;p27"/>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3" name="Google Shape;133;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4" name="Shape 134"/>
        <p:cNvGrpSpPr/>
        <p:nvPr/>
      </p:nvGrpSpPr>
      <p:grpSpPr>
        <a:xfrm>
          <a:off x="0" y="0"/>
          <a:ext cx="0" cy="0"/>
          <a:chOff x="0" y="0"/>
          <a:chExt cx="0" cy="0"/>
        </a:xfrm>
      </p:grpSpPr>
      <p:sp>
        <p:nvSpPr>
          <p:cNvPr id="135" name="Google Shape;135;p28"/>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36" name="Google Shape;136;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7" name="Shape 137"/>
        <p:cNvGrpSpPr/>
        <p:nvPr/>
      </p:nvGrpSpPr>
      <p:grpSpPr>
        <a:xfrm>
          <a:off x="0" y="0"/>
          <a:ext cx="0" cy="0"/>
          <a:chOff x="0" y="0"/>
          <a:chExt cx="0" cy="0"/>
        </a:xfrm>
      </p:grpSpPr>
      <p:sp>
        <p:nvSpPr>
          <p:cNvPr id="138" name="Google Shape;138;p2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39" name="Google Shape;139;p2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40" name="Google Shape;140;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41" name="Shape 141"/>
        <p:cNvGrpSpPr/>
        <p:nvPr/>
      </p:nvGrpSpPr>
      <p:grpSpPr>
        <a:xfrm>
          <a:off x="0" y="0"/>
          <a:ext cx="0" cy="0"/>
          <a:chOff x="0" y="0"/>
          <a:chExt cx="0" cy="0"/>
        </a:xfrm>
      </p:grpSpPr>
      <p:sp>
        <p:nvSpPr>
          <p:cNvPr id="142" name="Google Shape;142;p3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43" name="Google Shape;143;p30"/>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44" name="Google Shape;144;p30"/>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45" name="Google Shape;145;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6" name="Shape 146"/>
        <p:cNvGrpSpPr/>
        <p:nvPr/>
      </p:nvGrpSpPr>
      <p:grpSpPr>
        <a:xfrm>
          <a:off x="0" y="0"/>
          <a:ext cx="0" cy="0"/>
          <a:chOff x="0" y="0"/>
          <a:chExt cx="0" cy="0"/>
        </a:xfrm>
      </p:grpSpPr>
      <p:sp>
        <p:nvSpPr>
          <p:cNvPr id="147" name="Google Shape;147;p3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48" name="Google Shape;148;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49" name="Shape 149"/>
        <p:cNvGrpSpPr/>
        <p:nvPr/>
      </p:nvGrpSpPr>
      <p:grpSpPr>
        <a:xfrm>
          <a:off x="0" y="0"/>
          <a:ext cx="0" cy="0"/>
          <a:chOff x="0" y="0"/>
          <a:chExt cx="0" cy="0"/>
        </a:xfrm>
      </p:grpSpPr>
      <p:sp>
        <p:nvSpPr>
          <p:cNvPr id="150" name="Google Shape;150;p32"/>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151" name="Google Shape;151;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52" name="Shape 152"/>
        <p:cNvGrpSpPr/>
        <p:nvPr/>
      </p:nvGrpSpPr>
      <p:grpSpPr>
        <a:xfrm>
          <a:off x="0" y="0"/>
          <a:ext cx="0" cy="0"/>
          <a:chOff x="0" y="0"/>
          <a:chExt cx="0" cy="0"/>
        </a:xfrm>
      </p:grpSpPr>
      <p:sp>
        <p:nvSpPr>
          <p:cNvPr id="153" name="Google Shape;153;p33"/>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33"/>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55" name="Google Shape;155;p33"/>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56" name="Google Shape;156;p33"/>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57" name="Google Shape;157;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58" name="Shape 158"/>
        <p:cNvGrpSpPr/>
        <p:nvPr/>
      </p:nvGrpSpPr>
      <p:grpSpPr>
        <a:xfrm>
          <a:off x="0" y="0"/>
          <a:ext cx="0" cy="0"/>
          <a:chOff x="0" y="0"/>
          <a:chExt cx="0" cy="0"/>
        </a:xfrm>
      </p:grpSpPr>
      <p:sp>
        <p:nvSpPr>
          <p:cNvPr id="159" name="Google Shape;159;p34"/>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160" name="Google Shape;160;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61" name="Shape 161"/>
        <p:cNvGrpSpPr/>
        <p:nvPr/>
      </p:nvGrpSpPr>
      <p:grpSpPr>
        <a:xfrm>
          <a:off x="0" y="0"/>
          <a:ext cx="0" cy="0"/>
          <a:chOff x="0" y="0"/>
          <a:chExt cx="0" cy="0"/>
        </a:xfrm>
      </p:grpSpPr>
      <p:sp>
        <p:nvSpPr>
          <p:cNvPr id="162" name="Google Shape;162;p35"/>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63" name="Google Shape;163;p35"/>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164" name="Google Shape;164;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5" name="Shape 165"/>
        <p:cNvGrpSpPr/>
        <p:nvPr/>
      </p:nvGrpSpPr>
      <p:grpSpPr>
        <a:xfrm>
          <a:off x="0" y="0"/>
          <a:ext cx="0" cy="0"/>
          <a:chOff x="0" y="0"/>
          <a:chExt cx="0" cy="0"/>
        </a:xfrm>
      </p:grpSpPr>
      <p:sp>
        <p:nvSpPr>
          <p:cNvPr id="166" name="Google Shape;166;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ext center">
  <p:cSld name="CUSTOM_1">
    <p:spTree>
      <p:nvGrpSpPr>
        <p:cNvPr id="167" name="Shape 167"/>
        <p:cNvGrpSpPr/>
        <p:nvPr/>
      </p:nvGrpSpPr>
      <p:grpSpPr>
        <a:xfrm>
          <a:off x="0" y="0"/>
          <a:ext cx="0" cy="0"/>
          <a:chOff x="0" y="0"/>
          <a:chExt cx="0" cy="0"/>
        </a:xfrm>
      </p:grpSpPr>
      <p:sp>
        <p:nvSpPr>
          <p:cNvPr id="168" name="Google Shape;168;p37"/>
          <p:cNvSpPr/>
          <p:nvPr/>
        </p:nvSpPr>
        <p:spPr>
          <a:xfrm>
            <a:off x="-17675" y="-35375"/>
            <a:ext cx="9161700" cy="45720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37"/>
          <p:cNvSpPr txBox="1"/>
          <p:nvPr>
            <p:ph type="title"/>
          </p:nvPr>
        </p:nvSpPr>
        <p:spPr>
          <a:xfrm>
            <a:off x="457200" y="922500"/>
            <a:ext cx="8229600" cy="3298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4800">
                <a:solidFill>
                  <a:srgbClr val="3F9B63"/>
                </a:solidFill>
              </a:defRPr>
            </a:lvl1pPr>
            <a:lvl2pPr lvl="1" algn="ctr">
              <a:lnSpc>
                <a:spcPct val="100000"/>
              </a:lnSpc>
              <a:spcBef>
                <a:spcPts val="0"/>
              </a:spcBef>
              <a:spcAft>
                <a:spcPts val="0"/>
              </a:spcAft>
              <a:buSzPts val="2800"/>
              <a:buNone/>
              <a:defRPr sz="4800">
                <a:solidFill>
                  <a:srgbClr val="3F9B63"/>
                </a:solidFill>
              </a:defRPr>
            </a:lvl2pPr>
            <a:lvl3pPr lvl="2" algn="ctr">
              <a:lnSpc>
                <a:spcPct val="100000"/>
              </a:lnSpc>
              <a:spcBef>
                <a:spcPts val="0"/>
              </a:spcBef>
              <a:spcAft>
                <a:spcPts val="0"/>
              </a:spcAft>
              <a:buSzPts val="2800"/>
              <a:buNone/>
              <a:defRPr sz="4800">
                <a:solidFill>
                  <a:srgbClr val="3F9B63"/>
                </a:solidFill>
              </a:defRPr>
            </a:lvl3pPr>
            <a:lvl4pPr lvl="3" algn="ctr">
              <a:lnSpc>
                <a:spcPct val="100000"/>
              </a:lnSpc>
              <a:spcBef>
                <a:spcPts val="0"/>
              </a:spcBef>
              <a:spcAft>
                <a:spcPts val="0"/>
              </a:spcAft>
              <a:buSzPts val="2800"/>
              <a:buNone/>
              <a:defRPr sz="4800">
                <a:solidFill>
                  <a:srgbClr val="3F9B63"/>
                </a:solidFill>
              </a:defRPr>
            </a:lvl4pPr>
            <a:lvl5pPr lvl="4" algn="ctr">
              <a:lnSpc>
                <a:spcPct val="100000"/>
              </a:lnSpc>
              <a:spcBef>
                <a:spcPts val="0"/>
              </a:spcBef>
              <a:spcAft>
                <a:spcPts val="0"/>
              </a:spcAft>
              <a:buSzPts val="2800"/>
              <a:buNone/>
              <a:defRPr sz="4800">
                <a:solidFill>
                  <a:srgbClr val="3F9B63"/>
                </a:solidFill>
              </a:defRPr>
            </a:lvl5pPr>
            <a:lvl6pPr lvl="5" algn="ctr">
              <a:lnSpc>
                <a:spcPct val="100000"/>
              </a:lnSpc>
              <a:spcBef>
                <a:spcPts val="0"/>
              </a:spcBef>
              <a:spcAft>
                <a:spcPts val="0"/>
              </a:spcAft>
              <a:buSzPts val="2800"/>
              <a:buNone/>
              <a:defRPr sz="4800">
                <a:solidFill>
                  <a:srgbClr val="3F9B63"/>
                </a:solidFill>
              </a:defRPr>
            </a:lvl6pPr>
            <a:lvl7pPr lvl="6" algn="ctr">
              <a:lnSpc>
                <a:spcPct val="100000"/>
              </a:lnSpc>
              <a:spcBef>
                <a:spcPts val="0"/>
              </a:spcBef>
              <a:spcAft>
                <a:spcPts val="0"/>
              </a:spcAft>
              <a:buSzPts val="2800"/>
              <a:buNone/>
              <a:defRPr sz="4800">
                <a:solidFill>
                  <a:srgbClr val="3F9B63"/>
                </a:solidFill>
              </a:defRPr>
            </a:lvl7pPr>
            <a:lvl8pPr lvl="7" algn="ctr">
              <a:lnSpc>
                <a:spcPct val="100000"/>
              </a:lnSpc>
              <a:spcBef>
                <a:spcPts val="0"/>
              </a:spcBef>
              <a:spcAft>
                <a:spcPts val="0"/>
              </a:spcAft>
              <a:buSzPts val="2800"/>
              <a:buNone/>
              <a:defRPr sz="4800">
                <a:solidFill>
                  <a:srgbClr val="3F9B63"/>
                </a:solidFill>
              </a:defRPr>
            </a:lvl8pPr>
            <a:lvl9pPr lvl="8" algn="ctr">
              <a:lnSpc>
                <a:spcPct val="100000"/>
              </a:lnSpc>
              <a:spcBef>
                <a:spcPts val="0"/>
              </a:spcBef>
              <a:spcAft>
                <a:spcPts val="0"/>
              </a:spcAft>
              <a:buSzPts val="2800"/>
              <a:buNone/>
              <a:defRPr sz="4800">
                <a:solidFill>
                  <a:srgbClr val="3F9B63"/>
                </a:solidFill>
              </a:defRPr>
            </a:lvl9pPr>
          </a:lstStyle>
          <a:p/>
        </p:txBody>
      </p:sp>
      <p:sp>
        <p:nvSpPr>
          <p:cNvPr id="170" name="Google Shape;170;p3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ndasta - Board">
  <p:cSld name="TITLE_1">
    <p:spTree>
      <p:nvGrpSpPr>
        <p:cNvPr id="171" name="Shape 171"/>
        <p:cNvGrpSpPr/>
        <p:nvPr/>
      </p:nvGrpSpPr>
      <p:grpSpPr>
        <a:xfrm>
          <a:off x="0" y="0"/>
          <a:ext cx="0" cy="0"/>
          <a:chOff x="0" y="0"/>
          <a:chExt cx="0" cy="0"/>
        </a:xfrm>
      </p:grpSpPr>
      <p:sp>
        <p:nvSpPr>
          <p:cNvPr id="172" name="Google Shape;172;p38"/>
          <p:cNvSpPr txBox="1"/>
          <p:nvPr>
            <p:ph idx="12" type="sldNum"/>
          </p:nvPr>
        </p:nvSpPr>
        <p:spPr>
          <a:xfrm>
            <a:off x="8556791" y="4749851"/>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howMasterSp="0">
  <p:cSld name="Cover">
    <p:spTree>
      <p:nvGrpSpPr>
        <p:cNvPr id="173" name="Shape 173"/>
        <p:cNvGrpSpPr/>
        <p:nvPr/>
      </p:nvGrpSpPr>
      <p:grpSpPr>
        <a:xfrm>
          <a:off x="0" y="0"/>
          <a:ext cx="0" cy="0"/>
          <a:chOff x="0" y="0"/>
          <a:chExt cx="0" cy="0"/>
        </a:xfrm>
      </p:grpSpPr>
      <p:sp>
        <p:nvSpPr>
          <p:cNvPr id="174" name="Google Shape;174;p39"/>
          <p:cNvSpPr/>
          <p:nvPr/>
        </p:nvSpPr>
        <p:spPr>
          <a:xfrm>
            <a:off x="0" y="3954066"/>
            <a:ext cx="9144000" cy="11895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a:ea typeface="Open Sans"/>
              <a:cs typeface="Open Sans"/>
              <a:sym typeface="Open Sans"/>
            </a:endParaRPr>
          </a:p>
        </p:txBody>
      </p:sp>
      <p:pic>
        <p:nvPicPr>
          <p:cNvPr id="175" name="Google Shape;175;p39"/>
          <p:cNvPicPr preferRelativeResize="0"/>
          <p:nvPr/>
        </p:nvPicPr>
        <p:blipFill rotWithShape="1">
          <a:blip r:embed="rId2">
            <a:alphaModFix/>
          </a:blip>
          <a:srcRect b="0" l="0" r="0" t="0"/>
          <a:stretch/>
        </p:blipFill>
        <p:spPr>
          <a:xfrm>
            <a:off x="911" y="1194025"/>
            <a:ext cx="9142200" cy="2770800"/>
          </a:xfrm>
          <a:prstGeom prst="rect">
            <a:avLst/>
          </a:prstGeom>
          <a:noFill/>
          <a:ln>
            <a:noFill/>
          </a:ln>
        </p:spPr>
      </p:pic>
      <p:sp>
        <p:nvSpPr>
          <p:cNvPr id="176" name="Google Shape;176;p39"/>
          <p:cNvSpPr txBox="1"/>
          <p:nvPr>
            <p:ph type="title"/>
          </p:nvPr>
        </p:nvSpPr>
        <p:spPr>
          <a:xfrm>
            <a:off x="346166" y="1548555"/>
            <a:ext cx="8451600" cy="994200"/>
          </a:xfrm>
          <a:prstGeom prst="rect">
            <a:avLst/>
          </a:prstGeom>
          <a:noFill/>
          <a:ln>
            <a:noFill/>
          </a:ln>
        </p:spPr>
        <p:txBody>
          <a:bodyPr anchorCtr="0" anchor="b" bIns="68575" lIns="68575" spcFirstLastPara="1" rIns="68575" wrap="square" tIns="68575">
            <a:noAutofit/>
          </a:bodyPr>
          <a:lstStyle>
            <a:lvl1pPr lvl="0" algn="ctr">
              <a:lnSpc>
                <a:spcPct val="100000"/>
              </a:lnSpc>
              <a:spcBef>
                <a:spcPts val="0"/>
              </a:spcBef>
              <a:spcAft>
                <a:spcPts val="0"/>
              </a:spcAft>
              <a:buSzPts val="1100"/>
              <a:buNone/>
              <a:defRPr sz="3000">
                <a:solidFill>
                  <a:schemeClr val="lt1"/>
                </a:solidFill>
              </a:defRPr>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p:txBody>
      </p:sp>
      <p:sp>
        <p:nvSpPr>
          <p:cNvPr id="177" name="Google Shape;177;p39"/>
          <p:cNvSpPr txBox="1"/>
          <p:nvPr>
            <p:ph idx="1" type="body"/>
          </p:nvPr>
        </p:nvSpPr>
        <p:spPr>
          <a:xfrm>
            <a:off x="347040" y="2608531"/>
            <a:ext cx="8449800" cy="364200"/>
          </a:xfrm>
          <a:prstGeom prst="rect">
            <a:avLst/>
          </a:prstGeom>
          <a:noFill/>
          <a:ln>
            <a:noFill/>
          </a:ln>
        </p:spPr>
        <p:txBody>
          <a:bodyPr anchorCtr="0" anchor="t" bIns="68575" lIns="68575" spcFirstLastPara="1" rIns="68575" wrap="square" tIns="68575">
            <a:noAutofit/>
          </a:bodyPr>
          <a:lstStyle>
            <a:lvl1pPr indent="-228600" lvl="0" marL="457200" algn="ctr">
              <a:lnSpc>
                <a:spcPct val="115000"/>
              </a:lnSpc>
              <a:spcBef>
                <a:spcPts val="0"/>
              </a:spcBef>
              <a:spcAft>
                <a:spcPts val="0"/>
              </a:spcAft>
              <a:buClr>
                <a:schemeClr val="lt1"/>
              </a:buClr>
              <a:buSzPts val="1100"/>
              <a:buFont typeface="Open Sans"/>
              <a:buNone/>
              <a:defRPr sz="1100">
                <a:solidFill>
                  <a:schemeClr val="lt1"/>
                </a:solidFill>
                <a:latin typeface="Open Sans"/>
                <a:ea typeface="Open Sans"/>
                <a:cs typeface="Open Sans"/>
                <a:sym typeface="Open Sans"/>
              </a:defRPr>
            </a:lvl1pPr>
            <a:lvl2pPr indent="-228600" lvl="1" marL="914400" algn="l">
              <a:lnSpc>
                <a:spcPct val="115000"/>
              </a:lnSpc>
              <a:spcBef>
                <a:spcPts val="1600"/>
              </a:spcBef>
              <a:spcAft>
                <a:spcPts val="0"/>
              </a:spcAft>
              <a:buSzPts val="1100"/>
              <a:buFont typeface="Open Sans"/>
              <a:buNone/>
              <a:defRPr sz="1100">
                <a:latin typeface="Open Sans"/>
                <a:ea typeface="Open Sans"/>
                <a:cs typeface="Open Sans"/>
                <a:sym typeface="Open Sans"/>
              </a:defRPr>
            </a:lvl2pPr>
            <a:lvl3pPr indent="-228600" lvl="2" marL="1371600" algn="l">
              <a:lnSpc>
                <a:spcPct val="115000"/>
              </a:lnSpc>
              <a:spcBef>
                <a:spcPts val="1600"/>
              </a:spcBef>
              <a:spcAft>
                <a:spcPts val="0"/>
              </a:spcAft>
              <a:buSzPts val="1100"/>
              <a:buFont typeface="Open Sans"/>
              <a:buNone/>
              <a:defRPr sz="1100">
                <a:latin typeface="Open Sans"/>
                <a:ea typeface="Open Sans"/>
                <a:cs typeface="Open Sans"/>
                <a:sym typeface="Open Sans"/>
              </a:defRPr>
            </a:lvl3pPr>
            <a:lvl4pPr indent="-228600" lvl="3" marL="1828800" algn="l">
              <a:lnSpc>
                <a:spcPct val="115000"/>
              </a:lnSpc>
              <a:spcBef>
                <a:spcPts val="1600"/>
              </a:spcBef>
              <a:spcAft>
                <a:spcPts val="0"/>
              </a:spcAft>
              <a:buSzPts val="1100"/>
              <a:buFont typeface="Open Sans"/>
              <a:buNone/>
              <a:defRPr sz="1100">
                <a:latin typeface="Open Sans"/>
                <a:ea typeface="Open Sans"/>
                <a:cs typeface="Open Sans"/>
                <a:sym typeface="Open Sans"/>
              </a:defRPr>
            </a:lvl4pPr>
            <a:lvl5pPr indent="-228600" lvl="4" marL="2286000" algn="l">
              <a:lnSpc>
                <a:spcPct val="115000"/>
              </a:lnSpc>
              <a:spcBef>
                <a:spcPts val="1600"/>
              </a:spcBef>
              <a:spcAft>
                <a:spcPts val="0"/>
              </a:spcAft>
              <a:buSzPts val="1100"/>
              <a:buFont typeface="Open Sans"/>
              <a:buNone/>
              <a:defRPr sz="1100">
                <a:latin typeface="Open Sans"/>
                <a:ea typeface="Open Sans"/>
                <a:cs typeface="Open Sans"/>
                <a:sym typeface="Open Sans"/>
              </a:defRPr>
            </a:lvl5pPr>
            <a:lvl6pPr indent="-298450" lvl="5" marL="27432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indent="-298450" lvl="6" marL="32004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indent="-298450" lvl="7" marL="36576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indent="-298450" lvl="8" marL="411480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p:txBody>
      </p:sp>
      <p:sp>
        <p:nvSpPr>
          <p:cNvPr id="178" name="Google Shape;178;p39"/>
          <p:cNvSpPr txBox="1"/>
          <p:nvPr>
            <p:ph idx="2" type="body"/>
          </p:nvPr>
        </p:nvSpPr>
        <p:spPr>
          <a:xfrm>
            <a:off x="3502959" y="4424922"/>
            <a:ext cx="2138100" cy="257100"/>
          </a:xfrm>
          <a:prstGeom prst="rect">
            <a:avLst/>
          </a:prstGeom>
          <a:noFill/>
          <a:ln>
            <a:noFill/>
          </a:ln>
        </p:spPr>
        <p:txBody>
          <a:bodyPr anchorCtr="0" anchor="ctr" bIns="68575" lIns="68575" spcFirstLastPara="1" rIns="68575" wrap="square" tIns="68575">
            <a:noAutofit/>
          </a:bodyPr>
          <a:lstStyle>
            <a:lvl1pPr indent="-228600" lvl="0" marL="457200" algn="ctr">
              <a:lnSpc>
                <a:spcPct val="100000"/>
              </a:lnSpc>
              <a:spcBef>
                <a:spcPts val="0"/>
              </a:spcBef>
              <a:spcAft>
                <a:spcPts val="0"/>
              </a:spcAft>
              <a:buClr>
                <a:schemeClr val="lt1"/>
              </a:buClr>
              <a:buSzPts val="1100"/>
              <a:buFont typeface="Open Sans"/>
              <a:buNone/>
              <a:defRPr sz="1200">
                <a:solidFill>
                  <a:schemeClr val="lt1"/>
                </a:solidFill>
                <a:latin typeface="Open Sans"/>
                <a:ea typeface="Open Sans"/>
                <a:cs typeface="Open Sans"/>
                <a:sym typeface="Open Sans"/>
              </a:defRPr>
            </a:lvl1pPr>
            <a:lvl2pPr indent="-228600" lvl="1" marL="914400" algn="l">
              <a:lnSpc>
                <a:spcPct val="115000"/>
              </a:lnSpc>
              <a:spcBef>
                <a:spcPts val="500"/>
              </a:spcBef>
              <a:spcAft>
                <a:spcPts val="0"/>
              </a:spcAft>
              <a:buSzPts val="1100"/>
              <a:buFont typeface="Open Sans"/>
              <a:buNone/>
              <a:defRPr sz="1100"/>
            </a:lvl2pPr>
            <a:lvl3pPr indent="-228600" lvl="2" marL="1371600" algn="l">
              <a:lnSpc>
                <a:spcPct val="115000"/>
              </a:lnSpc>
              <a:spcBef>
                <a:spcPts val="1600"/>
              </a:spcBef>
              <a:spcAft>
                <a:spcPts val="0"/>
              </a:spcAft>
              <a:buSzPts val="1100"/>
              <a:buFont typeface="Open Sans"/>
              <a:buNone/>
              <a:defRPr sz="1100"/>
            </a:lvl3pPr>
            <a:lvl4pPr indent="-228600" lvl="3" marL="1828800" algn="l">
              <a:lnSpc>
                <a:spcPct val="115000"/>
              </a:lnSpc>
              <a:spcBef>
                <a:spcPts val="1600"/>
              </a:spcBef>
              <a:spcAft>
                <a:spcPts val="0"/>
              </a:spcAft>
              <a:buSzPts val="1100"/>
              <a:buFont typeface="Open Sans"/>
              <a:buNone/>
              <a:defRPr sz="1100"/>
            </a:lvl4pPr>
            <a:lvl5pPr indent="-228600" lvl="4" marL="2286000" algn="l">
              <a:lnSpc>
                <a:spcPct val="115000"/>
              </a:lnSpc>
              <a:spcBef>
                <a:spcPts val="1600"/>
              </a:spcBef>
              <a:spcAft>
                <a:spcPts val="0"/>
              </a:spcAft>
              <a:buSzPts val="1100"/>
              <a:buFont typeface="Open Sans"/>
              <a:buNone/>
              <a:defRPr sz="1100"/>
            </a:lvl5pPr>
            <a:lvl6pPr indent="-298450" lvl="5" marL="27432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indent="-298450" lvl="6" marL="32004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indent="-298450" lvl="7" marL="36576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indent="-298450" lvl="8" marL="411480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p:txBody>
      </p:sp>
      <p:sp>
        <p:nvSpPr>
          <p:cNvPr id="179" name="Google Shape;179;p39"/>
          <p:cNvSpPr txBox="1"/>
          <p:nvPr>
            <p:ph idx="3" type="body"/>
          </p:nvPr>
        </p:nvSpPr>
        <p:spPr>
          <a:xfrm>
            <a:off x="3493295" y="3394879"/>
            <a:ext cx="2157300" cy="278100"/>
          </a:xfrm>
          <a:prstGeom prst="rect">
            <a:avLst/>
          </a:prstGeom>
          <a:noFill/>
          <a:ln>
            <a:noFill/>
          </a:ln>
        </p:spPr>
        <p:txBody>
          <a:bodyPr anchorCtr="0" anchor="t" bIns="68575" lIns="68575" spcFirstLastPara="1" rIns="68575" wrap="square" tIns="68575">
            <a:noAutofit/>
          </a:bodyPr>
          <a:lstStyle>
            <a:lvl1pPr indent="-228600" lvl="0" marL="457200" algn="ctr">
              <a:lnSpc>
                <a:spcPct val="115000"/>
              </a:lnSpc>
              <a:spcBef>
                <a:spcPts val="0"/>
              </a:spcBef>
              <a:spcAft>
                <a:spcPts val="0"/>
              </a:spcAft>
              <a:buClr>
                <a:schemeClr val="lt1"/>
              </a:buClr>
              <a:buSzPts val="1100"/>
              <a:buFont typeface="Open Sans"/>
              <a:buNone/>
              <a:defRPr b="0" sz="1500">
                <a:solidFill>
                  <a:schemeClr val="lt1"/>
                </a:solidFill>
                <a:latin typeface="Open Sans"/>
                <a:ea typeface="Open Sans"/>
                <a:cs typeface="Open Sans"/>
                <a:sym typeface="Open Sans"/>
              </a:defRPr>
            </a:lvl1pPr>
            <a:lvl2pPr indent="-228600" lvl="1" marL="914400" algn="l">
              <a:lnSpc>
                <a:spcPct val="115000"/>
              </a:lnSpc>
              <a:spcBef>
                <a:spcPts val="1600"/>
              </a:spcBef>
              <a:spcAft>
                <a:spcPts val="0"/>
              </a:spcAft>
              <a:buSzPts val="1100"/>
              <a:buFont typeface="Open Sans"/>
              <a:buNone/>
              <a:defRPr sz="1400"/>
            </a:lvl2pPr>
            <a:lvl3pPr indent="-228600" lvl="2" marL="1371600" algn="l">
              <a:lnSpc>
                <a:spcPct val="115000"/>
              </a:lnSpc>
              <a:spcBef>
                <a:spcPts val="1600"/>
              </a:spcBef>
              <a:spcAft>
                <a:spcPts val="0"/>
              </a:spcAft>
              <a:buSzPts val="1100"/>
              <a:buFont typeface="Open Sans"/>
              <a:buNone/>
              <a:defRPr sz="1200"/>
            </a:lvl3pPr>
            <a:lvl4pPr indent="-228600" lvl="3" marL="1828800" algn="l">
              <a:lnSpc>
                <a:spcPct val="115000"/>
              </a:lnSpc>
              <a:spcBef>
                <a:spcPts val="1600"/>
              </a:spcBef>
              <a:spcAft>
                <a:spcPts val="0"/>
              </a:spcAft>
              <a:buSzPts val="1100"/>
              <a:buFont typeface="Open Sans"/>
              <a:buNone/>
              <a:defRPr sz="1100"/>
            </a:lvl4pPr>
            <a:lvl5pPr indent="-228600" lvl="4" marL="2286000" algn="l">
              <a:lnSpc>
                <a:spcPct val="115000"/>
              </a:lnSpc>
              <a:spcBef>
                <a:spcPts val="1600"/>
              </a:spcBef>
              <a:spcAft>
                <a:spcPts val="0"/>
              </a:spcAft>
              <a:buSzPts val="1100"/>
              <a:buFont typeface="Open Sans"/>
              <a:buNone/>
              <a:defRPr sz="1100"/>
            </a:lvl5pPr>
            <a:lvl6pPr indent="-298450" lvl="5" marL="27432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indent="-298450" lvl="6" marL="32004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indent="-298450" lvl="7" marL="36576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indent="-298450" lvl="8" marL="411480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p:txBody>
      </p:sp>
      <p:sp>
        <p:nvSpPr>
          <p:cNvPr id="180" name="Google Shape;180;p39"/>
          <p:cNvSpPr txBox="1"/>
          <p:nvPr>
            <p:ph idx="4" type="body"/>
          </p:nvPr>
        </p:nvSpPr>
        <p:spPr>
          <a:xfrm>
            <a:off x="6589060" y="4420196"/>
            <a:ext cx="2138100" cy="257100"/>
          </a:xfrm>
          <a:prstGeom prst="rect">
            <a:avLst/>
          </a:prstGeom>
          <a:noFill/>
          <a:ln>
            <a:noFill/>
          </a:ln>
        </p:spPr>
        <p:txBody>
          <a:bodyPr anchorCtr="0" anchor="ctr" bIns="68575" lIns="68575" spcFirstLastPara="1" rIns="68575" wrap="square" tIns="68575">
            <a:noAutofit/>
          </a:bodyPr>
          <a:lstStyle>
            <a:lvl1pPr indent="-228600" lvl="0" marL="457200" algn="ctr">
              <a:lnSpc>
                <a:spcPct val="100000"/>
              </a:lnSpc>
              <a:spcBef>
                <a:spcPts val="0"/>
              </a:spcBef>
              <a:spcAft>
                <a:spcPts val="0"/>
              </a:spcAft>
              <a:buClr>
                <a:schemeClr val="lt1"/>
              </a:buClr>
              <a:buSzPts val="1100"/>
              <a:buFont typeface="Open Sans"/>
              <a:buNone/>
              <a:defRPr sz="1200">
                <a:solidFill>
                  <a:schemeClr val="lt1"/>
                </a:solidFill>
                <a:latin typeface="Open Sans"/>
                <a:ea typeface="Open Sans"/>
                <a:cs typeface="Open Sans"/>
                <a:sym typeface="Open Sans"/>
              </a:defRPr>
            </a:lvl1pPr>
            <a:lvl2pPr indent="-228600" lvl="1" marL="914400" algn="l">
              <a:lnSpc>
                <a:spcPct val="115000"/>
              </a:lnSpc>
              <a:spcBef>
                <a:spcPts val="500"/>
              </a:spcBef>
              <a:spcAft>
                <a:spcPts val="0"/>
              </a:spcAft>
              <a:buSzPts val="1100"/>
              <a:buFont typeface="Open Sans"/>
              <a:buNone/>
              <a:defRPr sz="1100"/>
            </a:lvl2pPr>
            <a:lvl3pPr indent="-228600" lvl="2" marL="1371600" algn="l">
              <a:lnSpc>
                <a:spcPct val="115000"/>
              </a:lnSpc>
              <a:spcBef>
                <a:spcPts val="1600"/>
              </a:spcBef>
              <a:spcAft>
                <a:spcPts val="0"/>
              </a:spcAft>
              <a:buSzPts val="1100"/>
              <a:buFont typeface="Open Sans"/>
              <a:buNone/>
              <a:defRPr sz="1100"/>
            </a:lvl3pPr>
            <a:lvl4pPr indent="-228600" lvl="3" marL="1828800" algn="l">
              <a:lnSpc>
                <a:spcPct val="115000"/>
              </a:lnSpc>
              <a:spcBef>
                <a:spcPts val="1600"/>
              </a:spcBef>
              <a:spcAft>
                <a:spcPts val="0"/>
              </a:spcAft>
              <a:buSzPts val="1100"/>
              <a:buFont typeface="Open Sans"/>
              <a:buNone/>
              <a:defRPr sz="1100"/>
            </a:lvl4pPr>
            <a:lvl5pPr indent="-228600" lvl="4" marL="2286000" algn="l">
              <a:lnSpc>
                <a:spcPct val="115000"/>
              </a:lnSpc>
              <a:spcBef>
                <a:spcPts val="1600"/>
              </a:spcBef>
              <a:spcAft>
                <a:spcPts val="0"/>
              </a:spcAft>
              <a:buSzPts val="1100"/>
              <a:buFont typeface="Open Sans"/>
              <a:buNone/>
              <a:defRPr sz="1100"/>
            </a:lvl5pPr>
            <a:lvl6pPr indent="-298450" lvl="5" marL="27432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indent="-298450" lvl="6" marL="32004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indent="-298450" lvl="7" marL="36576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indent="-298450" lvl="8" marL="411480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p:txBody>
      </p:sp>
      <p:sp>
        <p:nvSpPr>
          <p:cNvPr id="181" name="Google Shape;181;p39"/>
          <p:cNvSpPr txBox="1"/>
          <p:nvPr>
            <p:ph idx="5" type="body"/>
          </p:nvPr>
        </p:nvSpPr>
        <p:spPr>
          <a:xfrm>
            <a:off x="437029" y="4420196"/>
            <a:ext cx="2138100" cy="257100"/>
          </a:xfrm>
          <a:prstGeom prst="rect">
            <a:avLst/>
          </a:prstGeom>
          <a:noFill/>
          <a:ln>
            <a:noFill/>
          </a:ln>
        </p:spPr>
        <p:txBody>
          <a:bodyPr anchorCtr="0" anchor="ctr" bIns="68575" lIns="68575" spcFirstLastPara="1" rIns="68575" wrap="square" tIns="68575">
            <a:noAutofit/>
          </a:bodyPr>
          <a:lstStyle>
            <a:lvl1pPr indent="-228600" lvl="0" marL="457200" algn="ctr">
              <a:lnSpc>
                <a:spcPct val="100000"/>
              </a:lnSpc>
              <a:spcBef>
                <a:spcPts val="0"/>
              </a:spcBef>
              <a:spcAft>
                <a:spcPts val="0"/>
              </a:spcAft>
              <a:buClr>
                <a:schemeClr val="lt1"/>
              </a:buClr>
              <a:buSzPts val="1100"/>
              <a:buFont typeface="Open Sans"/>
              <a:buNone/>
              <a:defRPr sz="1200">
                <a:solidFill>
                  <a:schemeClr val="lt1"/>
                </a:solidFill>
                <a:latin typeface="Open Sans"/>
                <a:ea typeface="Open Sans"/>
                <a:cs typeface="Open Sans"/>
                <a:sym typeface="Open Sans"/>
              </a:defRPr>
            </a:lvl1pPr>
            <a:lvl2pPr indent="-228600" lvl="1" marL="914400" algn="l">
              <a:lnSpc>
                <a:spcPct val="115000"/>
              </a:lnSpc>
              <a:spcBef>
                <a:spcPts val="500"/>
              </a:spcBef>
              <a:spcAft>
                <a:spcPts val="0"/>
              </a:spcAft>
              <a:buSzPts val="1100"/>
              <a:buFont typeface="Open Sans"/>
              <a:buNone/>
              <a:defRPr sz="1100"/>
            </a:lvl2pPr>
            <a:lvl3pPr indent="-228600" lvl="2" marL="1371600" algn="l">
              <a:lnSpc>
                <a:spcPct val="115000"/>
              </a:lnSpc>
              <a:spcBef>
                <a:spcPts val="1600"/>
              </a:spcBef>
              <a:spcAft>
                <a:spcPts val="0"/>
              </a:spcAft>
              <a:buSzPts val="1100"/>
              <a:buFont typeface="Open Sans"/>
              <a:buNone/>
              <a:defRPr sz="1100"/>
            </a:lvl3pPr>
            <a:lvl4pPr indent="-228600" lvl="3" marL="1828800" algn="l">
              <a:lnSpc>
                <a:spcPct val="115000"/>
              </a:lnSpc>
              <a:spcBef>
                <a:spcPts val="1600"/>
              </a:spcBef>
              <a:spcAft>
                <a:spcPts val="0"/>
              </a:spcAft>
              <a:buSzPts val="1100"/>
              <a:buFont typeface="Open Sans"/>
              <a:buNone/>
              <a:defRPr sz="1100"/>
            </a:lvl4pPr>
            <a:lvl5pPr indent="-228600" lvl="4" marL="2286000" algn="l">
              <a:lnSpc>
                <a:spcPct val="115000"/>
              </a:lnSpc>
              <a:spcBef>
                <a:spcPts val="1600"/>
              </a:spcBef>
              <a:spcAft>
                <a:spcPts val="0"/>
              </a:spcAft>
              <a:buSzPts val="1100"/>
              <a:buFont typeface="Open Sans"/>
              <a:buNone/>
              <a:defRPr sz="1100"/>
            </a:lvl5pPr>
            <a:lvl6pPr indent="-298450" lvl="5" marL="27432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indent="-298450" lvl="6" marL="32004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indent="-298450" lvl="7" marL="36576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indent="-298450" lvl="8" marL="411480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p:txBody>
      </p:sp>
      <p:sp>
        <p:nvSpPr>
          <p:cNvPr id="182" name="Google Shape;182;p39"/>
          <p:cNvSpPr/>
          <p:nvPr/>
        </p:nvSpPr>
        <p:spPr>
          <a:xfrm>
            <a:off x="0" y="3886538"/>
            <a:ext cx="9141600" cy="396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5"/>
              </a:solidFill>
              <a:latin typeface="Open Sans"/>
              <a:ea typeface="Open Sans"/>
              <a:cs typeface="Open Sans"/>
              <a:sym typeface="Open Sans"/>
            </a:endParaRPr>
          </a:p>
        </p:txBody>
      </p:sp>
      <p:sp>
        <p:nvSpPr>
          <p:cNvPr id="183" name="Google Shape;183;p39"/>
          <p:cNvSpPr/>
          <p:nvPr/>
        </p:nvSpPr>
        <p:spPr>
          <a:xfrm>
            <a:off x="0" y="1240828"/>
            <a:ext cx="9141600" cy="396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a:ea typeface="Open Sans"/>
              <a:cs typeface="Open Sans"/>
              <a:sym typeface="Open Sans"/>
            </a:endParaRPr>
          </a:p>
        </p:txBody>
      </p:sp>
      <p:sp>
        <p:nvSpPr>
          <p:cNvPr id="184" name="Google Shape;184;p39"/>
          <p:cNvSpPr/>
          <p:nvPr/>
        </p:nvSpPr>
        <p:spPr>
          <a:xfrm>
            <a:off x="4364072" y="3180666"/>
            <a:ext cx="415800" cy="393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a:ea typeface="Open Sans"/>
              <a:cs typeface="Open Sans"/>
              <a:sym typeface="Open Sans"/>
            </a:endParaRPr>
          </a:p>
        </p:txBody>
      </p:sp>
      <p:cxnSp>
        <p:nvCxnSpPr>
          <p:cNvPr id="185" name="Google Shape;185;p39"/>
          <p:cNvCxnSpPr/>
          <p:nvPr/>
        </p:nvCxnSpPr>
        <p:spPr>
          <a:xfrm>
            <a:off x="3039035" y="4087907"/>
            <a:ext cx="0" cy="941400"/>
          </a:xfrm>
          <a:prstGeom prst="straightConnector1">
            <a:avLst/>
          </a:prstGeom>
          <a:noFill/>
          <a:ln cap="flat" cmpd="sng" w="9525">
            <a:solidFill>
              <a:schemeClr val="lt1"/>
            </a:solidFill>
            <a:prstDash val="solid"/>
            <a:miter lim="8000"/>
            <a:headEnd len="sm" w="sm" type="none"/>
            <a:tailEnd len="sm" w="sm" type="none"/>
          </a:ln>
        </p:spPr>
      </p:cxnSp>
      <p:cxnSp>
        <p:nvCxnSpPr>
          <p:cNvPr id="186" name="Google Shape;186;p39"/>
          <p:cNvCxnSpPr/>
          <p:nvPr/>
        </p:nvCxnSpPr>
        <p:spPr>
          <a:xfrm>
            <a:off x="6135221" y="4087907"/>
            <a:ext cx="0" cy="941400"/>
          </a:xfrm>
          <a:prstGeom prst="straightConnector1">
            <a:avLst/>
          </a:prstGeom>
          <a:noFill/>
          <a:ln cap="flat" cmpd="sng" w="9525">
            <a:solidFill>
              <a:schemeClr val="lt1"/>
            </a:solidFill>
            <a:prstDash val="solid"/>
            <a:miter lim="8000"/>
            <a:headEnd len="sm" w="sm" type="none"/>
            <a:tailEnd len="sm" w="sm" type="none"/>
          </a:ln>
        </p:spPr>
      </p:cxnSp>
      <p:pic>
        <p:nvPicPr>
          <p:cNvPr id="187" name="Google Shape;187;p39"/>
          <p:cNvPicPr preferRelativeResize="0"/>
          <p:nvPr/>
        </p:nvPicPr>
        <p:blipFill rotWithShape="1">
          <a:blip r:embed="rId3">
            <a:alphaModFix/>
          </a:blip>
          <a:srcRect b="0" l="0" r="0" t="0"/>
          <a:stretch/>
        </p:blipFill>
        <p:spPr>
          <a:xfrm>
            <a:off x="112006" y="114299"/>
            <a:ext cx="1455000" cy="1014900"/>
          </a:xfrm>
          <a:prstGeom prst="rect">
            <a:avLst/>
          </a:prstGeom>
          <a:noFill/>
          <a:ln>
            <a:noFill/>
          </a:ln>
        </p:spPr>
      </p:pic>
      <p:pic>
        <p:nvPicPr>
          <p:cNvPr id="188" name="Google Shape;188;p39"/>
          <p:cNvPicPr preferRelativeResize="0"/>
          <p:nvPr/>
        </p:nvPicPr>
        <p:blipFill rotWithShape="1">
          <a:blip r:embed="rId4">
            <a:alphaModFix/>
          </a:blip>
          <a:srcRect b="0" l="0" r="0" t="0"/>
          <a:stretch/>
        </p:blipFill>
        <p:spPr>
          <a:xfrm>
            <a:off x="5899897" y="208508"/>
            <a:ext cx="3063000" cy="587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74"/>
                                        </p:tgtEl>
                                        <p:attrNameLst>
                                          <p:attrName>style.visibility</p:attrName>
                                        </p:attrNameLst>
                                      </p:cBhvr>
                                      <p:to>
                                        <p:strVal val="visible"/>
                                      </p:to>
                                    </p:set>
                                    <p:anim calcmode="lin" valueType="num">
                                      <p:cBhvr additive="base">
                                        <p:cTn dur="500"/>
                                        <p:tgtEl>
                                          <p:spTgt spid="174"/>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500"/>
                                        <p:tgtEl>
                                          <p:spTgt spid="17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500"/>
                                        <p:tgtEl>
                                          <p:spTgt spid="183"/>
                                        </p:tgtEl>
                                      </p:cBhvr>
                                    </p:animEffect>
                                  </p:childTnLst>
                                </p:cTn>
                              </p:par>
                              <p:par>
                                <p:cTn fill="hold" nodeType="with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500"/>
                                        <p:tgtEl>
                                          <p:spTgt spid="182"/>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500"/>
                                        <p:tgtEl>
                                          <p:spTgt spid="176"/>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77">
                                            <p:txEl>
                                              <p:pRg end="0" st="0"/>
                                            </p:txEl>
                                          </p:spTgt>
                                        </p:tgtEl>
                                        <p:attrNameLst>
                                          <p:attrName>style.visibility</p:attrName>
                                        </p:attrNameLst>
                                      </p:cBhvr>
                                      <p:to>
                                        <p:strVal val="visible"/>
                                      </p:to>
                                    </p:set>
                                    <p:animEffect filter="fade" transition="in">
                                      <p:cBhvr>
                                        <p:cTn dur="500"/>
                                        <p:tgtEl>
                                          <p:spTgt spid="177">
                                            <p:txEl>
                                              <p:pRg end="0" st="0"/>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177">
                                            <p:txEl>
                                              <p:pRg end="1" st="1"/>
                                            </p:txEl>
                                          </p:spTgt>
                                        </p:tgtEl>
                                        <p:attrNameLst>
                                          <p:attrName>style.visibility</p:attrName>
                                        </p:attrNameLst>
                                      </p:cBhvr>
                                      <p:to>
                                        <p:strVal val="visible"/>
                                      </p:to>
                                    </p:set>
                                    <p:animEffect filter="fade" transition="in">
                                      <p:cBhvr>
                                        <p:cTn dur="500"/>
                                        <p:tgtEl>
                                          <p:spTgt spid="177">
                                            <p:txEl>
                                              <p:pRg end="1" st="1"/>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77">
                                            <p:txEl>
                                              <p:pRg end="2" st="2"/>
                                            </p:txEl>
                                          </p:spTgt>
                                        </p:tgtEl>
                                        <p:attrNameLst>
                                          <p:attrName>style.visibility</p:attrName>
                                        </p:attrNameLst>
                                      </p:cBhvr>
                                      <p:to>
                                        <p:strVal val="visible"/>
                                      </p:to>
                                    </p:set>
                                    <p:animEffect filter="fade" transition="in">
                                      <p:cBhvr>
                                        <p:cTn dur="500"/>
                                        <p:tgtEl>
                                          <p:spTgt spid="177">
                                            <p:txEl>
                                              <p:pRg end="2" st="2"/>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177">
                                            <p:txEl>
                                              <p:pRg end="3" st="3"/>
                                            </p:txEl>
                                          </p:spTgt>
                                        </p:tgtEl>
                                        <p:attrNameLst>
                                          <p:attrName>style.visibility</p:attrName>
                                        </p:attrNameLst>
                                      </p:cBhvr>
                                      <p:to>
                                        <p:strVal val="visible"/>
                                      </p:to>
                                    </p:set>
                                    <p:animEffect filter="fade" transition="in">
                                      <p:cBhvr>
                                        <p:cTn dur="500"/>
                                        <p:tgtEl>
                                          <p:spTgt spid="177">
                                            <p:txEl>
                                              <p:pRg end="3" st="3"/>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177">
                                            <p:txEl>
                                              <p:pRg end="4" st="4"/>
                                            </p:txEl>
                                          </p:spTgt>
                                        </p:tgtEl>
                                        <p:attrNameLst>
                                          <p:attrName>style.visibility</p:attrName>
                                        </p:attrNameLst>
                                      </p:cBhvr>
                                      <p:to>
                                        <p:strVal val="visible"/>
                                      </p:to>
                                    </p:set>
                                    <p:animEffect filter="fade" transition="in">
                                      <p:cBhvr>
                                        <p:cTn dur="500"/>
                                        <p:tgtEl>
                                          <p:spTgt spid="177">
                                            <p:txEl>
                                              <p:pRg end="4" st="4"/>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177">
                                            <p:txEl>
                                              <p:pRg end="5" st="5"/>
                                            </p:txEl>
                                          </p:spTgt>
                                        </p:tgtEl>
                                        <p:attrNameLst>
                                          <p:attrName>style.visibility</p:attrName>
                                        </p:attrNameLst>
                                      </p:cBhvr>
                                      <p:to>
                                        <p:strVal val="visible"/>
                                      </p:to>
                                    </p:set>
                                    <p:animEffect filter="fade" transition="in">
                                      <p:cBhvr>
                                        <p:cTn dur="500"/>
                                        <p:tgtEl>
                                          <p:spTgt spid="177">
                                            <p:txEl>
                                              <p:pRg end="5" st="5"/>
                                            </p:txEl>
                                          </p:spTgt>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177">
                                            <p:txEl>
                                              <p:pRg end="6" st="6"/>
                                            </p:txEl>
                                          </p:spTgt>
                                        </p:tgtEl>
                                        <p:attrNameLst>
                                          <p:attrName>style.visibility</p:attrName>
                                        </p:attrNameLst>
                                      </p:cBhvr>
                                      <p:to>
                                        <p:strVal val="visible"/>
                                      </p:to>
                                    </p:set>
                                    <p:animEffect filter="fade" transition="in">
                                      <p:cBhvr>
                                        <p:cTn dur="500"/>
                                        <p:tgtEl>
                                          <p:spTgt spid="177">
                                            <p:txEl>
                                              <p:pRg end="6" st="6"/>
                                            </p:txEl>
                                          </p:spTgt>
                                        </p:tgtEl>
                                      </p:cBhvr>
                                    </p:animEffect>
                                  </p:childTnLst>
                                </p:cTn>
                              </p:par>
                            </p:childTnLst>
                          </p:cTn>
                        </p:par>
                        <p:par>
                          <p:cTn fill="hold">
                            <p:stCondLst>
                              <p:cond delay="5500"/>
                            </p:stCondLst>
                            <p:childTnLst>
                              <p:par>
                                <p:cTn fill="hold" nodeType="afterEffect" presetClass="entr" presetID="10" presetSubtype="0">
                                  <p:stCondLst>
                                    <p:cond delay="0"/>
                                  </p:stCondLst>
                                  <p:childTnLst>
                                    <p:set>
                                      <p:cBhvr>
                                        <p:cTn dur="1" fill="hold">
                                          <p:stCondLst>
                                            <p:cond delay="0"/>
                                          </p:stCondLst>
                                        </p:cTn>
                                        <p:tgtEl>
                                          <p:spTgt spid="177">
                                            <p:txEl>
                                              <p:pRg end="7" st="7"/>
                                            </p:txEl>
                                          </p:spTgt>
                                        </p:tgtEl>
                                        <p:attrNameLst>
                                          <p:attrName>style.visibility</p:attrName>
                                        </p:attrNameLst>
                                      </p:cBhvr>
                                      <p:to>
                                        <p:strVal val="visible"/>
                                      </p:to>
                                    </p:set>
                                    <p:animEffect filter="fade" transition="in">
                                      <p:cBhvr>
                                        <p:cTn dur="500"/>
                                        <p:tgtEl>
                                          <p:spTgt spid="177">
                                            <p:txEl>
                                              <p:pRg end="7" st="7"/>
                                            </p:txEl>
                                          </p:spTgt>
                                        </p:tgtEl>
                                      </p:cBhvr>
                                    </p:animEffect>
                                  </p:childTnLst>
                                </p:cTn>
                              </p:par>
                            </p:childTnLst>
                          </p:cTn>
                        </p:par>
                        <p:par>
                          <p:cTn fill="hold">
                            <p:stCondLst>
                              <p:cond delay="6000"/>
                            </p:stCondLst>
                            <p:childTnLst>
                              <p:par>
                                <p:cTn fill="hold" nodeType="afterEffect" presetClass="entr" presetID="10" presetSubtype="0">
                                  <p:stCondLst>
                                    <p:cond delay="0"/>
                                  </p:stCondLst>
                                  <p:childTnLst>
                                    <p:set>
                                      <p:cBhvr>
                                        <p:cTn dur="1" fill="hold">
                                          <p:stCondLst>
                                            <p:cond delay="0"/>
                                          </p:stCondLst>
                                        </p:cTn>
                                        <p:tgtEl>
                                          <p:spTgt spid="177">
                                            <p:txEl>
                                              <p:pRg end="8" st="8"/>
                                            </p:txEl>
                                          </p:spTgt>
                                        </p:tgtEl>
                                        <p:attrNameLst>
                                          <p:attrName>style.visibility</p:attrName>
                                        </p:attrNameLst>
                                      </p:cBhvr>
                                      <p:to>
                                        <p:strVal val="visible"/>
                                      </p:to>
                                    </p:set>
                                    <p:animEffect filter="fade" transition="in">
                                      <p:cBhvr>
                                        <p:cTn dur="500"/>
                                        <p:tgtEl>
                                          <p:spTgt spid="177">
                                            <p:txEl>
                                              <p:pRg end="8" st="8"/>
                                            </p:txEl>
                                          </p:spTgt>
                                        </p:tgtEl>
                                      </p:cBhvr>
                                    </p:animEffect>
                                  </p:childTnLst>
                                </p:cTn>
                              </p:par>
                            </p:childTnLst>
                          </p:cTn>
                        </p:par>
                        <p:par>
                          <p:cTn fill="hold">
                            <p:stCondLst>
                              <p:cond delay="6500"/>
                            </p:stCondLst>
                            <p:childTnLst>
                              <p:par>
                                <p:cTn fill="hold" nodeType="after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500"/>
                                        <p:tgtEl>
                                          <p:spTgt spid="184"/>
                                        </p:tgtEl>
                                      </p:cBhvr>
                                    </p:animEffect>
                                  </p:childTnLst>
                                </p:cTn>
                              </p:par>
                            </p:childTnLst>
                          </p:cTn>
                        </p:par>
                        <p:par>
                          <p:cTn fill="hold">
                            <p:stCondLst>
                              <p:cond delay="7000"/>
                            </p:stCondLst>
                            <p:childTnLst>
                              <p:par>
                                <p:cTn fill="hold" nodeType="afterEffect" presetClass="entr" presetID="10" presetSubtype="0">
                                  <p:stCondLst>
                                    <p:cond delay="0"/>
                                  </p:stCondLst>
                                  <p:childTnLst>
                                    <p:set>
                                      <p:cBhvr>
                                        <p:cTn dur="1" fill="hold">
                                          <p:stCondLst>
                                            <p:cond delay="0"/>
                                          </p:stCondLst>
                                        </p:cTn>
                                        <p:tgtEl>
                                          <p:spTgt spid="179">
                                            <p:txEl>
                                              <p:pRg end="0" st="0"/>
                                            </p:txEl>
                                          </p:spTgt>
                                        </p:tgtEl>
                                        <p:attrNameLst>
                                          <p:attrName>style.visibility</p:attrName>
                                        </p:attrNameLst>
                                      </p:cBhvr>
                                      <p:to>
                                        <p:strVal val="visible"/>
                                      </p:to>
                                    </p:set>
                                    <p:animEffect filter="fade" transition="in">
                                      <p:cBhvr>
                                        <p:cTn dur="500"/>
                                        <p:tgtEl>
                                          <p:spTgt spid="179">
                                            <p:txEl>
                                              <p:pRg end="0" st="0"/>
                                            </p:txEl>
                                          </p:spTgt>
                                        </p:tgtEl>
                                      </p:cBhvr>
                                    </p:animEffect>
                                  </p:childTnLst>
                                </p:cTn>
                              </p:par>
                            </p:childTnLst>
                          </p:cTn>
                        </p:par>
                        <p:par>
                          <p:cTn fill="hold">
                            <p:stCondLst>
                              <p:cond delay="7500"/>
                            </p:stCondLst>
                            <p:childTnLst>
                              <p:par>
                                <p:cTn fill="hold" nodeType="afterEffect" presetClass="entr" presetID="10" presetSubtype="0">
                                  <p:stCondLst>
                                    <p:cond delay="0"/>
                                  </p:stCondLst>
                                  <p:childTnLst>
                                    <p:set>
                                      <p:cBhvr>
                                        <p:cTn dur="1" fill="hold">
                                          <p:stCondLst>
                                            <p:cond delay="0"/>
                                          </p:stCondLst>
                                        </p:cTn>
                                        <p:tgtEl>
                                          <p:spTgt spid="179">
                                            <p:txEl>
                                              <p:pRg end="1" st="1"/>
                                            </p:txEl>
                                          </p:spTgt>
                                        </p:tgtEl>
                                        <p:attrNameLst>
                                          <p:attrName>style.visibility</p:attrName>
                                        </p:attrNameLst>
                                      </p:cBhvr>
                                      <p:to>
                                        <p:strVal val="visible"/>
                                      </p:to>
                                    </p:set>
                                    <p:animEffect filter="fade" transition="in">
                                      <p:cBhvr>
                                        <p:cTn dur="500"/>
                                        <p:tgtEl>
                                          <p:spTgt spid="179">
                                            <p:txEl>
                                              <p:pRg end="1" st="1"/>
                                            </p:txEl>
                                          </p:spTgt>
                                        </p:tgtEl>
                                      </p:cBhvr>
                                    </p:animEffect>
                                  </p:childTnLst>
                                </p:cTn>
                              </p:par>
                            </p:childTnLst>
                          </p:cTn>
                        </p:par>
                        <p:par>
                          <p:cTn fill="hold">
                            <p:stCondLst>
                              <p:cond delay="8000"/>
                            </p:stCondLst>
                            <p:childTnLst>
                              <p:par>
                                <p:cTn fill="hold" nodeType="afterEffect" presetClass="entr" presetID="10" presetSubtype="0">
                                  <p:stCondLst>
                                    <p:cond delay="0"/>
                                  </p:stCondLst>
                                  <p:childTnLst>
                                    <p:set>
                                      <p:cBhvr>
                                        <p:cTn dur="1" fill="hold">
                                          <p:stCondLst>
                                            <p:cond delay="0"/>
                                          </p:stCondLst>
                                        </p:cTn>
                                        <p:tgtEl>
                                          <p:spTgt spid="179">
                                            <p:txEl>
                                              <p:pRg end="2" st="2"/>
                                            </p:txEl>
                                          </p:spTgt>
                                        </p:tgtEl>
                                        <p:attrNameLst>
                                          <p:attrName>style.visibility</p:attrName>
                                        </p:attrNameLst>
                                      </p:cBhvr>
                                      <p:to>
                                        <p:strVal val="visible"/>
                                      </p:to>
                                    </p:set>
                                    <p:animEffect filter="fade" transition="in">
                                      <p:cBhvr>
                                        <p:cTn dur="500"/>
                                        <p:tgtEl>
                                          <p:spTgt spid="179">
                                            <p:txEl>
                                              <p:pRg end="2" st="2"/>
                                            </p:txEl>
                                          </p:spTgt>
                                        </p:tgtEl>
                                      </p:cBhvr>
                                    </p:animEffect>
                                  </p:childTnLst>
                                </p:cTn>
                              </p:par>
                            </p:childTnLst>
                          </p:cTn>
                        </p:par>
                        <p:par>
                          <p:cTn fill="hold">
                            <p:stCondLst>
                              <p:cond delay="8500"/>
                            </p:stCondLst>
                            <p:childTnLst>
                              <p:par>
                                <p:cTn fill="hold" nodeType="afterEffect" presetClass="entr" presetID="10" presetSubtype="0">
                                  <p:stCondLst>
                                    <p:cond delay="0"/>
                                  </p:stCondLst>
                                  <p:childTnLst>
                                    <p:set>
                                      <p:cBhvr>
                                        <p:cTn dur="1" fill="hold">
                                          <p:stCondLst>
                                            <p:cond delay="0"/>
                                          </p:stCondLst>
                                        </p:cTn>
                                        <p:tgtEl>
                                          <p:spTgt spid="179">
                                            <p:txEl>
                                              <p:pRg end="3" st="3"/>
                                            </p:txEl>
                                          </p:spTgt>
                                        </p:tgtEl>
                                        <p:attrNameLst>
                                          <p:attrName>style.visibility</p:attrName>
                                        </p:attrNameLst>
                                      </p:cBhvr>
                                      <p:to>
                                        <p:strVal val="visible"/>
                                      </p:to>
                                    </p:set>
                                    <p:animEffect filter="fade" transition="in">
                                      <p:cBhvr>
                                        <p:cTn dur="500"/>
                                        <p:tgtEl>
                                          <p:spTgt spid="179">
                                            <p:txEl>
                                              <p:pRg end="3" st="3"/>
                                            </p:txEl>
                                          </p:spTgt>
                                        </p:tgtEl>
                                      </p:cBhvr>
                                    </p:animEffect>
                                  </p:childTnLst>
                                </p:cTn>
                              </p:par>
                            </p:childTnLst>
                          </p:cTn>
                        </p:par>
                        <p:par>
                          <p:cTn fill="hold">
                            <p:stCondLst>
                              <p:cond delay="9000"/>
                            </p:stCondLst>
                            <p:childTnLst>
                              <p:par>
                                <p:cTn fill="hold" nodeType="afterEffect" presetClass="entr" presetID="10" presetSubtype="0">
                                  <p:stCondLst>
                                    <p:cond delay="0"/>
                                  </p:stCondLst>
                                  <p:childTnLst>
                                    <p:set>
                                      <p:cBhvr>
                                        <p:cTn dur="1" fill="hold">
                                          <p:stCondLst>
                                            <p:cond delay="0"/>
                                          </p:stCondLst>
                                        </p:cTn>
                                        <p:tgtEl>
                                          <p:spTgt spid="179">
                                            <p:txEl>
                                              <p:pRg end="4" st="4"/>
                                            </p:txEl>
                                          </p:spTgt>
                                        </p:tgtEl>
                                        <p:attrNameLst>
                                          <p:attrName>style.visibility</p:attrName>
                                        </p:attrNameLst>
                                      </p:cBhvr>
                                      <p:to>
                                        <p:strVal val="visible"/>
                                      </p:to>
                                    </p:set>
                                    <p:animEffect filter="fade" transition="in">
                                      <p:cBhvr>
                                        <p:cTn dur="500"/>
                                        <p:tgtEl>
                                          <p:spTgt spid="179">
                                            <p:txEl>
                                              <p:pRg end="4" st="4"/>
                                            </p:txEl>
                                          </p:spTgt>
                                        </p:tgtEl>
                                      </p:cBhvr>
                                    </p:animEffect>
                                  </p:childTnLst>
                                </p:cTn>
                              </p:par>
                            </p:childTnLst>
                          </p:cTn>
                        </p:par>
                        <p:par>
                          <p:cTn fill="hold">
                            <p:stCondLst>
                              <p:cond delay="9500"/>
                            </p:stCondLst>
                            <p:childTnLst>
                              <p:par>
                                <p:cTn fill="hold" nodeType="afterEffect" presetClass="entr" presetID="10" presetSubtype="0">
                                  <p:stCondLst>
                                    <p:cond delay="0"/>
                                  </p:stCondLst>
                                  <p:childTnLst>
                                    <p:set>
                                      <p:cBhvr>
                                        <p:cTn dur="1" fill="hold">
                                          <p:stCondLst>
                                            <p:cond delay="0"/>
                                          </p:stCondLst>
                                        </p:cTn>
                                        <p:tgtEl>
                                          <p:spTgt spid="179">
                                            <p:txEl>
                                              <p:pRg end="5" st="5"/>
                                            </p:txEl>
                                          </p:spTgt>
                                        </p:tgtEl>
                                        <p:attrNameLst>
                                          <p:attrName>style.visibility</p:attrName>
                                        </p:attrNameLst>
                                      </p:cBhvr>
                                      <p:to>
                                        <p:strVal val="visible"/>
                                      </p:to>
                                    </p:set>
                                    <p:animEffect filter="fade" transition="in">
                                      <p:cBhvr>
                                        <p:cTn dur="500"/>
                                        <p:tgtEl>
                                          <p:spTgt spid="179">
                                            <p:txEl>
                                              <p:pRg end="5" st="5"/>
                                            </p:txEl>
                                          </p:spTgt>
                                        </p:tgtEl>
                                      </p:cBhvr>
                                    </p:animEffect>
                                  </p:childTnLst>
                                </p:cTn>
                              </p:par>
                            </p:childTnLst>
                          </p:cTn>
                        </p:par>
                        <p:par>
                          <p:cTn fill="hold">
                            <p:stCondLst>
                              <p:cond delay="10000"/>
                            </p:stCondLst>
                            <p:childTnLst>
                              <p:par>
                                <p:cTn fill="hold" nodeType="afterEffect" presetClass="entr" presetID="10" presetSubtype="0">
                                  <p:stCondLst>
                                    <p:cond delay="0"/>
                                  </p:stCondLst>
                                  <p:childTnLst>
                                    <p:set>
                                      <p:cBhvr>
                                        <p:cTn dur="1" fill="hold">
                                          <p:stCondLst>
                                            <p:cond delay="0"/>
                                          </p:stCondLst>
                                        </p:cTn>
                                        <p:tgtEl>
                                          <p:spTgt spid="179">
                                            <p:txEl>
                                              <p:pRg end="6" st="6"/>
                                            </p:txEl>
                                          </p:spTgt>
                                        </p:tgtEl>
                                        <p:attrNameLst>
                                          <p:attrName>style.visibility</p:attrName>
                                        </p:attrNameLst>
                                      </p:cBhvr>
                                      <p:to>
                                        <p:strVal val="visible"/>
                                      </p:to>
                                    </p:set>
                                    <p:animEffect filter="fade" transition="in">
                                      <p:cBhvr>
                                        <p:cTn dur="500"/>
                                        <p:tgtEl>
                                          <p:spTgt spid="179">
                                            <p:txEl>
                                              <p:pRg end="6" st="6"/>
                                            </p:txEl>
                                          </p:spTgt>
                                        </p:tgtEl>
                                      </p:cBhvr>
                                    </p:animEffect>
                                  </p:childTnLst>
                                </p:cTn>
                              </p:par>
                            </p:childTnLst>
                          </p:cTn>
                        </p:par>
                        <p:par>
                          <p:cTn fill="hold">
                            <p:stCondLst>
                              <p:cond delay="10500"/>
                            </p:stCondLst>
                            <p:childTnLst>
                              <p:par>
                                <p:cTn fill="hold" nodeType="afterEffect" presetClass="entr" presetID="10" presetSubtype="0">
                                  <p:stCondLst>
                                    <p:cond delay="0"/>
                                  </p:stCondLst>
                                  <p:childTnLst>
                                    <p:set>
                                      <p:cBhvr>
                                        <p:cTn dur="1" fill="hold">
                                          <p:stCondLst>
                                            <p:cond delay="0"/>
                                          </p:stCondLst>
                                        </p:cTn>
                                        <p:tgtEl>
                                          <p:spTgt spid="179">
                                            <p:txEl>
                                              <p:pRg end="7" st="7"/>
                                            </p:txEl>
                                          </p:spTgt>
                                        </p:tgtEl>
                                        <p:attrNameLst>
                                          <p:attrName>style.visibility</p:attrName>
                                        </p:attrNameLst>
                                      </p:cBhvr>
                                      <p:to>
                                        <p:strVal val="visible"/>
                                      </p:to>
                                    </p:set>
                                    <p:animEffect filter="fade" transition="in">
                                      <p:cBhvr>
                                        <p:cTn dur="500"/>
                                        <p:tgtEl>
                                          <p:spTgt spid="179">
                                            <p:txEl>
                                              <p:pRg end="7" st="7"/>
                                            </p:txEl>
                                          </p:spTgt>
                                        </p:tgtEl>
                                      </p:cBhvr>
                                    </p:animEffect>
                                  </p:childTnLst>
                                </p:cTn>
                              </p:par>
                            </p:childTnLst>
                          </p:cTn>
                        </p:par>
                        <p:par>
                          <p:cTn fill="hold">
                            <p:stCondLst>
                              <p:cond delay="11000"/>
                            </p:stCondLst>
                            <p:childTnLst>
                              <p:par>
                                <p:cTn fill="hold" nodeType="afterEffect" presetClass="entr" presetID="10" presetSubtype="0">
                                  <p:stCondLst>
                                    <p:cond delay="0"/>
                                  </p:stCondLst>
                                  <p:childTnLst>
                                    <p:set>
                                      <p:cBhvr>
                                        <p:cTn dur="1" fill="hold">
                                          <p:stCondLst>
                                            <p:cond delay="0"/>
                                          </p:stCondLst>
                                        </p:cTn>
                                        <p:tgtEl>
                                          <p:spTgt spid="179">
                                            <p:txEl>
                                              <p:pRg end="8" st="8"/>
                                            </p:txEl>
                                          </p:spTgt>
                                        </p:tgtEl>
                                        <p:attrNameLst>
                                          <p:attrName>style.visibility</p:attrName>
                                        </p:attrNameLst>
                                      </p:cBhvr>
                                      <p:to>
                                        <p:strVal val="visible"/>
                                      </p:to>
                                    </p:set>
                                    <p:animEffect filter="fade" transition="in">
                                      <p:cBhvr>
                                        <p:cTn dur="500"/>
                                        <p:tgtEl>
                                          <p:spTgt spid="179">
                                            <p:txEl>
                                              <p:pRg end="8" st="8"/>
                                            </p:txEl>
                                          </p:spTgt>
                                        </p:tgtEl>
                                      </p:cBhvr>
                                    </p:animEffect>
                                  </p:childTnLst>
                                </p:cTn>
                              </p:par>
                            </p:childTnLst>
                          </p:cTn>
                        </p:par>
                        <p:par>
                          <p:cTn fill="hold">
                            <p:stCondLst>
                              <p:cond delay="11500"/>
                            </p:stCondLst>
                            <p:childTnLst>
                              <p:par>
                                <p:cTn fill="hold" nodeType="afterEffect" presetClass="entr" presetID="10" presetSubtype="0">
                                  <p:stCondLst>
                                    <p:cond delay="0"/>
                                  </p:stCondLst>
                                  <p:childTnLst>
                                    <p:set>
                                      <p:cBhvr>
                                        <p:cTn dur="1" fill="hold">
                                          <p:stCondLst>
                                            <p:cond delay="0"/>
                                          </p:stCondLst>
                                        </p:cTn>
                                        <p:tgtEl>
                                          <p:spTgt spid="181">
                                            <p:txEl>
                                              <p:pRg end="0" st="0"/>
                                            </p:txEl>
                                          </p:spTgt>
                                        </p:tgtEl>
                                        <p:attrNameLst>
                                          <p:attrName>style.visibility</p:attrName>
                                        </p:attrNameLst>
                                      </p:cBhvr>
                                      <p:to>
                                        <p:strVal val="visible"/>
                                      </p:to>
                                    </p:set>
                                    <p:animEffect filter="fade" transition="in">
                                      <p:cBhvr>
                                        <p:cTn dur="500"/>
                                        <p:tgtEl>
                                          <p:spTgt spid="181">
                                            <p:txEl>
                                              <p:pRg end="0" st="0"/>
                                            </p:txEl>
                                          </p:spTgt>
                                        </p:tgtEl>
                                      </p:cBhvr>
                                    </p:animEffect>
                                  </p:childTnLst>
                                </p:cTn>
                              </p:par>
                            </p:childTnLst>
                          </p:cTn>
                        </p:par>
                        <p:par>
                          <p:cTn fill="hold">
                            <p:stCondLst>
                              <p:cond delay="12000"/>
                            </p:stCondLst>
                            <p:childTnLst>
                              <p:par>
                                <p:cTn fill="hold" nodeType="afterEffect" presetClass="entr" presetID="10" presetSubtype="0">
                                  <p:stCondLst>
                                    <p:cond delay="0"/>
                                  </p:stCondLst>
                                  <p:childTnLst>
                                    <p:set>
                                      <p:cBhvr>
                                        <p:cTn dur="1" fill="hold">
                                          <p:stCondLst>
                                            <p:cond delay="0"/>
                                          </p:stCondLst>
                                        </p:cTn>
                                        <p:tgtEl>
                                          <p:spTgt spid="181">
                                            <p:txEl>
                                              <p:pRg end="1" st="1"/>
                                            </p:txEl>
                                          </p:spTgt>
                                        </p:tgtEl>
                                        <p:attrNameLst>
                                          <p:attrName>style.visibility</p:attrName>
                                        </p:attrNameLst>
                                      </p:cBhvr>
                                      <p:to>
                                        <p:strVal val="visible"/>
                                      </p:to>
                                    </p:set>
                                    <p:animEffect filter="fade" transition="in">
                                      <p:cBhvr>
                                        <p:cTn dur="500"/>
                                        <p:tgtEl>
                                          <p:spTgt spid="181">
                                            <p:txEl>
                                              <p:pRg end="1" st="1"/>
                                            </p:txEl>
                                          </p:spTgt>
                                        </p:tgtEl>
                                      </p:cBhvr>
                                    </p:animEffect>
                                  </p:childTnLst>
                                </p:cTn>
                              </p:par>
                            </p:childTnLst>
                          </p:cTn>
                        </p:par>
                        <p:par>
                          <p:cTn fill="hold">
                            <p:stCondLst>
                              <p:cond delay="12500"/>
                            </p:stCondLst>
                            <p:childTnLst>
                              <p:par>
                                <p:cTn fill="hold" nodeType="afterEffect" presetClass="entr" presetID="10" presetSubtype="0">
                                  <p:stCondLst>
                                    <p:cond delay="0"/>
                                  </p:stCondLst>
                                  <p:childTnLst>
                                    <p:set>
                                      <p:cBhvr>
                                        <p:cTn dur="1" fill="hold">
                                          <p:stCondLst>
                                            <p:cond delay="0"/>
                                          </p:stCondLst>
                                        </p:cTn>
                                        <p:tgtEl>
                                          <p:spTgt spid="181">
                                            <p:txEl>
                                              <p:pRg end="2" st="2"/>
                                            </p:txEl>
                                          </p:spTgt>
                                        </p:tgtEl>
                                        <p:attrNameLst>
                                          <p:attrName>style.visibility</p:attrName>
                                        </p:attrNameLst>
                                      </p:cBhvr>
                                      <p:to>
                                        <p:strVal val="visible"/>
                                      </p:to>
                                    </p:set>
                                    <p:animEffect filter="fade" transition="in">
                                      <p:cBhvr>
                                        <p:cTn dur="500"/>
                                        <p:tgtEl>
                                          <p:spTgt spid="181">
                                            <p:txEl>
                                              <p:pRg end="2" st="2"/>
                                            </p:txEl>
                                          </p:spTgt>
                                        </p:tgtEl>
                                      </p:cBhvr>
                                    </p:animEffect>
                                  </p:childTnLst>
                                </p:cTn>
                              </p:par>
                            </p:childTnLst>
                          </p:cTn>
                        </p:par>
                        <p:par>
                          <p:cTn fill="hold">
                            <p:stCondLst>
                              <p:cond delay="13000"/>
                            </p:stCondLst>
                            <p:childTnLst>
                              <p:par>
                                <p:cTn fill="hold" nodeType="afterEffect" presetClass="entr" presetID="10" presetSubtype="0">
                                  <p:stCondLst>
                                    <p:cond delay="0"/>
                                  </p:stCondLst>
                                  <p:childTnLst>
                                    <p:set>
                                      <p:cBhvr>
                                        <p:cTn dur="1" fill="hold">
                                          <p:stCondLst>
                                            <p:cond delay="0"/>
                                          </p:stCondLst>
                                        </p:cTn>
                                        <p:tgtEl>
                                          <p:spTgt spid="181">
                                            <p:txEl>
                                              <p:pRg end="3" st="3"/>
                                            </p:txEl>
                                          </p:spTgt>
                                        </p:tgtEl>
                                        <p:attrNameLst>
                                          <p:attrName>style.visibility</p:attrName>
                                        </p:attrNameLst>
                                      </p:cBhvr>
                                      <p:to>
                                        <p:strVal val="visible"/>
                                      </p:to>
                                    </p:set>
                                    <p:animEffect filter="fade" transition="in">
                                      <p:cBhvr>
                                        <p:cTn dur="500"/>
                                        <p:tgtEl>
                                          <p:spTgt spid="181">
                                            <p:txEl>
                                              <p:pRg end="3" st="3"/>
                                            </p:txEl>
                                          </p:spTgt>
                                        </p:tgtEl>
                                      </p:cBhvr>
                                    </p:animEffect>
                                  </p:childTnLst>
                                </p:cTn>
                              </p:par>
                            </p:childTnLst>
                          </p:cTn>
                        </p:par>
                        <p:par>
                          <p:cTn fill="hold">
                            <p:stCondLst>
                              <p:cond delay="13500"/>
                            </p:stCondLst>
                            <p:childTnLst>
                              <p:par>
                                <p:cTn fill="hold" nodeType="afterEffect" presetClass="entr" presetID="10" presetSubtype="0">
                                  <p:stCondLst>
                                    <p:cond delay="0"/>
                                  </p:stCondLst>
                                  <p:childTnLst>
                                    <p:set>
                                      <p:cBhvr>
                                        <p:cTn dur="1" fill="hold">
                                          <p:stCondLst>
                                            <p:cond delay="0"/>
                                          </p:stCondLst>
                                        </p:cTn>
                                        <p:tgtEl>
                                          <p:spTgt spid="181">
                                            <p:txEl>
                                              <p:pRg end="4" st="4"/>
                                            </p:txEl>
                                          </p:spTgt>
                                        </p:tgtEl>
                                        <p:attrNameLst>
                                          <p:attrName>style.visibility</p:attrName>
                                        </p:attrNameLst>
                                      </p:cBhvr>
                                      <p:to>
                                        <p:strVal val="visible"/>
                                      </p:to>
                                    </p:set>
                                    <p:animEffect filter="fade" transition="in">
                                      <p:cBhvr>
                                        <p:cTn dur="500"/>
                                        <p:tgtEl>
                                          <p:spTgt spid="181">
                                            <p:txEl>
                                              <p:pRg end="4" st="4"/>
                                            </p:txEl>
                                          </p:spTgt>
                                        </p:tgtEl>
                                      </p:cBhvr>
                                    </p:animEffect>
                                  </p:childTnLst>
                                </p:cTn>
                              </p:par>
                            </p:childTnLst>
                          </p:cTn>
                        </p:par>
                        <p:par>
                          <p:cTn fill="hold">
                            <p:stCondLst>
                              <p:cond delay="14000"/>
                            </p:stCondLst>
                            <p:childTnLst>
                              <p:par>
                                <p:cTn fill="hold" nodeType="afterEffect" presetClass="entr" presetID="10" presetSubtype="0">
                                  <p:stCondLst>
                                    <p:cond delay="0"/>
                                  </p:stCondLst>
                                  <p:childTnLst>
                                    <p:set>
                                      <p:cBhvr>
                                        <p:cTn dur="1" fill="hold">
                                          <p:stCondLst>
                                            <p:cond delay="0"/>
                                          </p:stCondLst>
                                        </p:cTn>
                                        <p:tgtEl>
                                          <p:spTgt spid="181">
                                            <p:txEl>
                                              <p:pRg end="5" st="5"/>
                                            </p:txEl>
                                          </p:spTgt>
                                        </p:tgtEl>
                                        <p:attrNameLst>
                                          <p:attrName>style.visibility</p:attrName>
                                        </p:attrNameLst>
                                      </p:cBhvr>
                                      <p:to>
                                        <p:strVal val="visible"/>
                                      </p:to>
                                    </p:set>
                                    <p:animEffect filter="fade" transition="in">
                                      <p:cBhvr>
                                        <p:cTn dur="500"/>
                                        <p:tgtEl>
                                          <p:spTgt spid="181">
                                            <p:txEl>
                                              <p:pRg end="5" st="5"/>
                                            </p:txEl>
                                          </p:spTgt>
                                        </p:tgtEl>
                                      </p:cBhvr>
                                    </p:animEffect>
                                  </p:childTnLst>
                                </p:cTn>
                              </p:par>
                            </p:childTnLst>
                          </p:cTn>
                        </p:par>
                        <p:par>
                          <p:cTn fill="hold">
                            <p:stCondLst>
                              <p:cond delay="14500"/>
                            </p:stCondLst>
                            <p:childTnLst>
                              <p:par>
                                <p:cTn fill="hold" nodeType="afterEffect" presetClass="entr" presetID="10" presetSubtype="0">
                                  <p:stCondLst>
                                    <p:cond delay="0"/>
                                  </p:stCondLst>
                                  <p:childTnLst>
                                    <p:set>
                                      <p:cBhvr>
                                        <p:cTn dur="1" fill="hold">
                                          <p:stCondLst>
                                            <p:cond delay="0"/>
                                          </p:stCondLst>
                                        </p:cTn>
                                        <p:tgtEl>
                                          <p:spTgt spid="181">
                                            <p:txEl>
                                              <p:pRg end="6" st="6"/>
                                            </p:txEl>
                                          </p:spTgt>
                                        </p:tgtEl>
                                        <p:attrNameLst>
                                          <p:attrName>style.visibility</p:attrName>
                                        </p:attrNameLst>
                                      </p:cBhvr>
                                      <p:to>
                                        <p:strVal val="visible"/>
                                      </p:to>
                                    </p:set>
                                    <p:animEffect filter="fade" transition="in">
                                      <p:cBhvr>
                                        <p:cTn dur="500"/>
                                        <p:tgtEl>
                                          <p:spTgt spid="181">
                                            <p:txEl>
                                              <p:pRg end="6" st="6"/>
                                            </p:txEl>
                                          </p:spTgt>
                                        </p:tgtEl>
                                      </p:cBhvr>
                                    </p:animEffect>
                                  </p:childTnLst>
                                </p:cTn>
                              </p:par>
                            </p:childTnLst>
                          </p:cTn>
                        </p:par>
                        <p:par>
                          <p:cTn fill="hold">
                            <p:stCondLst>
                              <p:cond delay="15000"/>
                            </p:stCondLst>
                            <p:childTnLst>
                              <p:par>
                                <p:cTn fill="hold" nodeType="afterEffect" presetClass="entr" presetID="10" presetSubtype="0">
                                  <p:stCondLst>
                                    <p:cond delay="0"/>
                                  </p:stCondLst>
                                  <p:childTnLst>
                                    <p:set>
                                      <p:cBhvr>
                                        <p:cTn dur="1" fill="hold">
                                          <p:stCondLst>
                                            <p:cond delay="0"/>
                                          </p:stCondLst>
                                        </p:cTn>
                                        <p:tgtEl>
                                          <p:spTgt spid="181">
                                            <p:txEl>
                                              <p:pRg end="7" st="7"/>
                                            </p:txEl>
                                          </p:spTgt>
                                        </p:tgtEl>
                                        <p:attrNameLst>
                                          <p:attrName>style.visibility</p:attrName>
                                        </p:attrNameLst>
                                      </p:cBhvr>
                                      <p:to>
                                        <p:strVal val="visible"/>
                                      </p:to>
                                    </p:set>
                                    <p:animEffect filter="fade" transition="in">
                                      <p:cBhvr>
                                        <p:cTn dur="500"/>
                                        <p:tgtEl>
                                          <p:spTgt spid="181">
                                            <p:txEl>
                                              <p:pRg end="7" st="7"/>
                                            </p:txEl>
                                          </p:spTgt>
                                        </p:tgtEl>
                                      </p:cBhvr>
                                    </p:animEffect>
                                  </p:childTnLst>
                                </p:cTn>
                              </p:par>
                            </p:childTnLst>
                          </p:cTn>
                        </p:par>
                        <p:par>
                          <p:cTn fill="hold">
                            <p:stCondLst>
                              <p:cond delay="15500"/>
                            </p:stCondLst>
                            <p:childTnLst>
                              <p:par>
                                <p:cTn fill="hold" nodeType="afterEffect" presetClass="entr" presetID="10" presetSubtype="0">
                                  <p:stCondLst>
                                    <p:cond delay="0"/>
                                  </p:stCondLst>
                                  <p:childTnLst>
                                    <p:set>
                                      <p:cBhvr>
                                        <p:cTn dur="1" fill="hold">
                                          <p:stCondLst>
                                            <p:cond delay="0"/>
                                          </p:stCondLst>
                                        </p:cTn>
                                        <p:tgtEl>
                                          <p:spTgt spid="181">
                                            <p:txEl>
                                              <p:pRg end="8" st="8"/>
                                            </p:txEl>
                                          </p:spTgt>
                                        </p:tgtEl>
                                        <p:attrNameLst>
                                          <p:attrName>style.visibility</p:attrName>
                                        </p:attrNameLst>
                                      </p:cBhvr>
                                      <p:to>
                                        <p:strVal val="visible"/>
                                      </p:to>
                                    </p:set>
                                    <p:animEffect filter="fade" transition="in">
                                      <p:cBhvr>
                                        <p:cTn dur="500"/>
                                        <p:tgtEl>
                                          <p:spTgt spid="181">
                                            <p:txEl>
                                              <p:pRg end="8" st="8"/>
                                            </p:txEl>
                                          </p:spTgt>
                                        </p:tgtEl>
                                      </p:cBhvr>
                                    </p:animEffect>
                                  </p:childTnLst>
                                </p:cTn>
                              </p:par>
                            </p:childTnLst>
                          </p:cTn>
                        </p:par>
                        <p:par>
                          <p:cTn fill="hold">
                            <p:stCondLst>
                              <p:cond delay="16000"/>
                            </p:stCondLst>
                            <p:childTnLst>
                              <p:par>
                                <p:cTn fill="hold" nodeType="after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500"/>
                                        <p:tgtEl>
                                          <p:spTgt spid="185"/>
                                        </p:tgtEl>
                                      </p:cBhvr>
                                    </p:animEffect>
                                  </p:childTnLst>
                                </p:cTn>
                              </p:par>
                            </p:childTnLst>
                          </p:cTn>
                        </p:par>
                        <p:par>
                          <p:cTn fill="hold">
                            <p:stCondLst>
                              <p:cond delay="16500"/>
                            </p:stCondLst>
                            <p:childTnLst>
                              <p:par>
                                <p:cTn fill="hold" nodeType="afterEffect" presetClass="entr" presetID="10" presetSubtype="0">
                                  <p:stCondLst>
                                    <p:cond delay="0"/>
                                  </p:stCondLst>
                                  <p:childTnLst>
                                    <p:set>
                                      <p:cBhvr>
                                        <p:cTn dur="1" fill="hold">
                                          <p:stCondLst>
                                            <p:cond delay="0"/>
                                          </p:stCondLst>
                                        </p:cTn>
                                        <p:tgtEl>
                                          <p:spTgt spid="178">
                                            <p:txEl>
                                              <p:pRg end="0" st="0"/>
                                            </p:txEl>
                                          </p:spTgt>
                                        </p:tgtEl>
                                        <p:attrNameLst>
                                          <p:attrName>style.visibility</p:attrName>
                                        </p:attrNameLst>
                                      </p:cBhvr>
                                      <p:to>
                                        <p:strVal val="visible"/>
                                      </p:to>
                                    </p:set>
                                    <p:animEffect filter="fade" transition="in">
                                      <p:cBhvr>
                                        <p:cTn dur="500"/>
                                        <p:tgtEl>
                                          <p:spTgt spid="178">
                                            <p:txEl>
                                              <p:pRg end="0" st="0"/>
                                            </p:txEl>
                                          </p:spTgt>
                                        </p:tgtEl>
                                      </p:cBhvr>
                                    </p:animEffect>
                                  </p:childTnLst>
                                </p:cTn>
                              </p:par>
                            </p:childTnLst>
                          </p:cTn>
                        </p:par>
                        <p:par>
                          <p:cTn fill="hold">
                            <p:stCondLst>
                              <p:cond delay="17000"/>
                            </p:stCondLst>
                            <p:childTnLst>
                              <p:par>
                                <p:cTn fill="hold" nodeType="afterEffect" presetClass="entr" presetID="10" presetSubtype="0">
                                  <p:stCondLst>
                                    <p:cond delay="0"/>
                                  </p:stCondLst>
                                  <p:childTnLst>
                                    <p:set>
                                      <p:cBhvr>
                                        <p:cTn dur="1" fill="hold">
                                          <p:stCondLst>
                                            <p:cond delay="0"/>
                                          </p:stCondLst>
                                        </p:cTn>
                                        <p:tgtEl>
                                          <p:spTgt spid="178">
                                            <p:txEl>
                                              <p:pRg end="1" st="1"/>
                                            </p:txEl>
                                          </p:spTgt>
                                        </p:tgtEl>
                                        <p:attrNameLst>
                                          <p:attrName>style.visibility</p:attrName>
                                        </p:attrNameLst>
                                      </p:cBhvr>
                                      <p:to>
                                        <p:strVal val="visible"/>
                                      </p:to>
                                    </p:set>
                                    <p:animEffect filter="fade" transition="in">
                                      <p:cBhvr>
                                        <p:cTn dur="500"/>
                                        <p:tgtEl>
                                          <p:spTgt spid="178">
                                            <p:txEl>
                                              <p:pRg end="1" st="1"/>
                                            </p:txEl>
                                          </p:spTgt>
                                        </p:tgtEl>
                                      </p:cBhvr>
                                    </p:animEffect>
                                  </p:childTnLst>
                                </p:cTn>
                              </p:par>
                            </p:childTnLst>
                          </p:cTn>
                        </p:par>
                        <p:par>
                          <p:cTn fill="hold">
                            <p:stCondLst>
                              <p:cond delay="17500"/>
                            </p:stCondLst>
                            <p:childTnLst>
                              <p:par>
                                <p:cTn fill="hold" nodeType="afterEffect" presetClass="entr" presetID="10" presetSubtype="0">
                                  <p:stCondLst>
                                    <p:cond delay="0"/>
                                  </p:stCondLst>
                                  <p:childTnLst>
                                    <p:set>
                                      <p:cBhvr>
                                        <p:cTn dur="1" fill="hold">
                                          <p:stCondLst>
                                            <p:cond delay="0"/>
                                          </p:stCondLst>
                                        </p:cTn>
                                        <p:tgtEl>
                                          <p:spTgt spid="178">
                                            <p:txEl>
                                              <p:pRg end="2" st="2"/>
                                            </p:txEl>
                                          </p:spTgt>
                                        </p:tgtEl>
                                        <p:attrNameLst>
                                          <p:attrName>style.visibility</p:attrName>
                                        </p:attrNameLst>
                                      </p:cBhvr>
                                      <p:to>
                                        <p:strVal val="visible"/>
                                      </p:to>
                                    </p:set>
                                    <p:animEffect filter="fade" transition="in">
                                      <p:cBhvr>
                                        <p:cTn dur="500"/>
                                        <p:tgtEl>
                                          <p:spTgt spid="178">
                                            <p:txEl>
                                              <p:pRg end="2" st="2"/>
                                            </p:txEl>
                                          </p:spTgt>
                                        </p:tgtEl>
                                      </p:cBhvr>
                                    </p:animEffect>
                                  </p:childTnLst>
                                </p:cTn>
                              </p:par>
                            </p:childTnLst>
                          </p:cTn>
                        </p:par>
                        <p:par>
                          <p:cTn fill="hold">
                            <p:stCondLst>
                              <p:cond delay="18000"/>
                            </p:stCondLst>
                            <p:childTnLst>
                              <p:par>
                                <p:cTn fill="hold" nodeType="afterEffect" presetClass="entr" presetID="10" presetSubtype="0">
                                  <p:stCondLst>
                                    <p:cond delay="0"/>
                                  </p:stCondLst>
                                  <p:childTnLst>
                                    <p:set>
                                      <p:cBhvr>
                                        <p:cTn dur="1" fill="hold">
                                          <p:stCondLst>
                                            <p:cond delay="0"/>
                                          </p:stCondLst>
                                        </p:cTn>
                                        <p:tgtEl>
                                          <p:spTgt spid="178">
                                            <p:txEl>
                                              <p:pRg end="3" st="3"/>
                                            </p:txEl>
                                          </p:spTgt>
                                        </p:tgtEl>
                                        <p:attrNameLst>
                                          <p:attrName>style.visibility</p:attrName>
                                        </p:attrNameLst>
                                      </p:cBhvr>
                                      <p:to>
                                        <p:strVal val="visible"/>
                                      </p:to>
                                    </p:set>
                                    <p:animEffect filter="fade" transition="in">
                                      <p:cBhvr>
                                        <p:cTn dur="500"/>
                                        <p:tgtEl>
                                          <p:spTgt spid="178">
                                            <p:txEl>
                                              <p:pRg end="3" st="3"/>
                                            </p:txEl>
                                          </p:spTgt>
                                        </p:tgtEl>
                                      </p:cBhvr>
                                    </p:animEffect>
                                  </p:childTnLst>
                                </p:cTn>
                              </p:par>
                            </p:childTnLst>
                          </p:cTn>
                        </p:par>
                        <p:par>
                          <p:cTn fill="hold">
                            <p:stCondLst>
                              <p:cond delay="18500"/>
                            </p:stCondLst>
                            <p:childTnLst>
                              <p:par>
                                <p:cTn fill="hold" nodeType="afterEffect" presetClass="entr" presetID="10" presetSubtype="0">
                                  <p:stCondLst>
                                    <p:cond delay="0"/>
                                  </p:stCondLst>
                                  <p:childTnLst>
                                    <p:set>
                                      <p:cBhvr>
                                        <p:cTn dur="1" fill="hold">
                                          <p:stCondLst>
                                            <p:cond delay="0"/>
                                          </p:stCondLst>
                                        </p:cTn>
                                        <p:tgtEl>
                                          <p:spTgt spid="178">
                                            <p:txEl>
                                              <p:pRg end="4" st="4"/>
                                            </p:txEl>
                                          </p:spTgt>
                                        </p:tgtEl>
                                        <p:attrNameLst>
                                          <p:attrName>style.visibility</p:attrName>
                                        </p:attrNameLst>
                                      </p:cBhvr>
                                      <p:to>
                                        <p:strVal val="visible"/>
                                      </p:to>
                                    </p:set>
                                    <p:animEffect filter="fade" transition="in">
                                      <p:cBhvr>
                                        <p:cTn dur="500"/>
                                        <p:tgtEl>
                                          <p:spTgt spid="178">
                                            <p:txEl>
                                              <p:pRg end="4" st="4"/>
                                            </p:txEl>
                                          </p:spTgt>
                                        </p:tgtEl>
                                      </p:cBhvr>
                                    </p:animEffect>
                                  </p:childTnLst>
                                </p:cTn>
                              </p:par>
                            </p:childTnLst>
                          </p:cTn>
                        </p:par>
                        <p:par>
                          <p:cTn fill="hold">
                            <p:stCondLst>
                              <p:cond delay="19000"/>
                            </p:stCondLst>
                            <p:childTnLst>
                              <p:par>
                                <p:cTn fill="hold" nodeType="afterEffect" presetClass="entr" presetID="10" presetSubtype="0">
                                  <p:stCondLst>
                                    <p:cond delay="0"/>
                                  </p:stCondLst>
                                  <p:childTnLst>
                                    <p:set>
                                      <p:cBhvr>
                                        <p:cTn dur="1" fill="hold">
                                          <p:stCondLst>
                                            <p:cond delay="0"/>
                                          </p:stCondLst>
                                        </p:cTn>
                                        <p:tgtEl>
                                          <p:spTgt spid="178">
                                            <p:txEl>
                                              <p:pRg end="5" st="5"/>
                                            </p:txEl>
                                          </p:spTgt>
                                        </p:tgtEl>
                                        <p:attrNameLst>
                                          <p:attrName>style.visibility</p:attrName>
                                        </p:attrNameLst>
                                      </p:cBhvr>
                                      <p:to>
                                        <p:strVal val="visible"/>
                                      </p:to>
                                    </p:set>
                                    <p:animEffect filter="fade" transition="in">
                                      <p:cBhvr>
                                        <p:cTn dur="500"/>
                                        <p:tgtEl>
                                          <p:spTgt spid="178">
                                            <p:txEl>
                                              <p:pRg end="5" st="5"/>
                                            </p:txEl>
                                          </p:spTgt>
                                        </p:tgtEl>
                                      </p:cBhvr>
                                    </p:animEffect>
                                  </p:childTnLst>
                                </p:cTn>
                              </p:par>
                            </p:childTnLst>
                          </p:cTn>
                        </p:par>
                        <p:par>
                          <p:cTn fill="hold">
                            <p:stCondLst>
                              <p:cond delay="19500"/>
                            </p:stCondLst>
                            <p:childTnLst>
                              <p:par>
                                <p:cTn fill="hold" nodeType="afterEffect" presetClass="entr" presetID="10" presetSubtype="0">
                                  <p:stCondLst>
                                    <p:cond delay="0"/>
                                  </p:stCondLst>
                                  <p:childTnLst>
                                    <p:set>
                                      <p:cBhvr>
                                        <p:cTn dur="1" fill="hold">
                                          <p:stCondLst>
                                            <p:cond delay="0"/>
                                          </p:stCondLst>
                                        </p:cTn>
                                        <p:tgtEl>
                                          <p:spTgt spid="178">
                                            <p:txEl>
                                              <p:pRg end="6" st="6"/>
                                            </p:txEl>
                                          </p:spTgt>
                                        </p:tgtEl>
                                        <p:attrNameLst>
                                          <p:attrName>style.visibility</p:attrName>
                                        </p:attrNameLst>
                                      </p:cBhvr>
                                      <p:to>
                                        <p:strVal val="visible"/>
                                      </p:to>
                                    </p:set>
                                    <p:animEffect filter="fade" transition="in">
                                      <p:cBhvr>
                                        <p:cTn dur="500"/>
                                        <p:tgtEl>
                                          <p:spTgt spid="178">
                                            <p:txEl>
                                              <p:pRg end="6" st="6"/>
                                            </p:txEl>
                                          </p:spTgt>
                                        </p:tgtEl>
                                      </p:cBhvr>
                                    </p:animEffect>
                                  </p:childTnLst>
                                </p:cTn>
                              </p:par>
                            </p:childTnLst>
                          </p:cTn>
                        </p:par>
                        <p:par>
                          <p:cTn fill="hold">
                            <p:stCondLst>
                              <p:cond delay="20000"/>
                            </p:stCondLst>
                            <p:childTnLst>
                              <p:par>
                                <p:cTn fill="hold" nodeType="afterEffect" presetClass="entr" presetID="10" presetSubtype="0">
                                  <p:stCondLst>
                                    <p:cond delay="0"/>
                                  </p:stCondLst>
                                  <p:childTnLst>
                                    <p:set>
                                      <p:cBhvr>
                                        <p:cTn dur="1" fill="hold">
                                          <p:stCondLst>
                                            <p:cond delay="0"/>
                                          </p:stCondLst>
                                        </p:cTn>
                                        <p:tgtEl>
                                          <p:spTgt spid="178">
                                            <p:txEl>
                                              <p:pRg end="7" st="7"/>
                                            </p:txEl>
                                          </p:spTgt>
                                        </p:tgtEl>
                                        <p:attrNameLst>
                                          <p:attrName>style.visibility</p:attrName>
                                        </p:attrNameLst>
                                      </p:cBhvr>
                                      <p:to>
                                        <p:strVal val="visible"/>
                                      </p:to>
                                    </p:set>
                                    <p:animEffect filter="fade" transition="in">
                                      <p:cBhvr>
                                        <p:cTn dur="500"/>
                                        <p:tgtEl>
                                          <p:spTgt spid="178">
                                            <p:txEl>
                                              <p:pRg end="7" st="7"/>
                                            </p:txEl>
                                          </p:spTgt>
                                        </p:tgtEl>
                                      </p:cBhvr>
                                    </p:animEffect>
                                  </p:childTnLst>
                                </p:cTn>
                              </p:par>
                            </p:childTnLst>
                          </p:cTn>
                        </p:par>
                        <p:par>
                          <p:cTn fill="hold">
                            <p:stCondLst>
                              <p:cond delay="20500"/>
                            </p:stCondLst>
                            <p:childTnLst>
                              <p:par>
                                <p:cTn fill="hold" nodeType="afterEffect" presetClass="entr" presetID="10" presetSubtype="0">
                                  <p:stCondLst>
                                    <p:cond delay="0"/>
                                  </p:stCondLst>
                                  <p:childTnLst>
                                    <p:set>
                                      <p:cBhvr>
                                        <p:cTn dur="1" fill="hold">
                                          <p:stCondLst>
                                            <p:cond delay="0"/>
                                          </p:stCondLst>
                                        </p:cTn>
                                        <p:tgtEl>
                                          <p:spTgt spid="178">
                                            <p:txEl>
                                              <p:pRg end="8" st="8"/>
                                            </p:txEl>
                                          </p:spTgt>
                                        </p:tgtEl>
                                        <p:attrNameLst>
                                          <p:attrName>style.visibility</p:attrName>
                                        </p:attrNameLst>
                                      </p:cBhvr>
                                      <p:to>
                                        <p:strVal val="visible"/>
                                      </p:to>
                                    </p:set>
                                    <p:animEffect filter="fade" transition="in">
                                      <p:cBhvr>
                                        <p:cTn dur="500"/>
                                        <p:tgtEl>
                                          <p:spTgt spid="178">
                                            <p:txEl>
                                              <p:pRg end="8" st="8"/>
                                            </p:txEl>
                                          </p:spTgt>
                                        </p:tgtEl>
                                      </p:cBhvr>
                                    </p:animEffect>
                                  </p:childTnLst>
                                </p:cTn>
                              </p:par>
                            </p:childTnLst>
                          </p:cTn>
                        </p:par>
                        <p:par>
                          <p:cTn fill="hold">
                            <p:stCondLst>
                              <p:cond delay="21000"/>
                            </p:stCondLst>
                            <p:childTnLst>
                              <p:par>
                                <p:cTn fill="hold" nodeType="after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500"/>
                                        <p:tgtEl>
                                          <p:spTgt spid="186"/>
                                        </p:tgtEl>
                                      </p:cBhvr>
                                    </p:animEffect>
                                  </p:childTnLst>
                                </p:cTn>
                              </p:par>
                            </p:childTnLst>
                          </p:cTn>
                        </p:par>
                        <p:par>
                          <p:cTn fill="hold">
                            <p:stCondLst>
                              <p:cond delay="21500"/>
                            </p:stCondLst>
                            <p:childTnLst>
                              <p:par>
                                <p:cTn fill="hold" nodeType="afterEffect" presetClass="entr" presetID="10" presetSubtype="0">
                                  <p:stCondLst>
                                    <p:cond delay="0"/>
                                  </p:stCondLst>
                                  <p:childTnLst>
                                    <p:set>
                                      <p:cBhvr>
                                        <p:cTn dur="1" fill="hold">
                                          <p:stCondLst>
                                            <p:cond delay="0"/>
                                          </p:stCondLst>
                                        </p:cTn>
                                        <p:tgtEl>
                                          <p:spTgt spid="180">
                                            <p:txEl>
                                              <p:pRg end="0" st="0"/>
                                            </p:txEl>
                                          </p:spTgt>
                                        </p:tgtEl>
                                        <p:attrNameLst>
                                          <p:attrName>style.visibility</p:attrName>
                                        </p:attrNameLst>
                                      </p:cBhvr>
                                      <p:to>
                                        <p:strVal val="visible"/>
                                      </p:to>
                                    </p:set>
                                    <p:animEffect filter="fade" transition="in">
                                      <p:cBhvr>
                                        <p:cTn dur="500"/>
                                        <p:tgtEl>
                                          <p:spTgt spid="180">
                                            <p:txEl>
                                              <p:pRg end="0" st="0"/>
                                            </p:txEl>
                                          </p:spTgt>
                                        </p:tgtEl>
                                      </p:cBhvr>
                                    </p:animEffect>
                                  </p:childTnLst>
                                </p:cTn>
                              </p:par>
                            </p:childTnLst>
                          </p:cTn>
                        </p:par>
                        <p:par>
                          <p:cTn fill="hold">
                            <p:stCondLst>
                              <p:cond delay="22000"/>
                            </p:stCondLst>
                            <p:childTnLst>
                              <p:par>
                                <p:cTn fill="hold" nodeType="afterEffect" presetClass="entr" presetID="10" presetSubtype="0">
                                  <p:stCondLst>
                                    <p:cond delay="0"/>
                                  </p:stCondLst>
                                  <p:childTnLst>
                                    <p:set>
                                      <p:cBhvr>
                                        <p:cTn dur="1" fill="hold">
                                          <p:stCondLst>
                                            <p:cond delay="0"/>
                                          </p:stCondLst>
                                        </p:cTn>
                                        <p:tgtEl>
                                          <p:spTgt spid="180">
                                            <p:txEl>
                                              <p:pRg end="1" st="1"/>
                                            </p:txEl>
                                          </p:spTgt>
                                        </p:tgtEl>
                                        <p:attrNameLst>
                                          <p:attrName>style.visibility</p:attrName>
                                        </p:attrNameLst>
                                      </p:cBhvr>
                                      <p:to>
                                        <p:strVal val="visible"/>
                                      </p:to>
                                    </p:set>
                                    <p:animEffect filter="fade" transition="in">
                                      <p:cBhvr>
                                        <p:cTn dur="500"/>
                                        <p:tgtEl>
                                          <p:spTgt spid="180">
                                            <p:txEl>
                                              <p:pRg end="1" st="1"/>
                                            </p:txEl>
                                          </p:spTgt>
                                        </p:tgtEl>
                                      </p:cBhvr>
                                    </p:animEffect>
                                  </p:childTnLst>
                                </p:cTn>
                              </p:par>
                            </p:childTnLst>
                          </p:cTn>
                        </p:par>
                        <p:par>
                          <p:cTn fill="hold">
                            <p:stCondLst>
                              <p:cond delay="22500"/>
                            </p:stCondLst>
                            <p:childTnLst>
                              <p:par>
                                <p:cTn fill="hold" nodeType="afterEffect" presetClass="entr" presetID="10" presetSubtype="0">
                                  <p:stCondLst>
                                    <p:cond delay="0"/>
                                  </p:stCondLst>
                                  <p:childTnLst>
                                    <p:set>
                                      <p:cBhvr>
                                        <p:cTn dur="1" fill="hold">
                                          <p:stCondLst>
                                            <p:cond delay="0"/>
                                          </p:stCondLst>
                                        </p:cTn>
                                        <p:tgtEl>
                                          <p:spTgt spid="180">
                                            <p:txEl>
                                              <p:pRg end="2" st="2"/>
                                            </p:txEl>
                                          </p:spTgt>
                                        </p:tgtEl>
                                        <p:attrNameLst>
                                          <p:attrName>style.visibility</p:attrName>
                                        </p:attrNameLst>
                                      </p:cBhvr>
                                      <p:to>
                                        <p:strVal val="visible"/>
                                      </p:to>
                                    </p:set>
                                    <p:animEffect filter="fade" transition="in">
                                      <p:cBhvr>
                                        <p:cTn dur="500"/>
                                        <p:tgtEl>
                                          <p:spTgt spid="180">
                                            <p:txEl>
                                              <p:pRg end="2" st="2"/>
                                            </p:txEl>
                                          </p:spTgt>
                                        </p:tgtEl>
                                      </p:cBhvr>
                                    </p:animEffect>
                                  </p:childTnLst>
                                </p:cTn>
                              </p:par>
                            </p:childTnLst>
                          </p:cTn>
                        </p:par>
                        <p:par>
                          <p:cTn fill="hold">
                            <p:stCondLst>
                              <p:cond delay="23000"/>
                            </p:stCondLst>
                            <p:childTnLst>
                              <p:par>
                                <p:cTn fill="hold" nodeType="afterEffect" presetClass="entr" presetID="10" presetSubtype="0">
                                  <p:stCondLst>
                                    <p:cond delay="0"/>
                                  </p:stCondLst>
                                  <p:childTnLst>
                                    <p:set>
                                      <p:cBhvr>
                                        <p:cTn dur="1" fill="hold">
                                          <p:stCondLst>
                                            <p:cond delay="0"/>
                                          </p:stCondLst>
                                        </p:cTn>
                                        <p:tgtEl>
                                          <p:spTgt spid="180">
                                            <p:txEl>
                                              <p:pRg end="3" st="3"/>
                                            </p:txEl>
                                          </p:spTgt>
                                        </p:tgtEl>
                                        <p:attrNameLst>
                                          <p:attrName>style.visibility</p:attrName>
                                        </p:attrNameLst>
                                      </p:cBhvr>
                                      <p:to>
                                        <p:strVal val="visible"/>
                                      </p:to>
                                    </p:set>
                                    <p:animEffect filter="fade" transition="in">
                                      <p:cBhvr>
                                        <p:cTn dur="500"/>
                                        <p:tgtEl>
                                          <p:spTgt spid="180">
                                            <p:txEl>
                                              <p:pRg end="3" st="3"/>
                                            </p:txEl>
                                          </p:spTgt>
                                        </p:tgtEl>
                                      </p:cBhvr>
                                    </p:animEffect>
                                  </p:childTnLst>
                                </p:cTn>
                              </p:par>
                            </p:childTnLst>
                          </p:cTn>
                        </p:par>
                        <p:par>
                          <p:cTn fill="hold">
                            <p:stCondLst>
                              <p:cond delay="23500"/>
                            </p:stCondLst>
                            <p:childTnLst>
                              <p:par>
                                <p:cTn fill="hold" nodeType="afterEffect" presetClass="entr" presetID="10" presetSubtype="0">
                                  <p:stCondLst>
                                    <p:cond delay="0"/>
                                  </p:stCondLst>
                                  <p:childTnLst>
                                    <p:set>
                                      <p:cBhvr>
                                        <p:cTn dur="1" fill="hold">
                                          <p:stCondLst>
                                            <p:cond delay="0"/>
                                          </p:stCondLst>
                                        </p:cTn>
                                        <p:tgtEl>
                                          <p:spTgt spid="180">
                                            <p:txEl>
                                              <p:pRg end="4" st="4"/>
                                            </p:txEl>
                                          </p:spTgt>
                                        </p:tgtEl>
                                        <p:attrNameLst>
                                          <p:attrName>style.visibility</p:attrName>
                                        </p:attrNameLst>
                                      </p:cBhvr>
                                      <p:to>
                                        <p:strVal val="visible"/>
                                      </p:to>
                                    </p:set>
                                    <p:animEffect filter="fade" transition="in">
                                      <p:cBhvr>
                                        <p:cTn dur="500"/>
                                        <p:tgtEl>
                                          <p:spTgt spid="180">
                                            <p:txEl>
                                              <p:pRg end="4" st="4"/>
                                            </p:txEl>
                                          </p:spTgt>
                                        </p:tgtEl>
                                      </p:cBhvr>
                                    </p:animEffect>
                                  </p:childTnLst>
                                </p:cTn>
                              </p:par>
                            </p:childTnLst>
                          </p:cTn>
                        </p:par>
                        <p:par>
                          <p:cTn fill="hold">
                            <p:stCondLst>
                              <p:cond delay="24000"/>
                            </p:stCondLst>
                            <p:childTnLst>
                              <p:par>
                                <p:cTn fill="hold" nodeType="afterEffect" presetClass="entr" presetID="10" presetSubtype="0">
                                  <p:stCondLst>
                                    <p:cond delay="0"/>
                                  </p:stCondLst>
                                  <p:childTnLst>
                                    <p:set>
                                      <p:cBhvr>
                                        <p:cTn dur="1" fill="hold">
                                          <p:stCondLst>
                                            <p:cond delay="0"/>
                                          </p:stCondLst>
                                        </p:cTn>
                                        <p:tgtEl>
                                          <p:spTgt spid="180">
                                            <p:txEl>
                                              <p:pRg end="5" st="5"/>
                                            </p:txEl>
                                          </p:spTgt>
                                        </p:tgtEl>
                                        <p:attrNameLst>
                                          <p:attrName>style.visibility</p:attrName>
                                        </p:attrNameLst>
                                      </p:cBhvr>
                                      <p:to>
                                        <p:strVal val="visible"/>
                                      </p:to>
                                    </p:set>
                                    <p:animEffect filter="fade" transition="in">
                                      <p:cBhvr>
                                        <p:cTn dur="500"/>
                                        <p:tgtEl>
                                          <p:spTgt spid="180">
                                            <p:txEl>
                                              <p:pRg end="5" st="5"/>
                                            </p:txEl>
                                          </p:spTgt>
                                        </p:tgtEl>
                                      </p:cBhvr>
                                    </p:animEffect>
                                  </p:childTnLst>
                                </p:cTn>
                              </p:par>
                            </p:childTnLst>
                          </p:cTn>
                        </p:par>
                        <p:par>
                          <p:cTn fill="hold">
                            <p:stCondLst>
                              <p:cond delay="24500"/>
                            </p:stCondLst>
                            <p:childTnLst>
                              <p:par>
                                <p:cTn fill="hold" nodeType="afterEffect" presetClass="entr" presetID="10" presetSubtype="0">
                                  <p:stCondLst>
                                    <p:cond delay="0"/>
                                  </p:stCondLst>
                                  <p:childTnLst>
                                    <p:set>
                                      <p:cBhvr>
                                        <p:cTn dur="1" fill="hold">
                                          <p:stCondLst>
                                            <p:cond delay="0"/>
                                          </p:stCondLst>
                                        </p:cTn>
                                        <p:tgtEl>
                                          <p:spTgt spid="180">
                                            <p:txEl>
                                              <p:pRg end="6" st="6"/>
                                            </p:txEl>
                                          </p:spTgt>
                                        </p:tgtEl>
                                        <p:attrNameLst>
                                          <p:attrName>style.visibility</p:attrName>
                                        </p:attrNameLst>
                                      </p:cBhvr>
                                      <p:to>
                                        <p:strVal val="visible"/>
                                      </p:to>
                                    </p:set>
                                    <p:animEffect filter="fade" transition="in">
                                      <p:cBhvr>
                                        <p:cTn dur="500"/>
                                        <p:tgtEl>
                                          <p:spTgt spid="180">
                                            <p:txEl>
                                              <p:pRg end="6" st="6"/>
                                            </p:txEl>
                                          </p:spTgt>
                                        </p:tgtEl>
                                      </p:cBhvr>
                                    </p:animEffect>
                                  </p:childTnLst>
                                </p:cTn>
                              </p:par>
                            </p:childTnLst>
                          </p:cTn>
                        </p:par>
                        <p:par>
                          <p:cTn fill="hold">
                            <p:stCondLst>
                              <p:cond delay="25000"/>
                            </p:stCondLst>
                            <p:childTnLst>
                              <p:par>
                                <p:cTn fill="hold" nodeType="afterEffect" presetClass="entr" presetID="10" presetSubtype="0">
                                  <p:stCondLst>
                                    <p:cond delay="0"/>
                                  </p:stCondLst>
                                  <p:childTnLst>
                                    <p:set>
                                      <p:cBhvr>
                                        <p:cTn dur="1" fill="hold">
                                          <p:stCondLst>
                                            <p:cond delay="0"/>
                                          </p:stCondLst>
                                        </p:cTn>
                                        <p:tgtEl>
                                          <p:spTgt spid="180">
                                            <p:txEl>
                                              <p:pRg end="7" st="7"/>
                                            </p:txEl>
                                          </p:spTgt>
                                        </p:tgtEl>
                                        <p:attrNameLst>
                                          <p:attrName>style.visibility</p:attrName>
                                        </p:attrNameLst>
                                      </p:cBhvr>
                                      <p:to>
                                        <p:strVal val="visible"/>
                                      </p:to>
                                    </p:set>
                                    <p:animEffect filter="fade" transition="in">
                                      <p:cBhvr>
                                        <p:cTn dur="500"/>
                                        <p:tgtEl>
                                          <p:spTgt spid="180">
                                            <p:txEl>
                                              <p:pRg end="7" st="7"/>
                                            </p:txEl>
                                          </p:spTgt>
                                        </p:tgtEl>
                                      </p:cBhvr>
                                    </p:animEffect>
                                  </p:childTnLst>
                                </p:cTn>
                              </p:par>
                            </p:childTnLst>
                          </p:cTn>
                        </p:par>
                        <p:par>
                          <p:cTn fill="hold">
                            <p:stCondLst>
                              <p:cond delay="25500"/>
                            </p:stCondLst>
                            <p:childTnLst>
                              <p:par>
                                <p:cTn fill="hold" nodeType="afterEffect" presetClass="entr" presetID="10" presetSubtype="0">
                                  <p:stCondLst>
                                    <p:cond delay="0"/>
                                  </p:stCondLst>
                                  <p:childTnLst>
                                    <p:set>
                                      <p:cBhvr>
                                        <p:cTn dur="1" fill="hold">
                                          <p:stCondLst>
                                            <p:cond delay="0"/>
                                          </p:stCondLst>
                                        </p:cTn>
                                        <p:tgtEl>
                                          <p:spTgt spid="180">
                                            <p:txEl>
                                              <p:pRg end="8" st="8"/>
                                            </p:txEl>
                                          </p:spTgt>
                                        </p:tgtEl>
                                        <p:attrNameLst>
                                          <p:attrName>style.visibility</p:attrName>
                                        </p:attrNameLst>
                                      </p:cBhvr>
                                      <p:to>
                                        <p:strVal val="visible"/>
                                      </p:to>
                                    </p:set>
                                    <p:animEffect filter="fade" transition="in">
                                      <p:cBhvr>
                                        <p:cTn dur="500"/>
                                        <p:tgtEl>
                                          <p:spTgt spid="180">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Bullets">
  <p:cSld name="Title &amp; Bullets">
    <p:spTree>
      <p:nvGrpSpPr>
        <p:cNvPr id="189" name="Shape 189"/>
        <p:cNvGrpSpPr/>
        <p:nvPr/>
      </p:nvGrpSpPr>
      <p:grpSpPr>
        <a:xfrm>
          <a:off x="0" y="0"/>
          <a:ext cx="0" cy="0"/>
          <a:chOff x="0" y="0"/>
          <a:chExt cx="0" cy="0"/>
        </a:xfrm>
      </p:grpSpPr>
      <p:sp>
        <p:nvSpPr>
          <p:cNvPr id="190" name="Google Shape;190;p40"/>
          <p:cNvSpPr txBox="1"/>
          <p:nvPr>
            <p:ph type="title"/>
          </p:nvPr>
        </p:nvSpPr>
        <p:spPr>
          <a:xfrm>
            <a:off x="114301" y="317274"/>
            <a:ext cx="8921700" cy="373200"/>
          </a:xfrm>
          <a:prstGeom prst="rect">
            <a:avLst/>
          </a:prstGeom>
          <a:noFill/>
          <a:ln>
            <a:noFill/>
          </a:ln>
        </p:spPr>
        <p:txBody>
          <a:bodyPr anchorCtr="0" anchor="t" bIns="68575" lIns="68575" spcFirstLastPara="1" rIns="68575" wrap="square" tIns="68575">
            <a:noAutofit/>
          </a:bodyPr>
          <a:lstStyle>
            <a:lvl1pPr lvl="0" algn="l">
              <a:lnSpc>
                <a:spcPct val="100000"/>
              </a:lnSpc>
              <a:spcBef>
                <a:spcPts val="0"/>
              </a:spcBef>
              <a:spcAft>
                <a:spcPts val="0"/>
              </a:spcAft>
              <a:buSzPts val="1100"/>
              <a:buNone/>
              <a:defRPr b="0" sz="2400">
                <a:solidFill>
                  <a:schemeClr val="dk1"/>
                </a:solidFill>
              </a:defRPr>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p:txBody>
      </p:sp>
      <p:sp>
        <p:nvSpPr>
          <p:cNvPr id="191" name="Google Shape;191;p40"/>
          <p:cNvSpPr txBox="1"/>
          <p:nvPr>
            <p:ph idx="1" type="body"/>
          </p:nvPr>
        </p:nvSpPr>
        <p:spPr>
          <a:xfrm>
            <a:off x="114302" y="802489"/>
            <a:ext cx="8915400" cy="307200"/>
          </a:xfrm>
          <a:prstGeom prst="rect">
            <a:avLst/>
          </a:prstGeom>
          <a:noFill/>
          <a:ln>
            <a:noFill/>
          </a:ln>
        </p:spPr>
        <p:txBody>
          <a:bodyPr anchorCtr="0" anchor="t" bIns="68575" lIns="68575" spcFirstLastPara="1" rIns="68575" wrap="square" tIns="68575">
            <a:noAutofit/>
          </a:bodyPr>
          <a:lstStyle>
            <a:lvl1pPr indent="-228600" lvl="0" marL="457200" algn="l">
              <a:lnSpc>
                <a:spcPct val="115000"/>
              </a:lnSpc>
              <a:spcBef>
                <a:spcPts val="0"/>
              </a:spcBef>
              <a:spcAft>
                <a:spcPts val="0"/>
              </a:spcAft>
              <a:buClr>
                <a:srgbClr val="7F7F7F"/>
              </a:buClr>
              <a:buSzPts val="1100"/>
              <a:buFont typeface="Open Sans"/>
              <a:buNone/>
              <a:defRPr sz="1800">
                <a:solidFill>
                  <a:srgbClr val="7F7F7F"/>
                </a:solidFill>
                <a:latin typeface="Open Sans"/>
                <a:ea typeface="Open Sans"/>
                <a:cs typeface="Open Sans"/>
                <a:sym typeface="Open Sans"/>
              </a:defRPr>
            </a:lvl1pPr>
            <a:lvl2pPr indent="-298450" lvl="1" marL="914400" algn="l">
              <a:lnSpc>
                <a:spcPct val="115000"/>
              </a:lnSpc>
              <a:spcBef>
                <a:spcPts val="1600"/>
              </a:spcBef>
              <a:spcAft>
                <a:spcPts val="0"/>
              </a:spcAft>
              <a:buSzPts val="1100"/>
              <a:buChar char="○"/>
              <a:defRPr sz="1800">
                <a:solidFill>
                  <a:schemeClr val="dk1"/>
                </a:solidFill>
                <a:latin typeface="Open Sans"/>
                <a:ea typeface="Open Sans"/>
                <a:cs typeface="Open Sans"/>
                <a:sym typeface="Open Sans"/>
              </a:defRPr>
            </a:lvl2pPr>
            <a:lvl3pPr indent="-298450" lvl="2" marL="1371600" algn="l">
              <a:lnSpc>
                <a:spcPct val="115000"/>
              </a:lnSpc>
              <a:spcBef>
                <a:spcPts val="1600"/>
              </a:spcBef>
              <a:spcAft>
                <a:spcPts val="0"/>
              </a:spcAft>
              <a:buSzPts val="1100"/>
              <a:buChar char="■"/>
              <a:defRPr sz="1500">
                <a:solidFill>
                  <a:schemeClr val="dk1"/>
                </a:solidFill>
                <a:latin typeface="Open Sans"/>
                <a:ea typeface="Open Sans"/>
                <a:cs typeface="Open Sans"/>
                <a:sym typeface="Open Sans"/>
              </a:defRPr>
            </a:lvl3pPr>
            <a:lvl4pPr indent="-298450" lvl="3" marL="18288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4pPr>
            <a:lvl5pPr indent="-298450" lvl="4" marL="22860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5pPr>
            <a:lvl6pPr indent="-298450" lvl="5" marL="27432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indent="-298450" lvl="6" marL="32004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indent="-298450" lvl="7" marL="36576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indent="-298450" lvl="8" marL="411480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p:txBody>
      </p:sp>
      <p:sp>
        <p:nvSpPr>
          <p:cNvPr id="192" name="Google Shape;192;p40"/>
          <p:cNvSpPr txBox="1"/>
          <p:nvPr>
            <p:ph idx="2" type="body"/>
          </p:nvPr>
        </p:nvSpPr>
        <p:spPr>
          <a:xfrm>
            <a:off x="114302" y="1214051"/>
            <a:ext cx="8915400" cy="3227400"/>
          </a:xfrm>
          <a:prstGeom prst="rect">
            <a:avLst/>
          </a:prstGeom>
          <a:noFill/>
          <a:ln>
            <a:noFill/>
          </a:ln>
        </p:spPr>
        <p:txBody>
          <a:bodyPr anchorCtr="0" anchor="t" bIns="68575" lIns="68575" spcFirstLastPara="1" rIns="68575" wrap="square" tIns="68575">
            <a:noAutofit/>
          </a:bodyPr>
          <a:lstStyle>
            <a:lvl1pPr indent="-298450" lvl="0" marL="457200" algn="l">
              <a:lnSpc>
                <a:spcPct val="115000"/>
              </a:lnSpc>
              <a:spcBef>
                <a:spcPts val="0"/>
              </a:spcBef>
              <a:spcAft>
                <a:spcPts val="0"/>
              </a:spcAft>
              <a:buClr>
                <a:schemeClr val="accent1"/>
              </a:buClr>
              <a:buSzPts val="1100"/>
              <a:buFont typeface="Noto Sans Symbols"/>
              <a:buChar char="▪"/>
              <a:defRPr sz="1200">
                <a:solidFill>
                  <a:schemeClr val="dk2"/>
                </a:solidFill>
              </a:defRPr>
            </a:lvl1pPr>
            <a:lvl2pPr indent="-298450" lvl="1" marL="914400" algn="l">
              <a:lnSpc>
                <a:spcPct val="115000"/>
              </a:lnSpc>
              <a:spcBef>
                <a:spcPts val="900"/>
              </a:spcBef>
              <a:spcAft>
                <a:spcPts val="0"/>
              </a:spcAft>
              <a:buSzPts val="1100"/>
              <a:buChar char="○"/>
              <a:defRPr sz="1200"/>
            </a:lvl2pPr>
            <a:lvl3pPr indent="-298450" lvl="2" marL="1371600" algn="l">
              <a:lnSpc>
                <a:spcPct val="115000"/>
              </a:lnSpc>
              <a:spcBef>
                <a:spcPts val="1600"/>
              </a:spcBef>
              <a:spcAft>
                <a:spcPts val="0"/>
              </a:spcAft>
              <a:buSzPts val="1100"/>
              <a:buChar char="■"/>
              <a:defRPr sz="1100"/>
            </a:lvl3pPr>
            <a:lvl4pPr indent="-298450" lvl="3" marL="1828800" algn="l">
              <a:lnSpc>
                <a:spcPct val="115000"/>
              </a:lnSpc>
              <a:spcBef>
                <a:spcPts val="1600"/>
              </a:spcBef>
              <a:spcAft>
                <a:spcPts val="0"/>
              </a:spcAft>
              <a:buSzPts val="1100"/>
              <a:buChar char="●"/>
              <a:defRPr sz="900"/>
            </a:lvl4pPr>
            <a:lvl5pPr indent="-298450" lvl="4" marL="2286000" algn="l">
              <a:lnSpc>
                <a:spcPct val="115000"/>
              </a:lnSpc>
              <a:spcBef>
                <a:spcPts val="1600"/>
              </a:spcBef>
              <a:spcAft>
                <a:spcPts val="0"/>
              </a:spcAft>
              <a:buSzPts val="1100"/>
              <a:buChar char="○"/>
              <a:defRPr sz="900"/>
            </a:lvl5pPr>
            <a:lvl6pPr indent="-298450" lvl="5" marL="27432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indent="-298450" lvl="6" marL="32004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indent="-298450" lvl="7" marL="36576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indent="-298450" lvl="8" marL="411480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p:txBody>
      </p:sp>
      <p:sp>
        <p:nvSpPr>
          <p:cNvPr id="193" name="Google Shape;193;p40"/>
          <p:cNvSpPr txBox="1"/>
          <p:nvPr>
            <p:ph idx="3" type="body"/>
          </p:nvPr>
        </p:nvSpPr>
        <p:spPr>
          <a:xfrm>
            <a:off x="114301" y="4514852"/>
            <a:ext cx="8915400" cy="292800"/>
          </a:xfrm>
          <a:prstGeom prst="rect">
            <a:avLst/>
          </a:prstGeom>
          <a:noFill/>
          <a:ln>
            <a:noFill/>
          </a:ln>
        </p:spPr>
        <p:txBody>
          <a:bodyPr anchorCtr="0" anchor="b" bIns="68575" lIns="68575" spcFirstLastPara="1" rIns="68575" wrap="square" tIns="68575">
            <a:noAutofit/>
          </a:bodyPr>
          <a:lstStyle>
            <a:lvl1pPr indent="-228600" lvl="0" marL="457200" marR="0" algn="l">
              <a:lnSpc>
                <a:spcPct val="100000"/>
              </a:lnSpc>
              <a:spcBef>
                <a:spcPts val="0"/>
              </a:spcBef>
              <a:spcAft>
                <a:spcPts val="0"/>
              </a:spcAft>
              <a:buSzPts val="1100"/>
              <a:buFont typeface="Arial"/>
              <a:buNone/>
              <a:defRPr sz="600"/>
            </a:lvl1pPr>
            <a:lvl2pPr indent="-228600" lvl="1" marL="914400" algn="l">
              <a:lnSpc>
                <a:spcPct val="115000"/>
              </a:lnSpc>
              <a:spcBef>
                <a:spcPts val="0"/>
              </a:spcBef>
              <a:spcAft>
                <a:spcPts val="0"/>
              </a:spcAft>
              <a:buSzPts val="1100"/>
              <a:buFont typeface="Open Sans"/>
              <a:buNone/>
              <a:defRPr sz="800"/>
            </a:lvl2pPr>
            <a:lvl3pPr indent="-228600" lvl="2" marL="1371600" algn="l">
              <a:lnSpc>
                <a:spcPct val="115000"/>
              </a:lnSpc>
              <a:spcBef>
                <a:spcPts val="1600"/>
              </a:spcBef>
              <a:spcAft>
                <a:spcPts val="0"/>
              </a:spcAft>
              <a:buSzPts val="1100"/>
              <a:buFont typeface="Open Sans"/>
              <a:buNone/>
              <a:defRPr sz="800"/>
            </a:lvl3pPr>
            <a:lvl4pPr indent="-228600" lvl="3" marL="1828800" algn="l">
              <a:lnSpc>
                <a:spcPct val="115000"/>
              </a:lnSpc>
              <a:spcBef>
                <a:spcPts val="1600"/>
              </a:spcBef>
              <a:spcAft>
                <a:spcPts val="0"/>
              </a:spcAft>
              <a:buSzPts val="1100"/>
              <a:buFont typeface="Open Sans"/>
              <a:buNone/>
              <a:defRPr sz="800"/>
            </a:lvl4pPr>
            <a:lvl5pPr indent="-228600" lvl="4" marL="2286000" algn="l">
              <a:lnSpc>
                <a:spcPct val="115000"/>
              </a:lnSpc>
              <a:spcBef>
                <a:spcPts val="1600"/>
              </a:spcBef>
              <a:spcAft>
                <a:spcPts val="0"/>
              </a:spcAft>
              <a:buSzPts val="1100"/>
              <a:buFont typeface="Open Sans"/>
              <a:buNone/>
              <a:defRPr sz="800"/>
            </a:lvl5pPr>
            <a:lvl6pPr indent="-298450" lvl="5" marL="27432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indent="-298450" lvl="6" marL="32004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indent="-298450" lvl="7" marL="36576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indent="-298450" lvl="8" marL="411480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92">
                                            <p:txEl>
                                              <p:pRg end="0" st="0"/>
                                            </p:txEl>
                                          </p:spTgt>
                                        </p:tgtEl>
                                        <p:attrNameLst>
                                          <p:attrName>style.visibility</p:attrName>
                                        </p:attrNameLst>
                                      </p:cBhvr>
                                      <p:to>
                                        <p:strVal val="visible"/>
                                      </p:to>
                                    </p:set>
                                    <p:animEffect filter="fade" transition="in">
                                      <p:cBhvr>
                                        <p:cTn dur="500"/>
                                        <p:tgtEl>
                                          <p:spTgt spid="192">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192">
                                            <p:txEl>
                                              <p:pRg end="1" st="1"/>
                                            </p:txEl>
                                          </p:spTgt>
                                        </p:tgtEl>
                                        <p:attrNameLst>
                                          <p:attrName>style.visibility</p:attrName>
                                        </p:attrNameLst>
                                      </p:cBhvr>
                                      <p:to>
                                        <p:strVal val="visible"/>
                                      </p:to>
                                    </p:set>
                                    <p:animEffect filter="fade" transition="in">
                                      <p:cBhvr>
                                        <p:cTn dur="500"/>
                                        <p:tgtEl>
                                          <p:spTgt spid="192">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192">
                                            <p:txEl>
                                              <p:pRg end="2" st="2"/>
                                            </p:txEl>
                                          </p:spTgt>
                                        </p:tgtEl>
                                        <p:attrNameLst>
                                          <p:attrName>style.visibility</p:attrName>
                                        </p:attrNameLst>
                                      </p:cBhvr>
                                      <p:to>
                                        <p:strVal val="visible"/>
                                      </p:to>
                                    </p:set>
                                    <p:animEffect filter="fade" transition="in">
                                      <p:cBhvr>
                                        <p:cTn dur="500"/>
                                        <p:tgtEl>
                                          <p:spTgt spid="192">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192">
                                            <p:txEl>
                                              <p:pRg end="3" st="3"/>
                                            </p:txEl>
                                          </p:spTgt>
                                        </p:tgtEl>
                                        <p:attrNameLst>
                                          <p:attrName>style.visibility</p:attrName>
                                        </p:attrNameLst>
                                      </p:cBhvr>
                                      <p:to>
                                        <p:strVal val="visible"/>
                                      </p:to>
                                    </p:set>
                                    <p:animEffect filter="fade" transition="in">
                                      <p:cBhvr>
                                        <p:cTn dur="500"/>
                                        <p:tgtEl>
                                          <p:spTgt spid="192">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192">
                                            <p:txEl>
                                              <p:pRg end="4" st="4"/>
                                            </p:txEl>
                                          </p:spTgt>
                                        </p:tgtEl>
                                        <p:attrNameLst>
                                          <p:attrName>style.visibility</p:attrName>
                                        </p:attrNameLst>
                                      </p:cBhvr>
                                      <p:to>
                                        <p:strVal val="visible"/>
                                      </p:to>
                                    </p:set>
                                    <p:animEffect filter="fade" transition="in">
                                      <p:cBhvr>
                                        <p:cTn dur="500"/>
                                        <p:tgtEl>
                                          <p:spTgt spid="192">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192">
                                            <p:txEl>
                                              <p:pRg end="5" st="5"/>
                                            </p:txEl>
                                          </p:spTgt>
                                        </p:tgtEl>
                                        <p:attrNameLst>
                                          <p:attrName>style.visibility</p:attrName>
                                        </p:attrNameLst>
                                      </p:cBhvr>
                                      <p:to>
                                        <p:strVal val="visible"/>
                                      </p:to>
                                    </p:set>
                                    <p:animEffect filter="fade" transition="in">
                                      <p:cBhvr>
                                        <p:cTn dur="500"/>
                                        <p:tgtEl>
                                          <p:spTgt spid="192">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192">
                                            <p:txEl>
                                              <p:pRg end="6" st="6"/>
                                            </p:txEl>
                                          </p:spTgt>
                                        </p:tgtEl>
                                        <p:attrNameLst>
                                          <p:attrName>style.visibility</p:attrName>
                                        </p:attrNameLst>
                                      </p:cBhvr>
                                      <p:to>
                                        <p:strVal val="visible"/>
                                      </p:to>
                                    </p:set>
                                    <p:animEffect filter="fade" transition="in">
                                      <p:cBhvr>
                                        <p:cTn dur="500"/>
                                        <p:tgtEl>
                                          <p:spTgt spid="192">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192">
                                            <p:txEl>
                                              <p:pRg end="7" st="7"/>
                                            </p:txEl>
                                          </p:spTgt>
                                        </p:tgtEl>
                                        <p:attrNameLst>
                                          <p:attrName>style.visibility</p:attrName>
                                        </p:attrNameLst>
                                      </p:cBhvr>
                                      <p:to>
                                        <p:strVal val="visible"/>
                                      </p:to>
                                    </p:set>
                                    <p:animEffect filter="fade" transition="in">
                                      <p:cBhvr>
                                        <p:cTn dur="500"/>
                                        <p:tgtEl>
                                          <p:spTgt spid="192">
                                            <p:txEl>
                                              <p:pRg end="7" st="7"/>
                                            </p:txEl>
                                          </p:spTgt>
                                        </p:tgtEl>
                                      </p:cBhvr>
                                    </p:animEffect>
                                  </p:childTnLst>
                                </p:cTn>
                              </p:par>
                              <p:par>
                                <p:cTn fill="hold" nodeType="withEffect" presetClass="entr" presetID="10" presetSubtype="0">
                                  <p:stCondLst>
                                    <p:cond delay="0"/>
                                  </p:stCondLst>
                                  <p:childTnLst>
                                    <p:set>
                                      <p:cBhvr>
                                        <p:cTn dur="1" fill="hold">
                                          <p:stCondLst>
                                            <p:cond delay="0"/>
                                          </p:stCondLst>
                                        </p:cTn>
                                        <p:tgtEl>
                                          <p:spTgt spid="192">
                                            <p:txEl>
                                              <p:pRg end="8" st="8"/>
                                            </p:txEl>
                                          </p:spTgt>
                                        </p:tgtEl>
                                        <p:attrNameLst>
                                          <p:attrName>style.visibility</p:attrName>
                                        </p:attrNameLst>
                                      </p:cBhvr>
                                      <p:to>
                                        <p:strVal val="visible"/>
                                      </p:to>
                                    </p:set>
                                    <p:animEffect filter="fade" transition="in">
                                      <p:cBhvr>
                                        <p:cTn dur="500"/>
                                        <p:tgtEl>
                                          <p:spTgt spid="192">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Impact Slide">
  <p:cSld name="Blue Impact Slide">
    <p:spTree>
      <p:nvGrpSpPr>
        <p:cNvPr id="194" name="Shape 194"/>
        <p:cNvGrpSpPr/>
        <p:nvPr/>
      </p:nvGrpSpPr>
      <p:grpSpPr>
        <a:xfrm>
          <a:off x="0" y="0"/>
          <a:ext cx="0" cy="0"/>
          <a:chOff x="0" y="0"/>
          <a:chExt cx="0" cy="0"/>
        </a:xfrm>
      </p:grpSpPr>
      <p:sp>
        <p:nvSpPr>
          <p:cNvPr id="195" name="Google Shape;195;p41"/>
          <p:cNvSpPr/>
          <p:nvPr/>
        </p:nvSpPr>
        <p:spPr>
          <a:xfrm>
            <a:off x="0" y="0"/>
            <a:ext cx="9144000" cy="51435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AEEF"/>
              </a:solidFill>
              <a:latin typeface="Open Sans"/>
              <a:ea typeface="Open Sans"/>
              <a:cs typeface="Open Sans"/>
              <a:sym typeface="Open Sans"/>
            </a:endParaRPr>
          </a:p>
        </p:txBody>
      </p:sp>
      <p:sp>
        <p:nvSpPr>
          <p:cNvPr id="196" name="Google Shape;196;p41"/>
          <p:cNvSpPr txBox="1"/>
          <p:nvPr>
            <p:ph type="title"/>
          </p:nvPr>
        </p:nvSpPr>
        <p:spPr>
          <a:xfrm>
            <a:off x="457200" y="1982194"/>
            <a:ext cx="8229600" cy="1179000"/>
          </a:xfrm>
          <a:prstGeom prst="rect">
            <a:avLst/>
          </a:prstGeom>
          <a:noFill/>
          <a:ln>
            <a:noFill/>
          </a:ln>
        </p:spPr>
        <p:txBody>
          <a:bodyPr anchorCtr="0" anchor="t" bIns="68575" lIns="68575" spcFirstLastPara="1" rIns="68575" wrap="square" tIns="68575">
            <a:noAutofit/>
          </a:bodyPr>
          <a:lstStyle>
            <a:lvl1pPr lvl="0" algn="l">
              <a:lnSpc>
                <a:spcPct val="100000"/>
              </a:lnSpc>
              <a:spcBef>
                <a:spcPts val="0"/>
              </a:spcBef>
              <a:spcAft>
                <a:spcPts val="0"/>
              </a:spcAft>
              <a:buSzPts val="1100"/>
              <a:buNone/>
              <a:defRPr b="0" sz="4500">
                <a:solidFill>
                  <a:schemeClr val="lt1"/>
                </a:solidFill>
                <a:latin typeface="Open Sans"/>
                <a:ea typeface="Open Sans"/>
                <a:cs typeface="Open Sans"/>
                <a:sym typeface="Open Sans"/>
              </a:defRPr>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p:txBody>
      </p:sp>
      <p:sp>
        <p:nvSpPr>
          <p:cNvPr id="197" name="Google Shape;197;p41"/>
          <p:cNvSpPr txBox="1"/>
          <p:nvPr>
            <p:ph idx="1" type="body"/>
          </p:nvPr>
        </p:nvSpPr>
        <p:spPr>
          <a:xfrm>
            <a:off x="457200" y="1561743"/>
            <a:ext cx="8229600" cy="447300"/>
          </a:xfrm>
          <a:prstGeom prst="rect">
            <a:avLst/>
          </a:prstGeom>
          <a:noFill/>
          <a:ln>
            <a:noFill/>
          </a:ln>
        </p:spPr>
        <p:txBody>
          <a:bodyPr anchorCtr="0" anchor="t" bIns="68575" lIns="68575" spcFirstLastPara="1" rIns="68575" wrap="square" tIns="68575">
            <a:noAutofit/>
          </a:bodyPr>
          <a:lstStyle>
            <a:lvl1pPr indent="-228600" lvl="0" marL="457200" algn="l">
              <a:lnSpc>
                <a:spcPct val="115000"/>
              </a:lnSpc>
              <a:spcBef>
                <a:spcPts val="0"/>
              </a:spcBef>
              <a:spcAft>
                <a:spcPts val="0"/>
              </a:spcAft>
              <a:buClr>
                <a:srgbClr val="1D4358"/>
              </a:buClr>
              <a:buSzPts val="1100"/>
              <a:buFont typeface="Open Sans"/>
              <a:buNone/>
              <a:defRPr b="0" sz="2700">
                <a:solidFill>
                  <a:srgbClr val="1D4358"/>
                </a:solidFill>
                <a:latin typeface="Open Sans"/>
                <a:ea typeface="Open Sans"/>
                <a:cs typeface="Open Sans"/>
                <a:sym typeface="Open Sans"/>
              </a:defRPr>
            </a:lvl1pPr>
            <a:lvl2pPr indent="-298450" lvl="1" marL="914400" algn="l">
              <a:lnSpc>
                <a:spcPct val="115000"/>
              </a:lnSpc>
              <a:spcBef>
                <a:spcPts val="1600"/>
              </a:spcBef>
              <a:spcAft>
                <a:spcPts val="0"/>
              </a:spcAft>
              <a:buSzPts val="1100"/>
              <a:buChar char="○"/>
              <a:defRPr b="1" sz="3000">
                <a:solidFill>
                  <a:srgbClr val="FFFF00"/>
                </a:solidFill>
                <a:latin typeface="Questrial"/>
                <a:ea typeface="Questrial"/>
                <a:cs typeface="Questrial"/>
                <a:sym typeface="Questrial"/>
              </a:defRPr>
            </a:lvl2pPr>
            <a:lvl3pPr indent="-298450" lvl="2" marL="1371600" algn="l">
              <a:lnSpc>
                <a:spcPct val="115000"/>
              </a:lnSpc>
              <a:spcBef>
                <a:spcPts val="1600"/>
              </a:spcBef>
              <a:spcAft>
                <a:spcPts val="0"/>
              </a:spcAft>
              <a:buSzPts val="1100"/>
              <a:buChar char="■"/>
              <a:defRPr b="1" sz="3000">
                <a:solidFill>
                  <a:srgbClr val="FFFF00"/>
                </a:solidFill>
                <a:latin typeface="Questrial"/>
                <a:ea typeface="Questrial"/>
                <a:cs typeface="Questrial"/>
                <a:sym typeface="Questrial"/>
              </a:defRPr>
            </a:lvl3pPr>
            <a:lvl4pPr indent="-298450" lvl="3" marL="1828800" algn="l">
              <a:lnSpc>
                <a:spcPct val="115000"/>
              </a:lnSpc>
              <a:spcBef>
                <a:spcPts val="1600"/>
              </a:spcBef>
              <a:spcAft>
                <a:spcPts val="0"/>
              </a:spcAft>
              <a:buSzPts val="1100"/>
              <a:buChar char="●"/>
              <a:defRPr b="1" sz="3000">
                <a:solidFill>
                  <a:srgbClr val="FFFF00"/>
                </a:solidFill>
                <a:latin typeface="Questrial"/>
                <a:ea typeface="Questrial"/>
                <a:cs typeface="Questrial"/>
                <a:sym typeface="Questrial"/>
              </a:defRPr>
            </a:lvl4pPr>
            <a:lvl5pPr indent="-298450" lvl="4" marL="2286000" algn="l">
              <a:lnSpc>
                <a:spcPct val="115000"/>
              </a:lnSpc>
              <a:spcBef>
                <a:spcPts val="1600"/>
              </a:spcBef>
              <a:spcAft>
                <a:spcPts val="0"/>
              </a:spcAft>
              <a:buSzPts val="1100"/>
              <a:buChar char="○"/>
              <a:defRPr b="1" sz="3000">
                <a:solidFill>
                  <a:srgbClr val="FFFF00"/>
                </a:solidFill>
                <a:latin typeface="Questrial"/>
                <a:ea typeface="Questrial"/>
                <a:cs typeface="Questrial"/>
                <a:sym typeface="Questrial"/>
              </a:defRPr>
            </a:lvl5pPr>
            <a:lvl6pPr indent="-298450" lvl="5" marL="27432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indent="-298450" lvl="6" marL="32004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indent="-298450" lvl="7" marL="36576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indent="-298450" lvl="8" marL="411480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p:txBody>
      </p:sp>
      <p:sp>
        <p:nvSpPr>
          <p:cNvPr id="198" name="Google Shape;198;p41"/>
          <p:cNvSpPr/>
          <p:nvPr/>
        </p:nvSpPr>
        <p:spPr>
          <a:xfrm>
            <a:off x="8820083" y="4940828"/>
            <a:ext cx="251400" cy="885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800"/>
              <a:buFont typeface="Arial"/>
              <a:buNone/>
            </a:pPr>
            <a:fld id="{00000000-1234-1234-1234-123412341234}" type="slidenum">
              <a:rPr b="1" i="0" lang="en" sz="800" u="none" cap="none" strike="noStrike">
                <a:solidFill>
                  <a:schemeClr val="lt1"/>
                </a:solidFill>
                <a:latin typeface="Open Sans"/>
                <a:ea typeface="Open Sans"/>
                <a:cs typeface="Open Sans"/>
                <a:sym typeface="Open Sans"/>
              </a:rPr>
              <a:t>‹#›</a:t>
            </a:fld>
            <a:endParaRPr b="1" i="0" sz="600" u="none" cap="none" strike="noStrike">
              <a:solidFill>
                <a:schemeClr val="lt1"/>
              </a:solidFill>
              <a:latin typeface="Open Sans"/>
              <a:ea typeface="Open Sans"/>
              <a:cs typeface="Open Sans"/>
              <a:sym typeface="Open Sans"/>
            </a:endParaRPr>
          </a:p>
        </p:txBody>
      </p:sp>
      <p:sp>
        <p:nvSpPr>
          <p:cNvPr id="199" name="Google Shape;199;p41"/>
          <p:cNvSpPr txBox="1"/>
          <p:nvPr/>
        </p:nvSpPr>
        <p:spPr>
          <a:xfrm>
            <a:off x="6342745" y="4911638"/>
            <a:ext cx="2532900" cy="1500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500"/>
              <a:buFont typeface="Arial"/>
              <a:buNone/>
            </a:pPr>
            <a:r>
              <a:rPr b="0" i="0" lang="en" sz="500" u="none" cap="none" strike="noStrike">
                <a:solidFill>
                  <a:schemeClr val="lt1"/>
                </a:solidFill>
                <a:latin typeface="Open Sans"/>
                <a:ea typeface="Open Sans"/>
                <a:cs typeface="Open Sans"/>
                <a:sym typeface="Open Sans"/>
              </a:rPr>
              <a:t>© 2015 BIA/Kelsey. All Rights Reserved.    |</a:t>
            </a:r>
            <a:endParaRPr b="0" i="0" sz="500" u="none" cap="none" strike="noStrike">
              <a:solidFill>
                <a:schemeClr val="lt1"/>
              </a:solidFill>
              <a:latin typeface="Open Sans"/>
              <a:ea typeface="Open Sans"/>
              <a:cs typeface="Open Sans"/>
              <a:sym typeface="Open Sans"/>
            </a:endParaRPr>
          </a:p>
        </p:txBody>
      </p:sp>
      <p:pic>
        <p:nvPicPr>
          <p:cNvPr id="200" name="Google Shape;200;p41"/>
          <p:cNvPicPr preferRelativeResize="0"/>
          <p:nvPr/>
        </p:nvPicPr>
        <p:blipFill rotWithShape="1">
          <a:blip r:embed="rId2">
            <a:alphaModFix/>
          </a:blip>
          <a:srcRect b="0" l="0" r="0" t="0"/>
          <a:stretch/>
        </p:blipFill>
        <p:spPr>
          <a:xfrm>
            <a:off x="100048" y="4775512"/>
            <a:ext cx="425100" cy="296700"/>
          </a:xfrm>
          <a:prstGeom prst="rect">
            <a:avLst/>
          </a:prstGeom>
          <a:noFill/>
          <a:ln>
            <a:noFill/>
          </a:ln>
        </p:spPr>
      </p:pic>
      <p:sp>
        <p:nvSpPr>
          <p:cNvPr id="201" name="Google Shape;201;p41"/>
          <p:cNvSpPr/>
          <p:nvPr/>
        </p:nvSpPr>
        <p:spPr>
          <a:xfrm>
            <a:off x="948160" y="4852756"/>
            <a:ext cx="2226300" cy="2307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chemeClr val="lt1"/>
                </a:solidFill>
                <a:latin typeface="Open Sans"/>
                <a:ea typeface="Open Sans"/>
                <a:cs typeface="Open Sans"/>
                <a:sym typeface="Open Sans"/>
              </a:rPr>
              <a:t>Tweet With Us: #realworldanalytics</a:t>
            </a:r>
            <a:endParaRPr b="0" i="0" sz="1100" u="none" cap="none" strike="noStrike">
              <a:solidFill>
                <a:schemeClr val="lt1"/>
              </a:solidFill>
              <a:latin typeface="Open Sans"/>
              <a:ea typeface="Open Sans"/>
              <a:cs typeface="Open Sans"/>
              <a:sym typeface="Open Sans"/>
            </a:endParaRPr>
          </a:p>
        </p:txBody>
      </p:sp>
      <p:pic>
        <p:nvPicPr>
          <p:cNvPr id="202" name="Google Shape;202;p41"/>
          <p:cNvPicPr preferRelativeResize="0"/>
          <p:nvPr/>
        </p:nvPicPr>
        <p:blipFill rotWithShape="1">
          <a:blip r:embed="rId3">
            <a:alphaModFix/>
          </a:blip>
          <a:srcRect b="0" l="0" r="0" t="0"/>
          <a:stretch/>
        </p:blipFill>
        <p:spPr>
          <a:xfrm>
            <a:off x="725574" y="4891466"/>
            <a:ext cx="225900" cy="1623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p:cSld name="Bullets">
    <p:spTree>
      <p:nvGrpSpPr>
        <p:cNvPr id="203" name="Shape 203"/>
        <p:cNvGrpSpPr/>
        <p:nvPr/>
      </p:nvGrpSpPr>
      <p:grpSpPr>
        <a:xfrm>
          <a:off x="0" y="0"/>
          <a:ext cx="0" cy="0"/>
          <a:chOff x="0" y="0"/>
          <a:chExt cx="0" cy="0"/>
        </a:xfrm>
      </p:grpSpPr>
      <p:sp>
        <p:nvSpPr>
          <p:cNvPr id="204" name="Google Shape;204;p42"/>
          <p:cNvSpPr txBox="1"/>
          <p:nvPr>
            <p:ph idx="1" type="body"/>
          </p:nvPr>
        </p:nvSpPr>
        <p:spPr>
          <a:xfrm>
            <a:off x="457214" y="1085850"/>
            <a:ext cx="8371800" cy="3508800"/>
          </a:xfrm>
          <a:prstGeom prst="rect">
            <a:avLst/>
          </a:prstGeom>
          <a:noFill/>
          <a:ln>
            <a:noFill/>
          </a:ln>
        </p:spPr>
        <p:txBody>
          <a:bodyPr anchorCtr="0" anchor="t" bIns="68575" lIns="68575" spcFirstLastPara="1" rIns="68575" wrap="square" tIns="68575">
            <a:noAutofit/>
          </a:bodyPr>
          <a:lstStyle>
            <a:lvl1pPr indent="-298450" lvl="0" marL="457200" marR="0" algn="l">
              <a:lnSpc>
                <a:spcPct val="100000"/>
              </a:lnSpc>
              <a:spcBef>
                <a:spcPts val="400"/>
              </a:spcBef>
              <a:spcAft>
                <a:spcPts val="0"/>
              </a:spcAft>
              <a:buClr>
                <a:schemeClr val="accent1"/>
              </a:buClr>
              <a:buSzPts val="1100"/>
              <a:buFont typeface="Noto Sans Symbols"/>
              <a:buChar char="▪"/>
              <a:defRPr sz="1800"/>
            </a:lvl1pPr>
            <a:lvl2pPr indent="-298450" lvl="1" marL="914400" marR="0" algn="l">
              <a:lnSpc>
                <a:spcPct val="100000"/>
              </a:lnSpc>
              <a:spcBef>
                <a:spcPts val="400"/>
              </a:spcBef>
              <a:spcAft>
                <a:spcPts val="0"/>
              </a:spcAft>
              <a:buClr>
                <a:schemeClr val="accent1"/>
              </a:buClr>
              <a:buSzPts val="1100"/>
              <a:buFont typeface="Noto Sans Symbols"/>
              <a:buChar char="▪"/>
              <a:defRPr sz="1100"/>
            </a:lvl2pPr>
            <a:lvl3pPr indent="-298450" lvl="2" marL="1371600" marR="0" algn="l">
              <a:lnSpc>
                <a:spcPct val="100000"/>
              </a:lnSpc>
              <a:spcBef>
                <a:spcPts val="300"/>
              </a:spcBef>
              <a:spcAft>
                <a:spcPts val="0"/>
              </a:spcAft>
              <a:buClr>
                <a:schemeClr val="accent1"/>
              </a:buClr>
              <a:buSzPts val="1100"/>
              <a:buFont typeface="Noto Sans Symbols"/>
              <a:buChar char="▪"/>
              <a:defRPr sz="1400"/>
            </a:lvl3pPr>
            <a:lvl4pPr indent="-298450" lvl="3" marL="1828800" marR="0" algn="l">
              <a:lnSpc>
                <a:spcPct val="100000"/>
              </a:lnSpc>
              <a:spcBef>
                <a:spcPts val="300"/>
              </a:spcBef>
              <a:spcAft>
                <a:spcPts val="0"/>
              </a:spcAft>
              <a:buClr>
                <a:schemeClr val="accent1"/>
              </a:buClr>
              <a:buSzPts val="1100"/>
              <a:buFont typeface="Noto Sans Symbols"/>
              <a:buChar char="▪"/>
              <a:defRPr sz="1100"/>
            </a:lvl4pPr>
            <a:lvl5pPr indent="-298450" lvl="4" marL="2286000" marR="0" algn="l">
              <a:lnSpc>
                <a:spcPct val="100000"/>
              </a:lnSpc>
              <a:spcBef>
                <a:spcPts val="300"/>
              </a:spcBef>
              <a:spcAft>
                <a:spcPts val="0"/>
              </a:spcAft>
              <a:buClr>
                <a:schemeClr val="accent1"/>
              </a:buClr>
              <a:buSzPts val="1100"/>
              <a:buFont typeface="Noto Sans Symbols"/>
              <a:buChar char="▪"/>
              <a:defRPr sz="1100"/>
            </a:lvl5pPr>
            <a:lvl6pPr indent="-298450" lvl="5" marL="2743200" algn="l">
              <a:lnSpc>
                <a:spcPct val="115000"/>
              </a:lnSpc>
              <a:spcBef>
                <a:spcPts val="0"/>
              </a:spcBef>
              <a:spcAft>
                <a:spcPts val="0"/>
              </a:spcAft>
              <a:buSzPts val="1100"/>
              <a:buChar char="■"/>
              <a:defRPr sz="1400">
                <a:solidFill>
                  <a:schemeClr val="dk1"/>
                </a:solidFill>
                <a:latin typeface="Open Sans"/>
                <a:ea typeface="Open Sans"/>
                <a:cs typeface="Open Sans"/>
                <a:sym typeface="Open Sans"/>
              </a:defRPr>
            </a:lvl6pPr>
            <a:lvl7pPr indent="-298450" lvl="6" marL="32004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indent="-298450" lvl="7" marL="36576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indent="-298450" lvl="8" marL="411480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p:txBody>
      </p:sp>
      <p:sp>
        <p:nvSpPr>
          <p:cNvPr id="205" name="Google Shape;205;p42"/>
          <p:cNvSpPr txBox="1"/>
          <p:nvPr>
            <p:ph type="title"/>
          </p:nvPr>
        </p:nvSpPr>
        <p:spPr>
          <a:xfrm>
            <a:off x="457214" y="57150"/>
            <a:ext cx="8371800" cy="857400"/>
          </a:xfrm>
          <a:prstGeom prst="rect">
            <a:avLst/>
          </a:prstGeom>
          <a:noFill/>
          <a:ln>
            <a:noFill/>
          </a:ln>
        </p:spPr>
        <p:txBody>
          <a:bodyPr anchorCtr="0" anchor="ctr" bIns="68575" lIns="68575" spcFirstLastPara="1" rIns="68575" wrap="square" tIns="68575">
            <a:noAutofit/>
          </a:bodyPr>
          <a:lstStyle>
            <a:lvl1pPr lvl="0" algn="l">
              <a:lnSpc>
                <a:spcPct val="100000"/>
              </a:lnSpc>
              <a:spcBef>
                <a:spcPts val="0"/>
              </a:spcBef>
              <a:spcAft>
                <a:spcPts val="0"/>
              </a:spcAft>
              <a:buSzPts val="1100"/>
              <a:buNone/>
              <a:defRPr sz="2400"/>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Chart">
  <p:cSld name="Title &amp; Chart">
    <p:spTree>
      <p:nvGrpSpPr>
        <p:cNvPr id="206" name="Shape 206"/>
        <p:cNvGrpSpPr/>
        <p:nvPr/>
      </p:nvGrpSpPr>
      <p:grpSpPr>
        <a:xfrm>
          <a:off x="0" y="0"/>
          <a:ext cx="0" cy="0"/>
          <a:chOff x="0" y="0"/>
          <a:chExt cx="0" cy="0"/>
        </a:xfrm>
      </p:grpSpPr>
      <p:sp>
        <p:nvSpPr>
          <p:cNvPr id="207" name="Google Shape;207;p43"/>
          <p:cNvSpPr txBox="1"/>
          <p:nvPr>
            <p:ph idx="1" type="body"/>
          </p:nvPr>
        </p:nvSpPr>
        <p:spPr>
          <a:xfrm>
            <a:off x="114301" y="4514852"/>
            <a:ext cx="8915400" cy="292800"/>
          </a:xfrm>
          <a:prstGeom prst="rect">
            <a:avLst/>
          </a:prstGeom>
          <a:noFill/>
          <a:ln>
            <a:noFill/>
          </a:ln>
        </p:spPr>
        <p:txBody>
          <a:bodyPr anchorCtr="0" anchor="b" bIns="68575" lIns="68575" spcFirstLastPara="1" rIns="68575" wrap="square" tIns="68575">
            <a:noAutofit/>
          </a:bodyPr>
          <a:lstStyle>
            <a:lvl1pPr indent="-228600" lvl="0" marL="457200" marR="0" algn="l">
              <a:lnSpc>
                <a:spcPct val="100000"/>
              </a:lnSpc>
              <a:spcBef>
                <a:spcPts val="0"/>
              </a:spcBef>
              <a:spcAft>
                <a:spcPts val="0"/>
              </a:spcAft>
              <a:buSzPts val="1100"/>
              <a:buFont typeface="Arial"/>
              <a:buNone/>
              <a:defRPr sz="600"/>
            </a:lvl1pPr>
            <a:lvl2pPr indent="-228600" lvl="1" marL="914400" algn="l">
              <a:lnSpc>
                <a:spcPct val="115000"/>
              </a:lnSpc>
              <a:spcBef>
                <a:spcPts val="0"/>
              </a:spcBef>
              <a:spcAft>
                <a:spcPts val="0"/>
              </a:spcAft>
              <a:buSzPts val="1100"/>
              <a:buFont typeface="Open Sans"/>
              <a:buNone/>
              <a:defRPr sz="800"/>
            </a:lvl2pPr>
            <a:lvl3pPr indent="-228600" lvl="2" marL="1371600" algn="l">
              <a:lnSpc>
                <a:spcPct val="115000"/>
              </a:lnSpc>
              <a:spcBef>
                <a:spcPts val="1600"/>
              </a:spcBef>
              <a:spcAft>
                <a:spcPts val="0"/>
              </a:spcAft>
              <a:buSzPts val="1100"/>
              <a:buFont typeface="Open Sans"/>
              <a:buNone/>
              <a:defRPr sz="800"/>
            </a:lvl3pPr>
            <a:lvl4pPr indent="-228600" lvl="3" marL="1828800" algn="l">
              <a:lnSpc>
                <a:spcPct val="115000"/>
              </a:lnSpc>
              <a:spcBef>
                <a:spcPts val="1600"/>
              </a:spcBef>
              <a:spcAft>
                <a:spcPts val="0"/>
              </a:spcAft>
              <a:buSzPts val="1100"/>
              <a:buFont typeface="Open Sans"/>
              <a:buNone/>
              <a:defRPr sz="800"/>
            </a:lvl4pPr>
            <a:lvl5pPr indent="-228600" lvl="4" marL="2286000" algn="l">
              <a:lnSpc>
                <a:spcPct val="115000"/>
              </a:lnSpc>
              <a:spcBef>
                <a:spcPts val="1600"/>
              </a:spcBef>
              <a:spcAft>
                <a:spcPts val="0"/>
              </a:spcAft>
              <a:buSzPts val="1100"/>
              <a:buFont typeface="Open Sans"/>
              <a:buNone/>
              <a:defRPr sz="800"/>
            </a:lvl5pPr>
            <a:lvl6pPr indent="-298450" lvl="5" marL="27432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indent="-298450" lvl="6" marL="32004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indent="-298450" lvl="7" marL="36576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indent="-298450" lvl="8" marL="411480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p:txBody>
      </p:sp>
      <p:sp>
        <p:nvSpPr>
          <p:cNvPr id="208" name="Google Shape;208;p43"/>
          <p:cNvSpPr/>
          <p:nvPr>
            <p:ph idx="2" type="chart"/>
          </p:nvPr>
        </p:nvSpPr>
        <p:spPr>
          <a:xfrm>
            <a:off x="114301" y="1200150"/>
            <a:ext cx="8915400" cy="3241200"/>
          </a:xfrm>
          <a:prstGeom prst="rect">
            <a:avLst/>
          </a:prstGeom>
          <a:noFill/>
          <a:ln>
            <a:noFill/>
          </a:ln>
        </p:spPr>
        <p:txBody>
          <a:bodyPr anchorCtr="0" anchor="ctr" bIns="68575" lIns="68575" spcFirstLastPara="1" rIns="68575" wrap="square" tIns="68575">
            <a:noAutofit/>
          </a:bodyPr>
          <a:lstStyle>
            <a:lvl1pPr lvl="0" marR="0" rtl="0" algn="ctr">
              <a:lnSpc>
                <a:spcPct val="115000"/>
              </a:lnSpc>
              <a:spcBef>
                <a:spcPts val="0"/>
              </a:spcBef>
              <a:spcAft>
                <a:spcPts val="0"/>
              </a:spcAft>
              <a:buClr>
                <a:srgbClr val="7F7F7F"/>
              </a:buClr>
              <a:buSzPts val="1100"/>
              <a:buFont typeface="Open Sans"/>
              <a:buNone/>
              <a:defRPr b="0" i="0" sz="1400" u="none" cap="none" strike="noStrike">
                <a:solidFill>
                  <a:srgbClr val="7F7F7F"/>
                </a:solidFill>
                <a:latin typeface="Open Sans"/>
                <a:ea typeface="Open Sans"/>
                <a:cs typeface="Open Sans"/>
                <a:sym typeface="Open Sans"/>
              </a:defRPr>
            </a:lvl1pPr>
            <a:lvl2pPr lvl="1" marR="0" rtl="0" algn="l">
              <a:lnSpc>
                <a:spcPct val="115000"/>
              </a:lnSpc>
              <a:spcBef>
                <a:spcPts val="0"/>
              </a:spcBef>
              <a:spcAft>
                <a:spcPts val="0"/>
              </a:spcAft>
              <a:buClr>
                <a:schemeClr val="dk2"/>
              </a:buClr>
              <a:buSzPts val="1100"/>
              <a:buFont typeface="Arial"/>
              <a:buChar char="○"/>
              <a:defRPr b="0" i="0" sz="1400" u="none" cap="none" strike="noStrike">
                <a:solidFill>
                  <a:schemeClr val="dk1"/>
                </a:solidFill>
                <a:latin typeface="Open Sans"/>
                <a:ea typeface="Open Sans"/>
                <a:cs typeface="Open Sans"/>
                <a:sym typeface="Open Sans"/>
              </a:defRPr>
            </a:lvl2pPr>
            <a:lvl3pPr lvl="2" marR="0" rtl="0" algn="l">
              <a:lnSpc>
                <a:spcPct val="115000"/>
              </a:lnSpc>
              <a:spcBef>
                <a:spcPts val="0"/>
              </a:spcBef>
              <a:spcAft>
                <a:spcPts val="0"/>
              </a:spcAft>
              <a:buClr>
                <a:schemeClr val="dk2"/>
              </a:buClr>
              <a:buSzPts val="1100"/>
              <a:buFont typeface="Arial"/>
              <a:buChar char="■"/>
              <a:defRPr b="0" i="0" sz="1400" u="none" cap="none" strike="noStrike">
                <a:solidFill>
                  <a:schemeClr val="dk1"/>
                </a:solidFill>
                <a:latin typeface="Open Sans"/>
                <a:ea typeface="Open Sans"/>
                <a:cs typeface="Open Sans"/>
                <a:sym typeface="Open Sans"/>
              </a:defRPr>
            </a:lvl3pPr>
            <a:lvl4pPr lvl="3" marR="0" rtl="0" algn="l">
              <a:lnSpc>
                <a:spcPct val="115000"/>
              </a:lnSpc>
              <a:spcBef>
                <a:spcPts val="0"/>
              </a:spcBef>
              <a:spcAft>
                <a:spcPts val="0"/>
              </a:spcAft>
              <a:buClr>
                <a:schemeClr val="dk2"/>
              </a:buClr>
              <a:buSzPts val="1100"/>
              <a:buFont typeface="Arial"/>
              <a:buChar char="●"/>
              <a:defRPr b="0" i="0" sz="1400" u="none" cap="none" strike="noStrike">
                <a:solidFill>
                  <a:schemeClr val="dk1"/>
                </a:solidFill>
                <a:latin typeface="Open Sans"/>
                <a:ea typeface="Open Sans"/>
                <a:cs typeface="Open Sans"/>
                <a:sym typeface="Open Sans"/>
              </a:defRPr>
            </a:lvl4pPr>
            <a:lvl5pPr lvl="4" marR="0" rtl="0" algn="l">
              <a:lnSpc>
                <a:spcPct val="115000"/>
              </a:lnSpc>
              <a:spcBef>
                <a:spcPts val="0"/>
              </a:spcBef>
              <a:spcAft>
                <a:spcPts val="0"/>
              </a:spcAft>
              <a:buClr>
                <a:schemeClr val="dk2"/>
              </a:buClr>
              <a:buSzPts val="1100"/>
              <a:buFont typeface="Arial"/>
              <a:buChar char="○"/>
              <a:defRPr b="0" i="0" sz="1400" u="none" cap="none" strike="noStrike">
                <a:solidFill>
                  <a:schemeClr val="dk1"/>
                </a:solidFill>
                <a:latin typeface="Open Sans"/>
                <a:ea typeface="Open Sans"/>
                <a:cs typeface="Open Sans"/>
                <a:sym typeface="Open Sans"/>
              </a:defRPr>
            </a:lvl5pPr>
            <a:lvl6pPr lvl="5" marR="0" rtl="0" algn="l">
              <a:lnSpc>
                <a:spcPct val="115000"/>
              </a:lnSpc>
              <a:spcBef>
                <a:spcPts val="0"/>
              </a:spcBef>
              <a:spcAft>
                <a:spcPts val="0"/>
              </a:spcAft>
              <a:buClr>
                <a:schemeClr val="dk2"/>
              </a:buClr>
              <a:buSzPts val="1100"/>
              <a:buFont typeface="Arial"/>
              <a:buChar char="■"/>
              <a:defRPr b="0" i="0" sz="1400" u="none" cap="none" strike="noStrike">
                <a:solidFill>
                  <a:schemeClr val="dk1"/>
                </a:solidFill>
                <a:latin typeface="Open Sans"/>
                <a:ea typeface="Open Sans"/>
                <a:cs typeface="Open Sans"/>
                <a:sym typeface="Open Sans"/>
              </a:defRPr>
            </a:lvl6pPr>
            <a:lvl7pPr lvl="6" marR="0" rtl="0" algn="l">
              <a:lnSpc>
                <a:spcPct val="115000"/>
              </a:lnSpc>
              <a:spcBef>
                <a:spcPts val="0"/>
              </a:spcBef>
              <a:spcAft>
                <a:spcPts val="0"/>
              </a:spcAft>
              <a:buClr>
                <a:schemeClr val="dk2"/>
              </a:buClr>
              <a:buSzPts val="1100"/>
              <a:buFont typeface="Arial"/>
              <a:buChar char="●"/>
              <a:defRPr b="0" i="0" sz="1400" u="none" cap="none" strike="noStrike">
                <a:solidFill>
                  <a:schemeClr val="dk1"/>
                </a:solidFill>
                <a:latin typeface="Open Sans"/>
                <a:ea typeface="Open Sans"/>
                <a:cs typeface="Open Sans"/>
                <a:sym typeface="Open Sans"/>
              </a:defRPr>
            </a:lvl7pPr>
            <a:lvl8pPr lvl="7" marR="0" rtl="0" algn="l">
              <a:lnSpc>
                <a:spcPct val="115000"/>
              </a:lnSpc>
              <a:spcBef>
                <a:spcPts val="0"/>
              </a:spcBef>
              <a:spcAft>
                <a:spcPts val="0"/>
              </a:spcAft>
              <a:buClr>
                <a:schemeClr val="dk2"/>
              </a:buClr>
              <a:buSzPts val="1100"/>
              <a:buFont typeface="Arial"/>
              <a:buChar char="○"/>
              <a:defRPr b="0" i="0" sz="1400" u="none" cap="none" strike="noStrike">
                <a:solidFill>
                  <a:schemeClr val="dk1"/>
                </a:solidFill>
                <a:latin typeface="Open Sans"/>
                <a:ea typeface="Open Sans"/>
                <a:cs typeface="Open Sans"/>
                <a:sym typeface="Open Sans"/>
              </a:defRPr>
            </a:lvl8pPr>
            <a:lvl9pPr lvl="8" marR="0" rtl="0" algn="l">
              <a:lnSpc>
                <a:spcPct val="115000"/>
              </a:lnSpc>
              <a:spcBef>
                <a:spcPts val="0"/>
              </a:spcBef>
              <a:spcAft>
                <a:spcPts val="0"/>
              </a:spcAft>
              <a:buClr>
                <a:schemeClr val="dk2"/>
              </a:buClr>
              <a:buSzPts val="1100"/>
              <a:buFont typeface="Arial"/>
              <a:buChar char="■"/>
              <a:defRPr b="0" i="0" sz="1400" u="none" cap="none" strike="noStrike">
                <a:solidFill>
                  <a:schemeClr val="dk1"/>
                </a:solidFill>
                <a:latin typeface="Open Sans"/>
                <a:ea typeface="Open Sans"/>
                <a:cs typeface="Open Sans"/>
                <a:sym typeface="Open Sans"/>
              </a:defRPr>
            </a:lvl9pPr>
          </a:lstStyle>
          <a:p/>
        </p:txBody>
      </p:sp>
      <p:sp>
        <p:nvSpPr>
          <p:cNvPr id="209" name="Google Shape;209;p43"/>
          <p:cNvSpPr txBox="1"/>
          <p:nvPr>
            <p:ph type="title"/>
          </p:nvPr>
        </p:nvSpPr>
        <p:spPr>
          <a:xfrm>
            <a:off x="114301" y="317274"/>
            <a:ext cx="8921700" cy="373200"/>
          </a:xfrm>
          <a:prstGeom prst="rect">
            <a:avLst/>
          </a:prstGeom>
          <a:noFill/>
          <a:ln>
            <a:noFill/>
          </a:ln>
        </p:spPr>
        <p:txBody>
          <a:bodyPr anchorCtr="0" anchor="t" bIns="68575" lIns="68575" spcFirstLastPara="1" rIns="68575" wrap="square" tIns="68575">
            <a:noAutofit/>
          </a:bodyPr>
          <a:lstStyle>
            <a:lvl1pPr lvl="0" algn="l">
              <a:lnSpc>
                <a:spcPct val="100000"/>
              </a:lnSpc>
              <a:spcBef>
                <a:spcPts val="0"/>
              </a:spcBef>
              <a:spcAft>
                <a:spcPts val="0"/>
              </a:spcAft>
              <a:buSzPts val="1100"/>
              <a:buNone/>
              <a:defRPr b="0" sz="2400">
                <a:solidFill>
                  <a:schemeClr val="dk1"/>
                </a:solidFill>
              </a:defRPr>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p:txBody>
      </p:sp>
      <p:sp>
        <p:nvSpPr>
          <p:cNvPr id="210" name="Google Shape;210;p43"/>
          <p:cNvSpPr txBox="1"/>
          <p:nvPr>
            <p:ph idx="3" type="body"/>
          </p:nvPr>
        </p:nvSpPr>
        <p:spPr>
          <a:xfrm>
            <a:off x="114302" y="802489"/>
            <a:ext cx="8915400" cy="307200"/>
          </a:xfrm>
          <a:prstGeom prst="rect">
            <a:avLst/>
          </a:prstGeom>
          <a:noFill/>
          <a:ln>
            <a:noFill/>
          </a:ln>
        </p:spPr>
        <p:txBody>
          <a:bodyPr anchorCtr="0" anchor="t" bIns="68575" lIns="68575" spcFirstLastPara="1" rIns="68575" wrap="square" tIns="68575">
            <a:noAutofit/>
          </a:bodyPr>
          <a:lstStyle>
            <a:lvl1pPr indent="-228600" lvl="0" marL="457200" algn="l">
              <a:lnSpc>
                <a:spcPct val="115000"/>
              </a:lnSpc>
              <a:spcBef>
                <a:spcPts val="0"/>
              </a:spcBef>
              <a:spcAft>
                <a:spcPts val="0"/>
              </a:spcAft>
              <a:buClr>
                <a:srgbClr val="7F7F7F"/>
              </a:buClr>
              <a:buSzPts val="1100"/>
              <a:buFont typeface="Open Sans"/>
              <a:buNone/>
              <a:defRPr sz="1800">
                <a:solidFill>
                  <a:srgbClr val="7F7F7F"/>
                </a:solidFill>
                <a:latin typeface="Open Sans"/>
                <a:ea typeface="Open Sans"/>
                <a:cs typeface="Open Sans"/>
                <a:sym typeface="Open Sans"/>
              </a:defRPr>
            </a:lvl1pPr>
            <a:lvl2pPr indent="-298450" lvl="1" marL="914400" algn="l">
              <a:lnSpc>
                <a:spcPct val="115000"/>
              </a:lnSpc>
              <a:spcBef>
                <a:spcPts val="1600"/>
              </a:spcBef>
              <a:spcAft>
                <a:spcPts val="0"/>
              </a:spcAft>
              <a:buSzPts val="1100"/>
              <a:buChar char="○"/>
              <a:defRPr sz="1800">
                <a:solidFill>
                  <a:schemeClr val="dk1"/>
                </a:solidFill>
                <a:latin typeface="Open Sans"/>
                <a:ea typeface="Open Sans"/>
                <a:cs typeface="Open Sans"/>
                <a:sym typeface="Open Sans"/>
              </a:defRPr>
            </a:lvl2pPr>
            <a:lvl3pPr indent="-298450" lvl="2" marL="1371600" algn="l">
              <a:lnSpc>
                <a:spcPct val="115000"/>
              </a:lnSpc>
              <a:spcBef>
                <a:spcPts val="1600"/>
              </a:spcBef>
              <a:spcAft>
                <a:spcPts val="0"/>
              </a:spcAft>
              <a:buSzPts val="1100"/>
              <a:buChar char="■"/>
              <a:defRPr sz="1500">
                <a:solidFill>
                  <a:schemeClr val="dk1"/>
                </a:solidFill>
                <a:latin typeface="Open Sans"/>
                <a:ea typeface="Open Sans"/>
                <a:cs typeface="Open Sans"/>
                <a:sym typeface="Open Sans"/>
              </a:defRPr>
            </a:lvl3pPr>
            <a:lvl4pPr indent="-298450" lvl="3" marL="18288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4pPr>
            <a:lvl5pPr indent="-298450" lvl="4" marL="22860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5pPr>
            <a:lvl6pPr indent="-298450" lvl="5" marL="27432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indent="-298450" lvl="6" marL="32004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indent="-298450" lvl="7" marL="36576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indent="-298450" lvl="8" marL="411480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500"/>
                                        <p:tgtEl>
                                          <p:spTgt spid="2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pact Slide 1" showMasterSp="0">
  <p:cSld name="Impact Slide 1">
    <p:bg>
      <p:bgPr>
        <a:blipFill>
          <a:blip r:embed="rId2">
            <a:alphaModFix/>
          </a:blip>
          <a:stretch>
            <a:fillRect/>
          </a:stretch>
        </a:blipFill>
      </p:bgPr>
    </p:bg>
    <p:spTree>
      <p:nvGrpSpPr>
        <p:cNvPr id="211" name="Shape 211"/>
        <p:cNvGrpSpPr/>
        <p:nvPr/>
      </p:nvGrpSpPr>
      <p:grpSpPr>
        <a:xfrm>
          <a:off x="0" y="0"/>
          <a:ext cx="0" cy="0"/>
          <a:chOff x="0" y="0"/>
          <a:chExt cx="0" cy="0"/>
        </a:xfrm>
      </p:grpSpPr>
      <p:sp>
        <p:nvSpPr>
          <p:cNvPr id="212" name="Google Shape;212;p44"/>
          <p:cNvSpPr/>
          <p:nvPr/>
        </p:nvSpPr>
        <p:spPr>
          <a:xfrm>
            <a:off x="0" y="1200150"/>
            <a:ext cx="9144000" cy="1462500"/>
          </a:xfrm>
          <a:prstGeom prst="rect">
            <a:avLst/>
          </a:prstGeom>
          <a:solidFill>
            <a:schemeClr val="accent1">
              <a:alpha val="84705"/>
            </a:scheme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a:ea typeface="Open Sans"/>
              <a:cs typeface="Open Sans"/>
              <a:sym typeface="Open Sans"/>
            </a:endParaRPr>
          </a:p>
        </p:txBody>
      </p:sp>
      <p:sp>
        <p:nvSpPr>
          <p:cNvPr id="213" name="Google Shape;213;p44"/>
          <p:cNvSpPr/>
          <p:nvPr/>
        </p:nvSpPr>
        <p:spPr>
          <a:xfrm>
            <a:off x="8837024" y="4940828"/>
            <a:ext cx="251400" cy="885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800"/>
              <a:buFont typeface="Arial"/>
              <a:buNone/>
            </a:pPr>
            <a:fld id="{00000000-1234-1234-1234-123412341234}" type="slidenum">
              <a:rPr b="1" i="0" lang="en" sz="800" u="none" cap="none" strike="noStrike">
                <a:solidFill>
                  <a:schemeClr val="lt1"/>
                </a:solidFill>
                <a:latin typeface="Open Sans"/>
                <a:ea typeface="Open Sans"/>
                <a:cs typeface="Open Sans"/>
                <a:sym typeface="Open Sans"/>
              </a:rPr>
              <a:t>‹#›</a:t>
            </a:fld>
            <a:endParaRPr b="1" i="0" sz="600" u="none" cap="none" strike="noStrike">
              <a:solidFill>
                <a:schemeClr val="lt1"/>
              </a:solidFill>
              <a:latin typeface="Open Sans"/>
              <a:ea typeface="Open Sans"/>
              <a:cs typeface="Open Sans"/>
              <a:sym typeface="Open Sans"/>
            </a:endParaRPr>
          </a:p>
        </p:txBody>
      </p:sp>
      <p:sp>
        <p:nvSpPr>
          <p:cNvPr id="214" name="Google Shape;214;p44"/>
          <p:cNvSpPr txBox="1"/>
          <p:nvPr/>
        </p:nvSpPr>
        <p:spPr>
          <a:xfrm>
            <a:off x="7426234" y="4911636"/>
            <a:ext cx="1466400" cy="1500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500"/>
              <a:buFont typeface="Arial"/>
              <a:buNone/>
            </a:pPr>
            <a:r>
              <a:rPr b="0" i="0" lang="en" sz="500" u="none" cap="none" strike="noStrike">
                <a:solidFill>
                  <a:schemeClr val="lt1"/>
                </a:solidFill>
                <a:latin typeface="Open Sans"/>
                <a:ea typeface="Open Sans"/>
                <a:cs typeface="Open Sans"/>
                <a:sym typeface="Open Sans"/>
              </a:rPr>
              <a:t>© 2015 BIA/Kelsey. All Rights Reserved.    |</a:t>
            </a:r>
            <a:endParaRPr b="0" i="0" sz="500" u="none" cap="none" strike="noStrike">
              <a:solidFill>
                <a:schemeClr val="lt1"/>
              </a:solidFill>
              <a:latin typeface="Open Sans"/>
              <a:ea typeface="Open Sans"/>
              <a:cs typeface="Open Sans"/>
              <a:sym typeface="Open Sans"/>
            </a:endParaRPr>
          </a:p>
        </p:txBody>
      </p:sp>
      <p:sp>
        <p:nvSpPr>
          <p:cNvPr id="215" name="Google Shape;215;p44"/>
          <p:cNvSpPr txBox="1"/>
          <p:nvPr>
            <p:ph idx="1" type="body"/>
          </p:nvPr>
        </p:nvSpPr>
        <p:spPr>
          <a:xfrm>
            <a:off x="114300" y="1260419"/>
            <a:ext cx="8915400" cy="1341900"/>
          </a:xfrm>
          <a:prstGeom prst="rect">
            <a:avLst/>
          </a:prstGeom>
          <a:noFill/>
          <a:ln>
            <a:noFill/>
          </a:ln>
        </p:spPr>
        <p:txBody>
          <a:bodyPr anchorCtr="0" anchor="ctr" bIns="68575" lIns="68575" spcFirstLastPara="1" rIns="68575" wrap="square" tIns="68575">
            <a:noAutofit/>
          </a:bodyPr>
          <a:lstStyle>
            <a:lvl1pPr indent="-228600" lvl="0" marL="457200" algn="r">
              <a:lnSpc>
                <a:spcPct val="115000"/>
              </a:lnSpc>
              <a:spcBef>
                <a:spcPts val="0"/>
              </a:spcBef>
              <a:spcAft>
                <a:spcPts val="0"/>
              </a:spcAft>
              <a:buClr>
                <a:schemeClr val="lt1"/>
              </a:buClr>
              <a:buSzPts val="1100"/>
              <a:buFont typeface="Open Sans"/>
              <a:buNone/>
              <a:defRPr sz="2700">
                <a:solidFill>
                  <a:schemeClr val="lt1"/>
                </a:solidFill>
              </a:defRPr>
            </a:lvl1pPr>
            <a:lvl2pPr indent="-228600" lvl="1" marL="914400" algn="l">
              <a:lnSpc>
                <a:spcPct val="115000"/>
              </a:lnSpc>
              <a:spcBef>
                <a:spcPts val="1600"/>
              </a:spcBef>
              <a:spcAft>
                <a:spcPts val="0"/>
              </a:spcAft>
              <a:buSzPts val="1100"/>
              <a:buFont typeface="Arial"/>
              <a:buNone/>
              <a:defRPr sz="1100"/>
            </a:lvl2pPr>
            <a:lvl3pPr indent="-298450" lvl="2" marL="1371600" algn="l">
              <a:lnSpc>
                <a:spcPct val="115000"/>
              </a:lnSpc>
              <a:spcBef>
                <a:spcPts val="1600"/>
              </a:spcBef>
              <a:spcAft>
                <a:spcPts val="0"/>
              </a:spcAft>
              <a:buSzPts val="1100"/>
              <a:buChar char="■"/>
              <a:defRPr sz="1500">
                <a:solidFill>
                  <a:schemeClr val="dk1"/>
                </a:solidFill>
                <a:latin typeface="Open Sans"/>
                <a:ea typeface="Open Sans"/>
                <a:cs typeface="Open Sans"/>
                <a:sym typeface="Open Sans"/>
              </a:defRPr>
            </a:lvl3pPr>
            <a:lvl4pPr indent="-298450" lvl="3" marL="18288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4pPr>
            <a:lvl5pPr indent="-298450" lvl="4" marL="22860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5pPr>
            <a:lvl6pPr indent="-298450" lvl="5" marL="27432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indent="-298450" lvl="6" marL="32004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indent="-298450" lvl="7" marL="36576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indent="-298450" lvl="8" marL="411480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p:txBody>
      </p:sp>
      <p:pic>
        <p:nvPicPr>
          <p:cNvPr id="216" name="Google Shape;216;p44"/>
          <p:cNvPicPr preferRelativeResize="0"/>
          <p:nvPr/>
        </p:nvPicPr>
        <p:blipFill rotWithShape="1">
          <a:blip r:embed="rId3">
            <a:alphaModFix/>
          </a:blip>
          <a:srcRect b="0" l="0" r="0" t="0"/>
          <a:stretch/>
        </p:blipFill>
        <p:spPr>
          <a:xfrm>
            <a:off x="100048" y="4775512"/>
            <a:ext cx="425100" cy="296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500"/>
                                        <p:tgtEl>
                                          <p:spTgt spid="21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15">
                                            <p:txEl>
                                              <p:pRg end="0" st="0"/>
                                            </p:txEl>
                                          </p:spTgt>
                                        </p:tgtEl>
                                        <p:attrNameLst>
                                          <p:attrName>style.visibility</p:attrName>
                                        </p:attrNameLst>
                                      </p:cBhvr>
                                      <p:to>
                                        <p:strVal val="visible"/>
                                      </p:to>
                                    </p:set>
                                    <p:animEffect filter="fade" transition="in">
                                      <p:cBhvr>
                                        <p:cTn dur="500"/>
                                        <p:tgtEl>
                                          <p:spTgt spid="215">
                                            <p:txEl>
                                              <p:pRg end="0" st="0"/>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15">
                                            <p:txEl>
                                              <p:pRg end="1" st="1"/>
                                            </p:txEl>
                                          </p:spTgt>
                                        </p:tgtEl>
                                        <p:attrNameLst>
                                          <p:attrName>style.visibility</p:attrName>
                                        </p:attrNameLst>
                                      </p:cBhvr>
                                      <p:to>
                                        <p:strVal val="visible"/>
                                      </p:to>
                                    </p:set>
                                    <p:animEffect filter="fade" transition="in">
                                      <p:cBhvr>
                                        <p:cTn dur="500"/>
                                        <p:tgtEl>
                                          <p:spTgt spid="215">
                                            <p:txEl>
                                              <p:pRg end="1" st="1"/>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15">
                                            <p:txEl>
                                              <p:pRg end="2" st="2"/>
                                            </p:txEl>
                                          </p:spTgt>
                                        </p:tgtEl>
                                        <p:attrNameLst>
                                          <p:attrName>style.visibility</p:attrName>
                                        </p:attrNameLst>
                                      </p:cBhvr>
                                      <p:to>
                                        <p:strVal val="visible"/>
                                      </p:to>
                                    </p:set>
                                    <p:animEffect filter="fade" transition="in">
                                      <p:cBhvr>
                                        <p:cTn dur="500"/>
                                        <p:tgtEl>
                                          <p:spTgt spid="215">
                                            <p:txEl>
                                              <p:pRg end="2" st="2"/>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15">
                                            <p:txEl>
                                              <p:pRg end="3" st="3"/>
                                            </p:txEl>
                                          </p:spTgt>
                                        </p:tgtEl>
                                        <p:attrNameLst>
                                          <p:attrName>style.visibility</p:attrName>
                                        </p:attrNameLst>
                                      </p:cBhvr>
                                      <p:to>
                                        <p:strVal val="visible"/>
                                      </p:to>
                                    </p:set>
                                    <p:animEffect filter="fade" transition="in">
                                      <p:cBhvr>
                                        <p:cTn dur="500"/>
                                        <p:tgtEl>
                                          <p:spTgt spid="215">
                                            <p:txEl>
                                              <p:pRg end="3" st="3"/>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215">
                                            <p:txEl>
                                              <p:pRg end="4" st="4"/>
                                            </p:txEl>
                                          </p:spTgt>
                                        </p:tgtEl>
                                        <p:attrNameLst>
                                          <p:attrName>style.visibility</p:attrName>
                                        </p:attrNameLst>
                                      </p:cBhvr>
                                      <p:to>
                                        <p:strVal val="visible"/>
                                      </p:to>
                                    </p:set>
                                    <p:animEffect filter="fade" transition="in">
                                      <p:cBhvr>
                                        <p:cTn dur="500"/>
                                        <p:tgtEl>
                                          <p:spTgt spid="215">
                                            <p:txEl>
                                              <p:pRg end="4" st="4"/>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215">
                                            <p:txEl>
                                              <p:pRg end="5" st="5"/>
                                            </p:txEl>
                                          </p:spTgt>
                                        </p:tgtEl>
                                        <p:attrNameLst>
                                          <p:attrName>style.visibility</p:attrName>
                                        </p:attrNameLst>
                                      </p:cBhvr>
                                      <p:to>
                                        <p:strVal val="visible"/>
                                      </p:to>
                                    </p:set>
                                    <p:animEffect filter="fade" transition="in">
                                      <p:cBhvr>
                                        <p:cTn dur="500"/>
                                        <p:tgtEl>
                                          <p:spTgt spid="215">
                                            <p:txEl>
                                              <p:pRg end="5" st="5"/>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215">
                                            <p:txEl>
                                              <p:pRg end="6" st="6"/>
                                            </p:txEl>
                                          </p:spTgt>
                                        </p:tgtEl>
                                        <p:attrNameLst>
                                          <p:attrName>style.visibility</p:attrName>
                                        </p:attrNameLst>
                                      </p:cBhvr>
                                      <p:to>
                                        <p:strVal val="visible"/>
                                      </p:to>
                                    </p:set>
                                    <p:animEffect filter="fade" transition="in">
                                      <p:cBhvr>
                                        <p:cTn dur="500"/>
                                        <p:tgtEl>
                                          <p:spTgt spid="215">
                                            <p:txEl>
                                              <p:pRg end="6" st="6"/>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215">
                                            <p:txEl>
                                              <p:pRg end="7" st="7"/>
                                            </p:txEl>
                                          </p:spTgt>
                                        </p:tgtEl>
                                        <p:attrNameLst>
                                          <p:attrName>style.visibility</p:attrName>
                                        </p:attrNameLst>
                                      </p:cBhvr>
                                      <p:to>
                                        <p:strVal val="visible"/>
                                      </p:to>
                                    </p:set>
                                    <p:animEffect filter="fade" transition="in">
                                      <p:cBhvr>
                                        <p:cTn dur="500"/>
                                        <p:tgtEl>
                                          <p:spTgt spid="215">
                                            <p:txEl>
                                              <p:pRg end="7" st="7"/>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215">
                                            <p:txEl>
                                              <p:pRg end="8" st="8"/>
                                            </p:txEl>
                                          </p:spTgt>
                                        </p:tgtEl>
                                        <p:attrNameLst>
                                          <p:attrName>style.visibility</p:attrName>
                                        </p:attrNameLst>
                                      </p:cBhvr>
                                      <p:to>
                                        <p:strVal val="visible"/>
                                      </p:to>
                                    </p:set>
                                    <p:animEffect filter="fade" transition="in">
                                      <p:cBhvr>
                                        <p:cTn dur="500"/>
                                        <p:tgtEl>
                                          <p:spTgt spid="215">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CUSTOM">
    <p:spTree>
      <p:nvGrpSpPr>
        <p:cNvPr id="217" name="Shape 217"/>
        <p:cNvGrpSpPr/>
        <p:nvPr/>
      </p:nvGrpSpPr>
      <p:grpSpPr>
        <a:xfrm>
          <a:off x="0" y="0"/>
          <a:ext cx="0" cy="0"/>
          <a:chOff x="0" y="0"/>
          <a:chExt cx="0" cy="0"/>
        </a:xfrm>
      </p:grpSpPr>
      <p:pic>
        <p:nvPicPr>
          <p:cNvPr id="218" name="Google Shape;218;p45"/>
          <p:cNvPicPr preferRelativeResize="0"/>
          <p:nvPr/>
        </p:nvPicPr>
        <p:blipFill rotWithShape="1">
          <a:blip r:embed="rId2">
            <a:alphaModFix/>
          </a:blip>
          <a:srcRect b="0" l="0" r="0" t="0"/>
          <a:stretch/>
        </p:blipFill>
        <p:spPr>
          <a:xfrm>
            <a:off x="0" y="0"/>
            <a:ext cx="9144000" cy="5143500"/>
          </a:xfrm>
          <a:prstGeom prst="rect">
            <a:avLst/>
          </a:prstGeom>
          <a:noFill/>
          <a:ln>
            <a:noFill/>
          </a:ln>
        </p:spPr>
      </p:pic>
      <p:pic>
        <p:nvPicPr>
          <p:cNvPr id="219" name="Google Shape;219;p45"/>
          <p:cNvPicPr preferRelativeResize="0"/>
          <p:nvPr/>
        </p:nvPicPr>
        <p:blipFill rotWithShape="1">
          <a:blip r:embed="rId3">
            <a:alphaModFix/>
          </a:blip>
          <a:srcRect b="0" l="0" r="0" t="0"/>
          <a:stretch/>
        </p:blipFill>
        <p:spPr>
          <a:xfrm>
            <a:off x="3637925" y="3108225"/>
            <a:ext cx="1868149" cy="285650"/>
          </a:xfrm>
          <a:prstGeom prst="rect">
            <a:avLst/>
          </a:prstGeom>
          <a:noFill/>
          <a:ln>
            <a:noFill/>
          </a:ln>
        </p:spPr>
      </p:pic>
      <p:cxnSp>
        <p:nvCxnSpPr>
          <p:cNvPr id="220" name="Google Shape;220;p45"/>
          <p:cNvCxnSpPr/>
          <p:nvPr/>
        </p:nvCxnSpPr>
        <p:spPr>
          <a:xfrm>
            <a:off x="618300" y="2717875"/>
            <a:ext cx="7907400" cy="0"/>
          </a:xfrm>
          <a:prstGeom prst="straightConnector1">
            <a:avLst/>
          </a:prstGeom>
          <a:noFill/>
          <a:ln cap="flat" cmpd="sng" w="19050">
            <a:solidFill>
              <a:srgbClr val="FFFFFF"/>
            </a:solidFill>
            <a:prstDash val="solid"/>
            <a:round/>
            <a:headEnd len="sm" w="sm" type="none"/>
            <a:tailEnd len="sm" w="sm" type="none"/>
          </a:ln>
        </p:spPr>
      </p:cxnSp>
      <p:sp>
        <p:nvSpPr>
          <p:cNvPr id="221" name="Google Shape;221;p45"/>
          <p:cNvSpPr txBox="1"/>
          <p:nvPr>
            <p:ph type="title"/>
          </p:nvPr>
        </p:nvSpPr>
        <p:spPr>
          <a:xfrm>
            <a:off x="457200" y="1238075"/>
            <a:ext cx="8229600" cy="1479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8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2" name="Google Shape;222;p45"/>
          <p:cNvSpPr txBox="1"/>
          <p:nvPr>
            <p:ph idx="12" type="sldNum"/>
          </p:nvPr>
        </p:nvSpPr>
        <p:spPr>
          <a:xfrm>
            <a:off x="8556784" y="4749851"/>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 Title and Content">
  <p:cSld name="Default - Title and Content">
    <p:spTree>
      <p:nvGrpSpPr>
        <p:cNvPr id="223" name="Shape 223"/>
        <p:cNvGrpSpPr/>
        <p:nvPr/>
      </p:nvGrpSpPr>
      <p:grpSpPr>
        <a:xfrm>
          <a:off x="0" y="0"/>
          <a:ext cx="0" cy="0"/>
          <a:chOff x="0" y="0"/>
          <a:chExt cx="0" cy="0"/>
        </a:xfrm>
      </p:grpSpPr>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CUSTOM_2">
    <p:spTree>
      <p:nvGrpSpPr>
        <p:cNvPr id="224" name="Shape 224"/>
        <p:cNvGrpSpPr/>
        <p:nvPr/>
      </p:nvGrpSpPr>
      <p:grpSpPr>
        <a:xfrm>
          <a:off x="0" y="0"/>
          <a:ext cx="0" cy="0"/>
          <a:chOff x="0" y="0"/>
          <a:chExt cx="0" cy="0"/>
        </a:xfrm>
      </p:grpSpPr>
      <p:sp>
        <p:nvSpPr>
          <p:cNvPr id="225" name="Google Shape;225;p47"/>
          <p:cNvSpPr/>
          <p:nvPr/>
        </p:nvSpPr>
        <p:spPr>
          <a:xfrm>
            <a:off x="-53050" y="-26525"/>
            <a:ext cx="9250200" cy="46338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p47"/>
          <p:cNvSpPr txBox="1"/>
          <p:nvPr>
            <p:ph idx="12" type="sldNum"/>
          </p:nvPr>
        </p:nvSpPr>
        <p:spPr>
          <a:xfrm>
            <a:off x="8556784" y="4749851"/>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e">
  <p:cSld name="CUSTOM_3">
    <p:spTree>
      <p:nvGrpSpPr>
        <p:cNvPr id="227" name="Shape 227"/>
        <p:cNvGrpSpPr/>
        <p:nvPr/>
      </p:nvGrpSpPr>
      <p:grpSpPr>
        <a:xfrm>
          <a:off x="0" y="0"/>
          <a:ext cx="0" cy="0"/>
          <a:chOff x="0" y="0"/>
          <a:chExt cx="0" cy="0"/>
        </a:xfrm>
      </p:grpSpPr>
      <p:sp>
        <p:nvSpPr>
          <p:cNvPr id="228" name="Google Shape;228;p48"/>
          <p:cNvSpPr txBox="1"/>
          <p:nvPr>
            <p:ph type="title"/>
          </p:nvPr>
        </p:nvSpPr>
        <p:spPr>
          <a:xfrm>
            <a:off x="311700" y="34100"/>
            <a:ext cx="85206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b="1" sz="3800">
                <a:solidFill>
                  <a:srgbClr val="666666"/>
                </a:solidFill>
                <a:latin typeface="Dosis"/>
                <a:ea typeface="Dosis"/>
                <a:cs typeface="Dosis"/>
                <a:sym typeface="Dosis"/>
              </a:defRPr>
            </a:lvl1pPr>
            <a:lvl2pPr lvl="1" algn="l">
              <a:lnSpc>
                <a:spcPct val="100000"/>
              </a:lnSpc>
              <a:spcBef>
                <a:spcPts val="0"/>
              </a:spcBef>
              <a:spcAft>
                <a:spcPts val="0"/>
              </a:spcAft>
              <a:buSzPts val="2800"/>
              <a:buNone/>
              <a:defRPr b="1" sz="3600">
                <a:latin typeface="Dosis"/>
                <a:ea typeface="Dosis"/>
                <a:cs typeface="Dosis"/>
                <a:sym typeface="Dosis"/>
              </a:defRPr>
            </a:lvl2pPr>
            <a:lvl3pPr lvl="2" algn="l">
              <a:lnSpc>
                <a:spcPct val="100000"/>
              </a:lnSpc>
              <a:spcBef>
                <a:spcPts val="0"/>
              </a:spcBef>
              <a:spcAft>
                <a:spcPts val="0"/>
              </a:spcAft>
              <a:buSzPts val="2800"/>
              <a:buNone/>
              <a:defRPr b="1" sz="3600">
                <a:latin typeface="Dosis"/>
                <a:ea typeface="Dosis"/>
                <a:cs typeface="Dosis"/>
                <a:sym typeface="Dosis"/>
              </a:defRPr>
            </a:lvl3pPr>
            <a:lvl4pPr lvl="3" algn="l">
              <a:lnSpc>
                <a:spcPct val="100000"/>
              </a:lnSpc>
              <a:spcBef>
                <a:spcPts val="0"/>
              </a:spcBef>
              <a:spcAft>
                <a:spcPts val="0"/>
              </a:spcAft>
              <a:buSzPts val="2800"/>
              <a:buNone/>
              <a:defRPr b="1" sz="3600">
                <a:latin typeface="Dosis"/>
                <a:ea typeface="Dosis"/>
                <a:cs typeface="Dosis"/>
                <a:sym typeface="Dosis"/>
              </a:defRPr>
            </a:lvl4pPr>
            <a:lvl5pPr lvl="4" algn="l">
              <a:lnSpc>
                <a:spcPct val="100000"/>
              </a:lnSpc>
              <a:spcBef>
                <a:spcPts val="0"/>
              </a:spcBef>
              <a:spcAft>
                <a:spcPts val="0"/>
              </a:spcAft>
              <a:buSzPts val="2800"/>
              <a:buNone/>
              <a:defRPr b="1" sz="3600">
                <a:latin typeface="Dosis"/>
                <a:ea typeface="Dosis"/>
                <a:cs typeface="Dosis"/>
                <a:sym typeface="Dosis"/>
              </a:defRPr>
            </a:lvl5pPr>
            <a:lvl6pPr lvl="5" algn="l">
              <a:lnSpc>
                <a:spcPct val="100000"/>
              </a:lnSpc>
              <a:spcBef>
                <a:spcPts val="0"/>
              </a:spcBef>
              <a:spcAft>
                <a:spcPts val="0"/>
              </a:spcAft>
              <a:buSzPts val="2800"/>
              <a:buNone/>
              <a:defRPr b="1" sz="3600">
                <a:latin typeface="Dosis"/>
                <a:ea typeface="Dosis"/>
                <a:cs typeface="Dosis"/>
                <a:sym typeface="Dosis"/>
              </a:defRPr>
            </a:lvl6pPr>
            <a:lvl7pPr lvl="6" algn="l">
              <a:lnSpc>
                <a:spcPct val="100000"/>
              </a:lnSpc>
              <a:spcBef>
                <a:spcPts val="0"/>
              </a:spcBef>
              <a:spcAft>
                <a:spcPts val="0"/>
              </a:spcAft>
              <a:buSzPts val="2800"/>
              <a:buNone/>
              <a:defRPr b="1" sz="3600">
                <a:latin typeface="Dosis"/>
                <a:ea typeface="Dosis"/>
                <a:cs typeface="Dosis"/>
                <a:sym typeface="Dosis"/>
              </a:defRPr>
            </a:lvl7pPr>
            <a:lvl8pPr lvl="7" algn="l">
              <a:lnSpc>
                <a:spcPct val="100000"/>
              </a:lnSpc>
              <a:spcBef>
                <a:spcPts val="0"/>
              </a:spcBef>
              <a:spcAft>
                <a:spcPts val="0"/>
              </a:spcAft>
              <a:buSzPts val="2800"/>
              <a:buNone/>
              <a:defRPr b="1" sz="3600">
                <a:latin typeface="Dosis"/>
                <a:ea typeface="Dosis"/>
                <a:cs typeface="Dosis"/>
                <a:sym typeface="Dosis"/>
              </a:defRPr>
            </a:lvl8pPr>
            <a:lvl9pPr lvl="8" algn="l">
              <a:lnSpc>
                <a:spcPct val="100000"/>
              </a:lnSpc>
              <a:spcBef>
                <a:spcPts val="0"/>
              </a:spcBef>
              <a:spcAft>
                <a:spcPts val="0"/>
              </a:spcAft>
              <a:buSzPts val="2800"/>
              <a:buNone/>
              <a:defRPr b="1" sz="3600">
                <a:latin typeface="Dosis"/>
                <a:ea typeface="Dosis"/>
                <a:cs typeface="Dosis"/>
                <a:sym typeface="Dosis"/>
              </a:defRPr>
            </a:lvl9pPr>
          </a:lstStyle>
          <a:p/>
        </p:txBody>
      </p:sp>
      <p:sp>
        <p:nvSpPr>
          <p:cNvPr id="229" name="Google Shape;229;p48"/>
          <p:cNvSpPr txBox="1"/>
          <p:nvPr>
            <p:ph idx="1" type="subTitle"/>
          </p:nvPr>
        </p:nvSpPr>
        <p:spPr>
          <a:xfrm>
            <a:off x="2249850" y="606800"/>
            <a:ext cx="4644300" cy="2448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800"/>
              <a:buNone/>
              <a:defRPr sz="1600">
                <a:latin typeface="Open Sans"/>
                <a:ea typeface="Open Sans"/>
                <a:cs typeface="Open Sans"/>
                <a:sym typeface="Open Sans"/>
              </a:defRPr>
            </a:lvl1pPr>
            <a:lvl2pPr lvl="1" algn="ctr">
              <a:lnSpc>
                <a:spcPct val="115000"/>
              </a:lnSpc>
              <a:spcBef>
                <a:spcPts val="1600"/>
              </a:spcBef>
              <a:spcAft>
                <a:spcPts val="0"/>
              </a:spcAft>
              <a:buSzPts val="1400"/>
              <a:buNone/>
              <a:defRPr sz="1600">
                <a:latin typeface="Open Sans"/>
                <a:ea typeface="Open Sans"/>
                <a:cs typeface="Open Sans"/>
                <a:sym typeface="Open Sans"/>
              </a:defRPr>
            </a:lvl2pPr>
            <a:lvl3pPr lvl="2" algn="ctr">
              <a:lnSpc>
                <a:spcPct val="115000"/>
              </a:lnSpc>
              <a:spcBef>
                <a:spcPts val="1600"/>
              </a:spcBef>
              <a:spcAft>
                <a:spcPts val="0"/>
              </a:spcAft>
              <a:buSzPts val="1400"/>
              <a:buNone/>
              <a:defRPr sz="1600">
                <a:latin typeface="Open Sans"/>
                <a:ea typeface="Open Sans"/>
                <a:cs typeface="Open Sans"/>
                <a:sym typeface="Open Sans"/>
              </a:defRPr>
            </a:lvl3pPr>
            <a:lvl4pPr lvl="3" algn="ctr">
              <a:lnSpc>
                <a:spcPct val="115000"/>
              </a:lnSpc>
              <a:spcBef>
                <a:spcPts val="1600"/>
              </a:spcBef>
              <a:spcAft>
                <a:spcPts val="0"/>
              </a:spcAft>
              <a:buSzPts val="1400"/>
              <a:buNone/>
              <a:defRPr sz="1600">
                <a:latin typeface="Open Sans"/>
                <a:ea typeface="Open Sans"/>
                <a:cs typeface="Open Sans"/>
                <a:sym typeface="Open Sans"/>
              </a:defRPr>
            </a:lvl4pPr>
            <a:lvl5pPr lvl="4" algn="ctr">
              <a:lnSpc>
                <a:spcPct val="115000"/>
              </a:lnSpc>
              <a:spcBef>
                <a:spcPts val="1600"/>
              </a:spcBef>
              <a:spcAft>
                <a:spcPts val="0"/>
              </a:spcAft>
              <a:buSzPts val="1400"/>
              <a:buNone/>
              <a:defRPr sz="1600">
                <a:latin typeface="Open Sans"/>
                <a:ea typeface="Open Sans"/>
                <a:cs typeface="Open Sans"/>
                <a:sym typeface="Open Sans"/>
              </a:defRPr>
            </a:lvl5pPr>
            <a:lvl6pPr lvl="5" algn="ctr">
              <a:lnSpc>
                <a:spcPct val="115000"/>
              </a:lnSpc>
              <a:spcBef>
                <a:spcPts val="1600"/>
              </a:spcBef>
              <a:spcAft>
                <a:spcPts val="0"/>
              </a:spcAft>
              <a:buSzPts val="1400"/>
              <a:buNone/>
              <a:defRPr sz="1600">
                <a:latin typeface="Open Sans"/>
                <a:ea typeface="Open Sans"/>
                <a:cs typeface="Open Sans"/>
                <a:sym typeface="Open Sans"/>
              </a:defRPr>
            </a:lvl6pPr>
            <a:lvl7pPr lvl="6" algn="ctr">
              <a:lnSpc>
                <a:spcPct val="115000"/>
              </a:lnSpc>
              <a:spcBef>
                <a:spcPts val="1600"/>
              </a:spcBef>
              <a:spcAft>
                <a:spcPts val="0"/>
              </a:spcAft>
              <a:buSzPts val="1400"/>
              <a:buNone/>
              <a:defRPr sz="1600">
                <a:latin typeface="Open Sans"/>
                <a:ea typeface="Open Sans"/>
                <a:cs typeface="Open Sans"/>
                <a:sym typeface="Open Sans"/>
              </a:defRPr>
            </a:lvl7pPr>
            <a:lvl8pPr lvl="7" algn="ctr">
              <a:lnSpc>
                <a:spcPct val="115000"/>
              </a:lnSpc>
              <a:spcBef>
                <a:spcPts val="1600"/>
              </a:spcBef>
              <a:spcAft>
                <a:spcPts val="0"/>
              </a:spcAft>
              <a:buSzPts val="1400"/>
              <a:buNone/>
              <a:defRPr sz="1600">
                <a:latin typeface="Open Sans"/>
                <a:ea typeface="Open Sans"/>
                <a:cs typeface="Open Sans"/>
                <a:sym typeface="Open Sans"/>
              </a:defRPr>
            </a:lvl8pPr>
            <a:lvl9pPr lvl="8" algn="ctr">
              <a:lnSpc>
                <a:spcPct val="115000"/>
              </a:lnSpc>
              <a:spcBef>
                <a:spcPts val="1600"/>
              </a:spcBef>
              <a:spcAft>
                <a:spcPts val="1600"/>
              </a:spcAft>
              <a:buSzPts val="1400"/>
              <a:buNone/>
              <a:defRPr sz="1600">
                <a:latin typeface="Open Sans"/>
                <a:ea typeface="Open Sans"/>
                <a:cs typeface="Open Sans"/>
                <a:sym typeface="Open Sans"/>
              </a:defRPr>
            </a:lvl9pPr>
          </a:lstStyle>
          <a:p/>
        </p:txBody>
      </p:sp>
      <p:sp>
        <p:nvSpPr>
          <p:cNvPr id="230" name="Google Shape;230;p48"/>
          <p:cNvSpPr/>
          <p:nvPr/>
        </p:nvSpPr>
        <p:spPr>
          <a:xfrm>
            <a:off x="8468475" y="152350"/>
            <a:ext cx="454500" cy="365400"/>
          </a:xfrm>
          <a:prstGeom prst="rect">
            <a:avLst/>
          </a:prstGeom>
          <a:solidFill>
            <a:srgbClr val="93C47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48"/>
          <p:cNvSpPr/>
          <p:nvPr/>
        </p:nvSpPr>
        <p:spPr>
          <a:xfrm>
            <a:off x="8468475" y="517700"/>
            <a:ext cx="454500" cy="89100"/>
          </a:xfrm>
          <a:prstGeom prst="rect">
            <a:avLst/>
          </a:pr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p48"/>
          <p:cNvSpPr txBox="1"/>
          <p:nvPr>
            <p:ph idx="12" type="sldNum"/>
          </p:nvPr>
        </p:nvSpPr>
        <p:spPr>
          <a:xfrm>
            <a:off x="8421384" y="138251"/>
            <a:ext cx="548700" cy="3936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300"/>
              <a:buFont typeface="Arial"/>
              <a:buNone/>
              <a:defRPr b="0" i="0" sz="1300" u="none" cap="none" strike="noStrike">
                <a:solidFill>
                  <a:srgbClr val="FFFFFF"/>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300"/>
              <a:buFont typeface="Arial"/>
              <a:buNone/>
              <a:defRPr b="0" i="0" sz="1300" u="none" cap="none" strike="noStrike">
                <a:solidFill>
                  <a:srgbClr val="FFFFFF"/>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300"/>
              <a:buFont typeface="Arial"/>
              <a:buNone/>
              <a:defRPr b="0" i="0" sz="1300" u="none" cap="none" strike="noStrike">
                <a:solidFill>
                  <a:srgbClr val="FFFFFF"/>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300"/>
              <a:buFont typeface="Arial"/>
              <a:buNone/>
              <a:defRPr b="0" i="0" sz="1300" u="none" cap="none" strike="noStrike">
                <a:solidFill>
                  <a:srgbClr val="FFFFFF"/>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300"/>
              <a:buFont typeface="Arial"/>
              <a:buNone/>
              <a:defRPr b="0" i="0" sz="1300" u="none" cap="none" strike="noStrike">
                <a:solidFill>
                  <a:srgbClr val="FFFFFF"/>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300"/>
              <a:buFont typeface="Arial"/>
              <a:buNone/>
              <a:defRPr b="0" i="0" sz="1300" u="none" cap="none" strike="noStrike">
                <a:solidFill>
                  <a:srgbClr val="FFFFFF"/>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300"/>
              <a:buFont typeface="Arial"/>
              <a:buNone/>
              <a:defRPr b="0" i="0" sz="1300" u="none" cap="none" strike="noStrike">
                <a:solidFill>
                  <a:srgbClr val="FFFFFF"/>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300"/>
              <a:buFont typeface="Arial"/>
              <a:buNone/>
              <a:defRPr b="0" i="0" sz="1300" u="none" cap="none" strike="noStrike">
                <a:solidFill>
                  <a:srgbClr val="FFFFFF"/>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300"/>
              <a:buFont typeface="Arial"/>
              <a:buNone/>
              <a:defRPr b="0" i="0" sz="1300" u="none" cap="none" strike="noStrike">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
              <a:t>‹#›</a:t>
            </a:fld>
            <a:endParaRPr/>
          </a:p>
        </p:txBody>
      </p:sp>
      <p:sp>
        <p:nvSpPr>
          <p:cNvPr id="233" name="Google Shape;233;p48"/>
          <p:cNvSpPr txBox="1"/>
          <p:nvPr/>
        </p:nvSpPr>
        <p:spPr>
          <a:xfrm>
            <a:off x="6819375" y="4714900"/>
            <a:ext cx="2236800" cy="303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666666"/>
                </a:solidFill>
                <a:latin typeface="Open Sans"/>
                <a:ea typeface="Open Sans"/>
                <a:cs typeface="Open Sans"/>
                <a:sym typeface="Open Sans"/>
              </a:rPr>
              <a:t>freegoogleslidestemplates.com</a:t>
            </a:r>
            <a:endParaRPr b="0" i="0" sz="1000" u="none" cap="none" strike="noStrike">
              <a:solidFill>
                <a:srgbClr val="666666"/>
              </a:solidFill>
              <a:latin typeface="Open Sans"/>
              <a:ea typeface="Open Sans"/>
              <a:cs typeface="Open Sans"/>
              <a:sym typeface="Open Sans"/>
            </a:endParaRPr>
          </a:p>
        </p:txBody>
      </p:sp>
      <p:grpSp>
        <p:nvGrpSpPr>
          <p:cNvPr id="234" name="Google Shape;234;p48"/>
          <p:cNvGrpSpPr/>
          <p:nvPr/>
        </p:nvGrpSpPr>
        <p:grpSpPr>
          <a:xfrm>
            <a:off x="197970" y="4683259"/>
            <a:ext cx="297191" cy="365407"/>
            <a:chOff x="2149550" y="2870305"/>
            <a:chExt cx="378395" cy="465250"/>
          </a:xfrm>
        </p:grpSpPr>
        <p:sp>
          <p:nvSpPr>
            <p:cNvPr id="235" name="Google Shape;235;p48"/>
            <p:cNvSpPr/>
            <p:nvPr/>
          </p:nvSpPr>
          <p:spPr>
            <a:xfrm>
              <a:off x="2149569" y="2870305"/>
              <a:ext cx="378375" cy="465250"/>
            </a:xfrm>
            <a:custGeom>
              <a:rect b="b" l="l" r="r" t="t"/>
              <a:pathLst>
                <a:path extrusionOk="0" h="10000" w="10000">
                  <a:moveTo>
                    <a:pt x="9786" y="4479"/>
                  </a:moveTo>
                  <a:cubicBezTo>
                    <a:pt x="9957" y="4549"/>
                    <a:pt x="9915" y="4653"/>
                    <a:pt x="10000" y="4792"/>
                  </a:cubicBezTo>
                  <a:lnTo>
                    <a:pt x="10000" y="9236"/>
                  </a:lnTo>
                  <a:cubicBezTo>
                    <a:pt x="10000" y="9653"/>
                    <a:pt x="9573" y="10000"/>
                    <a:pt x="9060" y="10000"/>
                  </a:cubicBezTo>
                  <a:lnTo>
                    <a:pt x="940" y="10000"/>
                  </a:lnTo>
                  <a:cubicBezTo>
                    <a:pt x="342" y="10000"/>
                    <a:pt x="0" y="9653"/>
                    <a:pt x="0" y="9236"/>
                  </a:cubicBezTo>
                  <a:lnTo>
                    <a:pt x="0" y="694"/>
                  </a:lnTo>
                  <a:cubicBezTo>
                    <a:pt x="0" y="278"/>
                    <a:pt x="342" y="0"/>
                    <a:pt x="855" y="0"/>
                  </a:cubicBezTo>
                  <a:lnTo>
                    <a:pt x="7009" y="0"/>
                  </a:lnTo>
                  <a:cubicBezTo>
                    <a:pt x="7179" y="139"/>
                    <a:pt x="7179" y="417"/>
                    <a:pt x="7179" y="625"/>
                  </a:cubicBezTo>
                  <a:lnTo>
                    <a:pt x="7179" y="2222"/>
                  </a:lnTo>
                  <a:cubicBezTo>
                    <a:pt x="7179" y="2431"/>
                    <a:pt x="7436" y="2569"/>
                    <a:pt x="7521" y="2708"/>
                  </a:cubicBezTo>
                  <a:cubicBezTo>
                    <a:pt x="8120" y="3125"/>
                    <a:pt x="8632" y="3542"/>
                    <a:pt x="9145" y="3958"/>
                  </a:cubicBezTo>
                  <a:cubicBezTo>
                    <a:pt x="9231" y="4097"/>
                    <a:pt x="9334" y="4062"/>
                    <a:pt x="9632" y="4312"/>
                  </a:cubicBezTo>
                </a:path>
              </a:pathLst>
            </a:custGeom>
            <a:solidFill>
              <a:srgbClr val="F7B600"/>
            </a:solidFill>
            <a:ln cap="flat" cmpd="sng" w="12700">
              <a:solidFill>
                <a:srgbClr val="FFC92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
                <a:buFont typeface="Arial"/>
                <a:buNone/>
              </a:pPr>
              <a:r>
                <a:t/>
              </a:r>
              <a:endParaRPr b="0" i="0" sz="600" u="none" cap="none" strike="noStrike">
                <a:solidFill>
                  <a:srgbClr val="000000"/>
                </a:solidFill>
                <a:latin typeface="Calibri"/>
                <a:ea typeface="Calibri"/>
                <a:cs typeface="Calibri"/>
                <a:sym typeface="Calibri"/>
              </a:endParaRPr>
            </a:p>
          </p:txBody>
        </p:sp>
        <p:sp>
          <p:nvSpPr>
            <p:cNvPr id="236" name="Google Shape;236;p48"/>
            <p:cNvSpPr/>
            <p:nvPr/>
          </p:nvSpPr>
          <p:spPr>
            <a:xfrm>
              <a:off x="2414965" y="2870305"/>
              <a:ext cx="112980" cy="125770"/>
            </a:xfrm>
            <a:custGeom>
              <a:rect b="b" l="l" r="r" t="t"/>
              <a:pathLst>
                <a:path extrusionOk="0" h="39" w="35">
                  <a:moveTo>
                    <a:pt x="0" y="34"/>
                  </a:moveTo>
                  <a:cubicBezTo>
                    <a:pt x="0" y="23"/>
                    <a:pt x="0" y="11"/>
                    <a:pt x="0" y="0"/>
                  </a:cubicBezTo>
                  <a:cubicBezTo>
                    <a:pt x="12" y="11"/>
                    <a:pt x="24" y="22"/>
                    <a:pt x="35" y="34"/>
                  </a:cubicBezTo>
                  <a:cubicBezTo>
                    <a:pt x="33" y="36"/>
                    <a:pt x="32" y="36"/>
                    <a:pt x="30" y="36"/>
                  </a:cubicBezTo>
                  <a:cubicBezTo>
                    <a:pt x="20" y="36"/>
                    <a:pt x="10" y="39"/>
                    <a:pt x="0" y="34"/>
                  </a:cubicBezTo>
                  <a:close/>
                </a:path>
              </a:pathLst>
            </a:custGeom>
            <a:solidFill>
              <a:srgbClr val="FEE06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
                <a:buFont typeface="Arial"/>
                <a:buNone/>
              </a:pPr>
              <a:r>
                <a:t/>
              </a:r>
              <a:endParaRPr b="0" i="0" sz="600" u="none" cap="none" strike="noStrike">
                <a:solidFill>
                  <a:srgbClr val="000000"/>
                </a:solidFill>
                <a:latin typeface="Calibri"/>
                <a:ea typeface="Calibri"/>
                <a:cs typeface="Calibri"/>
                <a:sym typeface="Calibri"/>
              </a:endParaRPr>
            </a:p>
          </p:txBody>
        </p:sp>
        <p:sp>
          <p:nvSpPr>
            <p:cNvPr id="237" name="Google Shape;237;p48"/>
            <p:cNvSpPr/>
            <p:nvPr/>
          </p:nvSpPr>
          <p:spPr>
            <a:xfrm>
              <a:off x="2414965" y="2980088"/>
              <a:ext cx="112975" cy="112975"/>
            </a:xfrm>
            <a:custGeom>
              <a:rect b="b" l="l" r="r" t="t"/>
              <a:pathLst>
                <a:path extrusionOk="0" h="10000" w="10000">
                  <a:moveTo>
                    <a:pt x="0" y="0"/>
                  </a:moveTo>
                  <a:lnTo>
                    <a:pt x="10000" y="0"/>
                  </a:lnTo>
                  <a:lnTo>
                    <a:pt x="10000" y="10000"/>
                  </a:lnTo>
                  <a:cubicBezTo>
                    <a:pt x="9362" y="9057"/>
                    <a:pt x="1457" y="1924"/>
                    <a:pt x="0" y="0"/>
                  </a:cubicBezTo>
                  <a:close/>
                </a:path>
              </a:pathLst>
            </a:custGeom>
            <a:solidFill>
              <a:srgbClr val="D59D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
                <a:buFont typeface="Arial"/>
                <a:buNone/>
              </a:pPr>
              <a:r>
                <a:t/>
              </a:r>
              <a:endParaRPr b="0" i="0" sz="600" u="none" cap="none" strike="noStrike">
                <a:solidFill>
                  <a:srgbClr val="000000"/>
                </a:solidFill>
                <a:latin typeface="Calibri"/>
                <a:ea typeface="Calibri"/>
                <a:cs typeface="Calibri"/>
                <a:sym typeface="Calibri"/>
              </a:endParaRPr>
            </a:p>
          </p:txBody>
        </p:sp>
        <p:sp>
          <p:nvSpPr>
            <p:cNvPr id="238" name="Google Shape;238;p48"/>
            <p:cNvSpPr/>
            <p:nvPr/>
          </p:nvSpPr>
          <p:spPr>
            <a:xfrm>
              <a:off x="2149550" y="3036900"/>
              <a:ext cx="378300" cy="2274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FFFFFF"/>
                </a:buClr>
                <a:buSzPts val="800"/>
                <a:buFont typeface="Calibri"/>
                <a:buNone/>
              </a:pPr>
              <a:r>
                <a:rPr b="0" i="0" lang="en" sz="800" u="none" cap="none" strike="noStrike">
                  <a:solidFill>
                    <a:srgbClr val="FFFFFF"/>
                  </a:solidFill>
                  <a:latin typeface="Open Sans"/>
                  <a:ea typeface="Open Sans"/>
                  <a:cs typeface="Open Sans"/>
                  <a:sym typeface="Open Sans"/>
                </a:rPr>
                <a:t>FGST</a:t>
              </a:r>
              <a:endParaRPr b="0" i="0" sz="800" u="none" cap="none" strike="noStrike">
                <a:solidFill>
                  <a:srgbClr val="000000"/>
                </a:solidFill>
                <a:latin typeface="Open Sans"/>
                <a:ea typeface="Open Sans"/>
                <a:cs typeface="Open Sans"/>
                <a:sym typeface="Open Sans"/>
              </a:endParaRPr>
            </a:p>
          </p:txBody>
        </p:sp>
      </p:gr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1">
  <p:cSld name="One column text">
    <p:spTree>
      <p:nvGrpSpPr>
        <p:cNvPr id="239" name="Shape 239"/>
        <p:cNvGrpSpPr/>
        <p:nvPr/>
      </p:nvGrpSpPr>
      <p:grpSpPr>
        <a:xfrm>
          <a:off x="0" y="0"/>
          <a:ext cx="0" cy="0"/>
          <a:chOff x="0" y="0"/>
          <a:chExt cx="0" cy="0"/>
        </a:xfrm>
      </p:grpSpPr>
      <p:sp>
        <p:nvSpPr>
          <p:cNvPr id="240" name="Google Shape;240;p49"/>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dk1"/>
              </a:buClr>
              <a:buSzPts val="2800"/>
              <a:buFont typeface="Arial"/>
              <a:buNone/>
              <a:defRPr b="0" i="0" sz="2400" u="none" cap="none" strike="noStrike">
                <a:solidFill>
                  <a:schemeClr val="dk1"/>
                </a:solidFill>
                <a:latin typeface="Arial"/>
                <a:ea typeface="Arial"/>
                <a:cs typeface="Arial"/>
                <a:sym typeface="Arial"/>
              </a:defRPr>
            </a:lvl1pPr>
            <a:lvl2pPr lvl="1" algn="l">
              <a:lnSpc>
                <a:spcPct val="100000"/>
              </a:lnSpc>
              <a:spcBef>
                <a:spcPts val="0"/>
              </a:spcBef>
              <a:spcAft>
                <a:spcPts val="0"/>
              </a:spcAft>
              <a:buClr>
                <a:schemeClr val="dk1"/>
              </a:buClr>
              <a:buSzPts val="2800"/>
              <a:buFont typeface="Arial"/>
              <a:buNone/>
              <a:defRPr sz="2400">
                <a:solidFill>
                  <a:schemeClr val="dk1"/>
                </a:solidFill>
              </a:defRPr>
            </a:lvl2pPr>
            <a:lvl3pPr lvl="2" algn="l">
              <a:lnSpc>
                <a:spcPct val="100000"/>
              </a:lnSpc>
              <a:spcBef>
                <a:spcPts val="0"/>
              </a:spcBef>
              <a:spcAft>
                <a:spcPts val="0"/>
              </a:spcAft>
              <a:buClr>
                <a:schemeClr val="dk1"/>
              </a:buClr>
              <a:buSzPts val="2800"/>
              <a:buFont typeface="Arial"/>
              <a:buNone/>
              <a:defRPr sz="2400">
                <a:solidFill>
                  <a:schemeClr val="dk1"/>
                </a:solidFill>
              </a:defRPr>
            </a:lvl3pPr>
            <a:lvl4pPr lvl="3" algn="l">
              <a:lnSpc>
                <a:spcPct val="100000"/>
              </a:lnSpc>
              <a:spcBef>
                <a:spcPts val="0"/>
              </a:spcBef>
              <a:spcAft>
                <a:spcPts val="0"/>
              </a:spcAft>
              <a:buClr>
                <a:schemeClr val="dk1"/>
              </a:buClr>
              <a:buSzPts val="2800"/>
              <a:buFont typeface="Arial"/>
              <a:buNone/>
              <a:defRPr sz="2400">
                <a:solidFill>
                  <a:schemeClr val="dk1"/>
                </a:solidFill>
              </a:defRPr>
            </a:lvl4pPr>
            <a:lvl5pPr lvl="4" algn="l">
              <a:lnSpc>
                <a:spcPct val="100000"/>
              </a:lnSpc>
              <a:spcBef>
                <a:spcPts val="0"/>
              </a:spcBef>
              <a:spcAft>
                <a:spcPts val="0"/>
              </a:spcAft>
              <a:buClr>
                <a:schemeClr val="dk1"/>
              </a:buClr>
              <a:buSzPts val="2800"/>
              <a:buFont typeface="Arial"/>
              <a:buNone/>
              <a:defRPr sz="2400">
                <a:solidFill>
                  <a:schemeClr val="dk1"/>
                </a:solidFill>
              </a:defRPr>
            </a:lvl5pPr>
            <a:lvl6pPr lvl="5" algn="l">
              <a:lnSpc>
                <a:spcPct val="100000"/>
              </a:lnSpc>
              <a:spcBef>
                <a:spcPts val="0"/>
              </a:spcBef>
              <a:spcAft>
                <a:spcPts val="0"/>
              </a:spcAft>
              <a:buClr>
                <a:schemeClr val="dk1"/>
              </a:buClr>
              <a:buSzPts val="2800"/>
              <a:buFont typeface="Arial"/>
              <a:buNone/>
              <a:defRPr sz="2400">
                <a:solidFill>
                  <a:schemeClr val="dk1"/>
                </a:solidFill>
              </a:defRPr>
            </a:lvl6pPr>
            <a:lvl7pPr lvl="6" algn="l">
              <a:lnSpc>
                <a:spcPct val="100000"/>
              </a:lnSpc>
              <a:spcBef>
                <a:spcPts val="0"/>
              </a:spcBef>
              <a:spcAft>
                <a:spcPts val="0"/>
              </a:spcAft>
              <a:buClr>
                <a:schemeClr val="dk1"/>
              </a:buClr>
              <a:buSzPts val="2800"/>
              <a:buFont typeface="Arial"/>
              <a:buNone/>
              <a:defRPr sz="2400">
                <a:solidFill>
                  <a:schemeClr val="dk1"/>
                </a:solidFill>
              </a:defRPr>
            </a:lvl7pPr>
            <a:lvl8pPr lvl="7" algn="l">
              <a:lnSpc>
                <a:spcPct val="100000"/>
              </a:lnSpc>
              <a:spcBef>
                <a:spcPts val="0"/>
              </a:spcBef>
              <a:spcAft>
                <a:spcPts val="0"/>
              </a:spcAft>
              <a:buClr>
                <a:schemeClr val="dk1"/>
              </a:buClr>
              <a:buSzPts val="2800"/>
              <a:buFont typeface="Arial"/>
              <a:buNone/>
              <a:defRPr sz="2400">
                <a:solidFill>
                  <a:schemeClr val="dk1"/>
                </a:solidFill>
              </a:defRPr>
            </a:lvl8pPr>
            <a:lvl9pPr lvl="8" algn="l">
              <a:lnSpc>
                <a:spcPct val="100000"/>
              </a:lnSpc>
              <a:spcBef>
                <a:spcPts val="0"/>
              </a:spcBef>
              <a:spcAft>
                <a:spcPts val="0"/>
              </a:spcAft>
              <a:buClr>
                <a:schemeClr val="dk1"/>
              </a:buClr>
              <a:buSzPts val="2800"/>
              <a:buFont typeface="Arial"/>
              <a:buNone/>
              <a:defRPr sz="2400">
                <a:solidFill>
                  <a:schemeClr val="dk1"/>
                </a:solidFill>
              </a:defRPr>
            </a:lvl9pPr>
          </a:lstStyle>
          <a:p/>
        </p:txBody>
      </p:sp>
      <p:sp>
        <p:nvSpPr>
          <p:cNvPr id="241" name="Google Shape;241;p49"/>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228600" lvl="0" marL="457200" marR="0" algn="l">
              <a:lnSpc>
                <a:spcPct val="115000"/>
              </a:lnSpc>
              <a:spcBef>
                <a:spcPts val="0"/>
              </a:spcBef>
              <a:spcAft>
                <a:spcPts val="0"/>
              </a:spcAft>
              <a:buClr>
                <a:schemeClr val="dk2"/>
              </a:buClr>
              <a:buSzPts val="1800"/>
              <a:buFont typeface="Arial"/>
              <a:buNone/>
              <a:defRPr b="0" i="0" sz="1200" u="none" cap="none" strike="noStrike">
                <a:solidFill>
                  <a:schemeClr val="dk2"/>
                </a:solidFill>
                <a:latin typeface="Arial"/>
                <a:ea typeface="Arial"/>
                <a:cs typeface="Arial"/>
                <a:sym typeface="Arial"/>
              </a:defRPr>
            </a:lvl1pPr>
            <a:lvl2pPr indent="-228600" lvl="1" marL="9144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2pPr>
            <a:lvl3pPr indent="-228600" lvl="2" marL="13716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3pPr>
            <a:lvl4pPr indent="-228600" lvl="3" marL="18288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4pPr>
            <a:lvl5pPr indent="-228600" lvl="4" marL="22860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5pPr>
            <a:lvl6pPr indent="-228600" lvl="5" marL="27432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6pPr>
            <a:lvl7pPr indent="-228600" lvl="6" marL="32004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7pPr>
            <a:lvl8pPr indent="-228600" lvl="7" marL="36576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8pPr>
            <a:lvl9pPr indent="-228600" lvl="8" marL="4114800" marR="0" algn="l">
              <a:lnSpc>
                <a:spcPct val="115000"/>
              </a:lnSpc>
              <a:spcBef>
                <a:spcPts val="1600"/>
              </a:spcBef>
              <a:spcAft>
                <a:spcPts val="1600"/>
              </a:spcAft>
              <a:buClr>
                <a:schemeClr val="dk2"/>
              </a:buClr>
              <a:buSzPts val="1400"/>
              <a:buFont typeface="Arial"/>
              <a:buNone/>
              <a:defRPr b="0" i="0" sz="1200" u="none" cap="none" strike="noStrike">
                <a:solidFill>
                  <a:schemeClr val="dk2"/>
                </a:solidFill>
                <a:latin typeface="Arial"/>
                <a:ea typeface="Arial"/>
                <a:cs typeface="Arial"/>
                <a:sym typeface="Arial"/>
              </a:defRPr>
            </a:lvl9pPr>
          </a:lstStyle>
          <a:p/>
        </p:txBody>
      </p:sp>
      <p:sp>
        <p:nvSpPr>
          <p:cNvPr id="242" name="Google Shape;242;p49"/>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sz="1000">
              <a:solidFill>
                <a:schemeClr val="dk2"/>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9"/>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4.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5"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43.xml"/><Relationship Id="rId22" Type="http://schemas.openxmlformats.org/officeDocument/2006/relationships/slideLayout" Target="../slideLayouts/slideLayout45.xml"/><Relationship Id="rId21" Type="http://schemas.openxmlformats.org/officeDocument/2006/relationships/slideLayout" Target="../slideLayouts/slideLayout44.xml"/><Relationship Id="rId24" Type="http://schemas.openxmlformats.org/officeDocument/2006/relationships/slideLayout" Target="../slideLayouts/slideLayout47.xml"/><Relationship Id="rId23" Type="http://schemas.openxmlformats.org/officeDocument/2006/relationships/slideLayout" Target="../slideLayouts/slideLayout46.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slideLayout" Target="../slideLayouts/slideLayout32.xml"/><Relationship Id="rId25" Type="http://schemas.openxmlformats.org/officeDocument/2006/relationships/theme" Target="../theme/theme3.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11" Type="http://schemas.openxmlformats.org/officeDocument/2006/relationships/slideLayout" Target="../slideLayouts/slideLayout34.xml"/><Relationship Id="rId10" Type="http://schemas.openxmlformats.org/officeDocument/2006/relationships/slideLayout" Target="../slideLayouts/slideLayout33.xml"/><Relationship Id="rId13" Type="http://schemas.openxmlformats.org/officeDocument/2006/relationships/slideLayout" Target="../slideLayouts/slideLayout36.xml"/><Relationship Id="rId12" Type="http://schemas.openxmlformats.org/officeDocument/2006/relationships/slideLayout" Target="../slideLayouts/slideLayout35.xml"/><Relationship Id="rId15" Type="http://schemas.openxmlformats.org/officeDocument/2006/relationships/slideLayout" Target="../slideLayouts/slideLayout38.xml"/><Relationship Id="rId14" Type="http://schemas.openxmlformats.org/officeDocument/2006/relationships/slideLayout" Target="../slideLayouts/slideLayout37.xml"/><Relationship Id="rId17" Type="http://schemas.openxmlformats.org/officeDocument/2006/relationships/slideLayout" Target="../slideLayouts/slideLayout40.xml"/><Relationship Id="rId16" Type="http://schemas.openxmlformats.org/officeDocument/2006/relationships/slideLayout" Target="../slideLayouts/slideLayout39.xml"/><Relationship Id="rId19" Type="http://schemas.openxmlformats.org/officeDocument/2006/relationships/slideLayout" Target="../slideLayouts/slideLayout42.xml"/><Relationship Id="rId18"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22" name="Shape 122"/>
        <p:cNvGrpSpPr/>
        <p:nvPr/>
      </p:nvGrpSpPr>
      <p:grpSpPr>
        <a:xfrm>
          <a:off x="0" y="0"/>
          <a:ext cx="0" cy="0"/>
          <a:chOff x="0" y="0"/>
          <a:chExt cx="0" cy="0"/>
        </a:xfrm>
      </p:grpSpPr>
      <p:sp>
        <p:nvSpPr>
          <p:cNvPr id="123" name="Google Shape;123;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124" name="Google Shape;124;p2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125" name="Google Shape;125;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17.png"/><Relationship Id="rId5" Type="http://schemas.openxmlformats.org/officeDocument/2006/relationships/image" Target="../media/image21.jpg"/><Relationship Id="rId6"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image" Target="../media/image15.png"/><Relationship Id="rId5" Type="http://schemas.openxmlformats.org/officeDocument/2006/relationships/image" Target="../media/image3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9.png"/><Relationship Id="rId4" Type="http://schemas.openxmlformats.org/officeDocument/2006/relationships/image" Target="../media/image17.png"/><Relationship Id="rId5" Type="http://schemas.openxmlformats.org/officeDocument/2006/relationships/image" Target="../media/image21.jpg"/><Relationship Id="rId6"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3.xml"/><Relationship Id="rId3" Type="http://schemas.openxmlformats.org/officeDocument/2006/relationships/image" Target="../media/image10.png"/><Relationship Id="rId4" Type="http://schemas.openxmlformats.org/officeDocument/2006/relationships/image" Target="../media/image15.png"/><Relationship Id="rId5" Type="http://schemas.openxmlformats.org/officeDocument/2006/relationships/hyperlink" Target="https://vendasta-1.wistia.com/medias/qf2tu6qvco" TargetMode="External"/><Relationship Id="rId6"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4.xml"/><Relationship Id="rId3" Type="http://schemas.openxmlformats.org/officeDocument/2006/relationships/image" Target="../media/image10.png"/><Relationship Id="rId4" Type="http://schemas.openxmlformats.org/officeDocument/2006/relationships/image" Target="../media/image15.png"/><Relationship Id="rId5" Type="http://schemas.openxmlformats.org/officeDocument/2006/relationships/hyperlink" Target="https://vendasta-1.wistia.com/medias/6lalmay8jz" TargetMode="External"/><Relationship Id="rId6"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15.png"/><Relationship Id="rId5" Type="http://schemas.openxmlformats.org/officeDocument/2006/relationships/image" Target="../media/image19.png"/><Relationship Id="rId6"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15.png"/><Relationship Id="rId5" Type="http://schemas.openxmlformats.org/officeDocument/2006/relationships/image" Target="../media/image12.png"/><Relationship Id="rId6"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15.png"/><Relationship Id="rId5" Type="http://schemas.openxmlformats.org/officeDocument/2006/relationships/image" Target="../media/image14.png"/><Relationship Id="rId6" Type="http://schemas.openxmlformats.org/officeDocument/2006/relationships/image" Target="../media/image22.png"/><Relationship Id="rId7" Type="http://schemas.openxmlformats.org/officeDocument/2006/relationships/image" Target="../media/image2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5.xml"/><Relationship Id="rId3" Type="http://schemas.openxmlformats.org/officeDocument/2006/relationships/image" Target="../media/image24.png"/><Relationship Id="rId4" Type="http://schemas.openxmlformats.org/officeDocument/2006/relationships/image" Target="../media/image16.png"/><Relationship Id="rId5" Type="http://schemas.openxmlformats.org/officeDocument/2006/relationships/image" Target="../media/image10.png"/><Relationship Id="rId6" Type="http://schemas.openxmlformats.org/officeDocument/2006/relationships/image" Target="../media/image15.png"/><Relationship Id="rId7"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15.png"/><Relationship Id="rId5" Type="http://schemas.openxmlformats.org/officeDocument/2006/relationships/image" Target="../media/image2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7.xml"/><Relationship Id="rId3" Type="http://schemas.openxmlformats.org/officeDocument/2006/relationships/image" Target="../media/image28.png"/><Relationship Id="rId4" Type="http://schemas.openxmlformats.org/officeDocument/2006/relationships/image" Target="../media/image10.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15.png"/><Relationship Id="rId5" Type="http://schemas.openxmlformats.org/officeDocument/2006/relationships/image" Target="../media/image2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15.png"/><Relationship Id="rId5"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6" name="Shape 246"/>
        <p:cNvGrpSpPr/>
        <p:nvPr/>
      </p:nvGrpSpPr>
      <p:grpSpPr>
        <a:xfrm>
          <a:off x="0" y="0"/>
          <a:ext cx="0" cy="0"/>
          <a:chOff x="0" y="0"/>
          <a:chExt cx="0" cy="0"/>
        </a:xfrm>
      </p:grpSpPr>
      <p:sp>
        <p:nvSpPr>
          <p:cNvPr id="247" name="Google Shape;247;p50"/>
          <p:cNvSpPr/>
          <p:nvPr/>
        </p:nvSpPr>
        <p:spPr>
          <a:xfrm>
            <a:off x="0" y="74"/>
            <a:ext cx="9144000" cy="5143500"/>
          </a:xfrm>
          <a:prstGeom prst="rect">
            <a:avLst/>
          </a:prstGeom>
          <a:solidFill>
            <a:srgbClr val="7E4F9F"/>
          </a:solidFill>
          <a:ln cap="flat" cmpd="sng" w="9525">
            <a:solidFill>
              <a:srgbClr val="7E4F9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rgbClr val="FFFFFF"/>
              </a:solidFill>
              <a:latin typeface="Montserrat"/>
              <a:ea typeface="Montserrat"/>
              <a:cs typeface="Montserrat"/>
              <a:sym typeface="Montserrat"/>
            </a:endParaRPr>
          </a:p>
        </p:txBody>
      </p:sp>
      <p:pic>
        <p:nvPicPr>
          <p:cNvPr descr="shadow curve.png" id="248" name="Google Shape;248;p50"/>
          <p:cNvPicPr preferRelativeResize="0"/>
          <p:nvPr/>
        </p:nvPicPr>
        <p:blipFill rotWithShape="1">
          <a:blip r:embed="rId4">
            <a:alphaModFix/>
          </a:blip>
          <a:srcRect b="0" l="0" r="0" t="0"/>
          <a:stretch/>
        </p:blipFill>
        <p:spPr>
          <a:xfrm>
            <a:off x="0" y="1556996"/>
            <a:ext cx="9143999" cy="424450"/>
          </a:xfrm>
          <a:prstGeom prst="rect">
            <a:avLst/>
          </a:prstGeom>
          <a:noFill/>
          <a:ln>
            <a:noFill/>
          </a:ln>
        </p:spPr>
      </p:pic>
      <p:sp>
        <p:nvSpPr>
          <p:cNvPr id="249" name="Google Shape;249;p50"/>
          <p:cNvSpPr txBox="1"/>
          <p:nvPr/>
        </p:nvSpPr>
        <p:spPr>
          <a:xfrm>
            <a:off x="0" y="0"/>
            <a:ext cx="9144000" cy="1633200"/>
          </a:xfrm>
          <a:prstGeom prst="rect">
            <a:avLst/>
          </a:prstGeom>
          <a:solidFill>
            <a:srgbClr val="FFFFFF"/>
          </a:solidFill>
          <a:ln>
            <a:noFill/>
          </a:ln>
        </p:spPr>
        <p:txBody>
          <a:bodyPr anchorCtr="0" anchor="b" bIns="45725" lIns="45725" spcFirstLastPara="1" rIns="45725" wrap="square" tIns="45725">
            <a:noAutofit/>
          </a:bodyPr>
          <a:lstStyle/>
          <a:p>
            <a:pPr indent="0" lvl="0" marL="0" marR="0" rtl="0" algn="l">
              <a:lnSpc>
                <a:spcPct val="100000"/>
              </a:lnSpc>
              <a:spcBef>
                <a:spcPts val="0"/>
              </a:spcBef>
              <a:spcAft>
                <a:spcPts val="500"/>
              </a:spcAft>
              <a:buClr>
                <a:srgbClr val="000000"/>
              </a:buClr>
              <a:buSzPts val="900"/>
              <a:buFont typeface="Arial"/>
              <a:buNone/>
            </a:pPr>
            <a:r>
              <a:t/>
            </a:r>
            <a:endParaRPr b="1" i="0" sz="900" u="none" cap="none" strike="noStrike">
              <a:solidFill>
                <a:srgbClr val="FFFFFF"/>
              </a:solidFill>
              <a:latin typeface="Montserrat"/>
              <a:ea typeface="Montserrat"/>
              <a:cs typeface="Montserrat"/>
              <a:sym typeface="Montserrat"/>
            </a:endParaRPr>
          </a:p>
        </p:txBody>
      </p:sp>
      <p:sp>
        <p:nvSpPr>
          <p:cNvPr id="250" name="Google Shape;250;p50"/>
          <p:cNvSpPr txBox="1"/>
          <p:nvPr/>
        </p:nvSpPr>
        <p:spPr>
          <a:xfrm>
            <a:off x="0" y="3635250"/>
            <a:ext cx="9144000" cy="1508400"/>
          </a:xfrm>
          <a:prstGeom prst="rect">
            <a:avLst/>
          </a:prstGeom>
          <a:solidFill>
            <a:srgbClr val="FFFFFF"/>
          </a:solidFill>
          <a:ln>
            <a:noFill/>
          </a:ln>
        </p:spPr>
        <p:txBody>
          <a:bodyPr anchorCtr="0" anchor="b" bIns="45725" lIns="45725" spcFirstLastPara="1" rIns="45725" wrap="square" tIns="45725">
            <a:noAutofit/>
          </a:bodyPr>
          <a:lstStyle/>
          <a:p>
            <a:pPr indent="0" lvl="0" marL="0" marR="0" rtl="0" algn="l">
              <a:lnSpc>
                <a:spcPct val="100000"/>
              </a:lnSpc>
              <a:spcBef>
                <a:spcPts val="0"/>
              </a:spcBef>
              <a:spcAft>
                <a:spcPts val="500"/>
              </a:spcAft>
              <a:buClr>
                <a:srgbClr val="000000"/>
              </a:buClr>
              <a:buSzPts val="900"/>
              <a:buFont typeface="Arial"/>
              <a:buNone/>
            </a:pPr>
            <a:r>
              <a:t/>
            </a:r>
            <a:endParaRPr b="1" i="0" sz="900" u="none" cap="none" strike="noStrike">
              <a:solidFill>
                <a:srgbClr val="FFFFFF"/>
              </a:solidFill>
              <a:latin typeface="Montserrat"/>
              <a:ea typeface="Montserrat"/>
              <a:cs typeface="Montserrat"/>
              <a:sym typeface="Montserrat"/>
            </a:endParaRPr>
          </a:p>
        </p:txBody>
      </p:sp>
      <p:sp>
        <p:nvSpPr>
          <p:cNvPr id="251" name="Google Shape;251;p50"/>
          <p:cNvSpPr/>
          <p:nvPr/>
        </p:nvSpPr>
        <p:spPr>
          <a:xfrm>
            <a:off x="0" y="3680850"/>
            <a:ext cx="9144000" cy="62400"/>
          </a:xfrm>
          <a:prstGeom prst="rect">
            <a:avLst/>
          </a:prstGeom>
          <a:solidFill>
            <a:srgbClr val="7E4F9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p50"/>
          <p:cNvSpPr/>
          <p:nvPr/>
        </p:nvSpPr>
        <p:spPr>
          <a:xfrm>
            <a:off x="0" y="1524975"/>
            <a:ext cx="9144000" cy="62400"/>
          </a:xfrm>
          <a:prstGeom prst="rect">
            <a:avLst/>
          </a:prstGeom>
          <a:solidFill>
            <a:srgbClr val="7E4F9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p50"/>
          <p:cNvSpPr txBox="1"/>
          <p:nvPr/>
        </p:nvSpPr>
        <p:spPr>
          <a:xfrm>
            <a:off x="95850" y="0"/>
            <a:ext cx="8952300" cy="1633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800"/>
              <a:buFont typeface="Arial"/>
              <a:buNone/>
            </a:pPr>
            <a:r>
              <a:rPr b="1" lang="en" sz="4800">
                <a:latin typeface="Montserrat"/>
                <a:ea typeface="Montserrat"/>
                <a:cs typeface="Montserrat"/>
                <a:sym typeface="Montserrat"/>
              </a:rPr>
              <a:t>Website</a:t>
            </a:r>
            <a:endParaRPr b="1" i="0" sz="4800" u="none" cap="none" strike="noStrike">
              <a:solidFill>
                <a:srgbClr val="000000"/>
              </a:solidFill>
              <a:latin typeface="Montserrat"/>
              <a:ea typeface="Montserrat"/>
              <a:cs typeface="Montserrat"/>
              <a:sym typeface="Montserrat"/>
            </a:endParaRPr>
          </a:p>
        </p:txBody>
      </p:sp>
      <p:sp>
        <p:nvSpPr>
          <p:cNvPr id="254" name="Google Shape;254;p50"/>
          <p:cNvSpPr/>
          <p:nvPr/>
        </p:nvSpPr>
        <p:spPr>
          <a:xfrm>
            <a:off x="4097250" y="2136550"/>
            <a:ext cx="949500" cy="949500"/>
          </a:xfrm>
          <a:prstGeom prst="ellipse">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55" name="Google Shape;255;p50"/>
          <p:cNvPicPr preferRelativeResize="0"/>
          <p:nvPr/>
        </p:nvPicPr>
        <p:blipFill rotWithShape="1">
          <a:blip r:embed="rId5">
            <a:alphaModFix/>
          </a:blip>
          <a:srcRect b="8408" l="0" r="0" t="59065"/>
          <a:stretch/>
        </p:blipFill>
        <p:spPr>
          <a:xfrm>
            <a:off x="-87900" y="1633162"/>
            <a:ext cx="9231899" cy="2001901"/>
          </a:xfrm>
          <a:prstGeom prst="rect">
            <a:avLst/>
          </a:prstGeom>
          <a:noFill/>
          <a:ln>
            <a:noFill/>
          </a:ln>
        </p:spPr>
      </p:pic>
      <p:sp>
        <p:nvSpPr>
          <p:cNvPr id="256" name="Google Shape;256;p50"/>
          <p:cNvSpPr/>
          <p:nvPr/>
        </p:nvSpPr>
        <p:spPr>
          <a:xfrm>
            <a:off x="-229950" y="1633200"/>
            <a:ext cx="9516000" cy="2001900"/>
          </a:xfrm>
          <a:prstGeom prst="rect">
            <a:avLst/>
          </a:prstGeom>
          <a:solidFill>
            <a:srgbClr val="7E4F9F">
              <a:alpha val="2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50"/>
          <p:cNvSpPr/>
          <p:nvPr/>
        </p:nvSpPr>
        <p:spPr>
          <a:xfrm>
            <a:off x="4092800" y="2136575"/>
            <a:ext cx="949500" cy="9495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58" name="Google Shape;258;p50"/>
          <p:cNvPicPr preferRelativeResize="0"/>
          <p:nvPr/>
        </p:nvPicPr>
        <p:blipFill>
          <a:blip r:embed="rId6">
            <a:alphaModFix/>
          </a:blip>
          <a:stretch>
            <a:fillRect/>
          </a:stretch>
        </p:blipFill>
        <p:spPr>
          <a:xfrm>
            <a:off x="4142875" y="2182175"/>
            <a:ext cx="858250" cy="8582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59"/>
          <p:cNvSpPr/>
          <p:nvPr/>
        </p:nvSpPr>
        <p:spPr>
          <a:xfrm>
            <a:off x="-95250" y="873650"/>
            <a:ext cx="6194700" cy="3537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
                <a:latin typeface="Open Sans SemiBold"/>
                <a:ea typeface="Open Sans SemiBold"/>
                <a:cs typeface="Open Sans SemiBold"/>
                <a:sym typeface="Open Sans SemiBold"/>
              </a:rPr>
              <a:t>Tab: Custom Templates</a:t>
            </a:r>
            <a:r>
              <a:rPr b="1" lang="en">
                <a:latin typeface="Montserrat"/>
                <a:ea typeface="Montserrat"/>
                <a:cs typeface="Montserrat"/>
                <a:sym typeface="Montserrat"/>
              </a:rPr>
              <a:t>  </a:t>
            </a:r>
            <a:r>
              <a:rPr i="1" lang="en">
                <a:latin typeface="Open Sans Light"/>
                <a:ea typeface="Open Sans Light"/>
                <a:cs typeface="Open Sans Light"/>
                <a:sym typeface="Open Sans Light"/>
              </a:rPr>
              <a:t>Website creation in seconds</a:t>
            </a:r>
            <a:endParaRPr i="1" sz="1400" u="none" cap="none" strike="noStrike">
              <a:solidFill>
                <a:srgbClr val="000000"/>
              </a:solidFill>
              <a:latin typeface="Open Sans Light"/>
              <a:ea typeface="Open Sans Light"/>
              <a:cs typeface="Open Sans Light"/>
              <a:sym typeface="Open Sans Light"/>
            </a:endParaRPr>
          </a:p>
        </p:txBody>
      </p:sp>
      <p:sp>
        <p:nvSpPr>
          <p:cNvPr id="392" name="Google Shape;392;p59"/>
          <p:cNvSpPr txBox="1"/>
          <p:nvPr>
            <p:ph idx="4294967295" type="ctrTitle"/>
          </p:nvPr>
        </p:nvSpPr>
        <p:spPr>
          <a:xfrm>
            <a:off x="0" y="-554150"/>
            <a:ext cx="4786200" cy="554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0" i="0" lang="en" sz="1200" u="none" cap="none" strike="noStrike">
                <a:solidFill>
                  <a:srgbClr val="666666"/>
                </a:solidFill>
                <a:latin typeface="Montserrat"/>
                <a:ea typeface="Montserrat"/>
                <a:cs typeface="Montserrat"/>
                <a:sym typeface="Montserrat"/>
              </a:rPr>
              <a:t>Two ways to request feedback</a:t>
            </a:r>
            <a:endParaRPr b="0" i="0" sz="1000" u="none" cap="none" strike="noStrike">
              <a:solidFill>
                <a:srgbClr val="F0C632"/>
              </a:solidFill>
              <a:latin typeface="Montserrat"/>
              <a:ea typeface="Montserrat"/>
              <a:cs typeface="Montserrat"/>
              <a:sym typeface="Montserrat"/>
            </a:endParaRPr>
          </a:p>
        </p:txBody>
      </p:sp>
      <p:sp>
        <p:nvSpPr>
          <p:cNvPr id="393" name="Google Shape;393;p59"/>
          <p:cNvSpPr txBox="1"/>
          <p:nvPr/>
        </p:nvSpPr>
        <p:spPr>
          <a:xfrm>
            <a:off x="213300" y="2333450"/>
            <a:ext cx="2731200" cy="2472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lang="en" sz="1800">
                <a:solidFill>
                  <a:srgbClr val="7E4F9F"/>
                </a:solidFill>
                <a:latin typeface="Open Sans SemiBold"/>
                <a:ea typeface="Open Sans SemiBold"/>
                <a:cs typeface="Open Sans SemiBold"/>
                <a:sym typeface="Open Sans SemiBold"/>
              </a:rPr>
              <a:t>Custom Templates</a:t>
            </a:r>
            <a:endParaRPr i="0" sz="1800" u="none" cap="none" strike="noStrike">
              <a:solidFill>
                <a:srgbClr val="7E4F9F"/>
              </a:solidFill>
              <a:latin typeface="Open Sans SemiBold"/>
              <a:ea typeface="Open Sans SemiBold"/>
              <a:cs typeface="Open Sans SemiBold"/>
              <a:sym typeface="Open Sans SemiBold"/>
            </a:endParaRPr>
          </a:p>
          <a:p>
            <a:pPr indent="0" lvl="0" marL="0" marR="0" rtl="0" algn="l">
              <a:lnSpc>
                <a:spcPct val="100000"/>
              </a:lnSpc>
              <a:spcBef>
                <a:spcPts val="0"/>
              </a:spcBef>
              <a:spcAft>
                <a:spcPts val="0"/>
              </a:spcAft>
              <a:buClr>
                <a:srgbClr val="000000"/>
              </a:buClr>
              <a:buSzPts val="2000"/>
              <a:buFont typeface="Arial"/>
              <a:buNone/>
            </a:pPr>
            <a:r>
              <a:t/>
            </a:r>
            <a:endParaRPr sz="1800">
              <a:latin typeface="Montserrat"/>
              <a:ea typeface="Montserrat"/>
              <a:cs typeface="Montserrat"/>
              <a:sym typeface="Montserrat"/>
            </a:endParaRPr>
          </a:p>
          <a:p>
            <a:pPr indent="-317500" lvl="0" marL="457200" rtl="0" algn="l">
              <a:spcBef>
                <a:spcPts val="0"/>
              </a:spcBef>
              <a:spcAft>
                <a:spcPts val="0"/>
              </a:spcAft>
              <a:buClr>
                <a:schemeClr val="dk1"/>
              </a:buClr>
              <a:buSzPts val="1400"/>
              <a:buFont typeface="Open Sans Light"/>
              <a:buChar char="●"/>
            </a:pPr>
            <a:r>
              <a:rPr lang="en">
                <a:solidFill>
                  <a:schemeClr val="dk1"/>
                </a:solidFill>
                <a:latin typeface="Open Sans Light"/>
                <a:ea typeface="Open Sans Light"/>
                <a:cs typeface="Open Sans Light"/>
                <a:sym typeface="Open Sans Light"/>
              </a:rPr>
              <a:t>2 preset templates; light &amp; dark</a:t>
            </a:r>
            <a:endParaRPr>
              <a:solidFill>
                <a:schemeClr val="dk1"/>
              </a:solidFill>
              <a:latin typeface="Open Sans Light"/>
              <a:ea typeface="Open Sans Light"/>
              <a:cs typeface="Open Sans Light"/>
              <a:sym typeface="Open Sans Light"/>
            </a:endParaRPr>
          </a:p>
          <a:p>
            <a:pPr indent="-317500" lvl="0" marL="457200" rtl="0" algn="l">
              <a:spcBef>
                <a:spcPts val="0"/>
              </a:spcBef>
              <a:spcAft>
                <a:spcPts val="0"/>
              </a:spcAft>
              <a:buClr>
                <a:schemeClr val="dk1"/>
              </a:buClr>
              <a:buSzPts val="1400"/>
              <a:buFont typeface="Open Sans Light"/>
              <a:buChar char="●"/>
            </a:pPr>
            <a:r>
              <a:rPr lang="en">
                <a:solidFill>
                  <a:schemeClr val="dk1"/>
                </a:solidFill>
                <a:latin typeface="Open Sans Light"/>
                <a:ea typeface="Open Sans Light"/>
                <a:cs typeface="Open Sans Light"/>
                <a:sym typeface="Open Sans Light"/>
              </a:rPr>
              <a:t>Create your own template and re-use it over &amp; over</a:t>
            </a:r>
            <a:endParaRPr>
              <a:solidFill>
                <a:schemeClr val="dk1"/>
              </a:solidFill>
              <a:latin typeface="Open Sans Light"/>
              <a:ea typeface="Open Sans Light"/>
              <a:cs typeface="Open Sans Light"/>
              <a:sym typeface="Open Sans Light"/>
            </a:endParaRPr>
          </a:p>
          <a:p>
            <a:pPr indent="-317500" lvl="0" marL="457200" rtl="0" algn="l">
              <a:spcBef>
                <a:spcPts val="0"/>
              </a:spcBef>
              <a:spcAft>
                <a:spcPts val="0"/>
              </a:spcAft>
              <a:buClr>
                <a:schemeClr val="dk1"/>
              </a:buClr>
              <a:buSzPts val="1400"/>
              <a:buFont typeface="Open Sans Light"/>
              <a:buChar char="●"/>
            </a:pPr>
            <a:r>
              <a:rPr lang="en">
                <a:solidFill>
                  <a:schemeClr val="dk1"/>
                </a:solidFill>
                <a:latin typeface="Open Sans Light"/>
                <a:ea typeface="Open Sans Light"/>
                <a:cs typeface="Open Sans Light"/>
                <a:sym typeface="Open Sans Light"/>
              </a:rPr>
              <a:t>Can have up to 12 templates </a:t>
            </a:r>
            <a:endParaRPr>
              <a:latin typeface="Open Sans Light"/>
              <a:ea typeface="Open Sans Light"/>
              <a:cs typeface="Open Sans Light"/>
              <a:sym typeface="Open Sans Light"/>
            </a:endParaRPr>
          </a:p>
          <a:p>
            <a:pPr indent="0" lvl="0" marL="0" marR="0" rtl="0" algn="l">
              <a:lnSpc>
                <a:spcPct val="100000"/>
              </a:lnSpc>
              <a:spcBef>
                <a:spcPts val="0"/>
              </a:spcBef>
              <a:spcAft>
                <a:spcPts val="0"/>
              </a:spcAft>
              <a:buNone/>
            </a:pPr>
            <a:r>
              <a:t/>
            </a:r>
            <a:endParaRPr>
              <a:latin typeface="Open Sans"/>
              <a:ea typeface="Open Sans"/>
              <a:cs typeface="Open Sans"/>
              <a:sym typeface="Open Sans"/>
            </a:endParaRPr>
          </a:p>
          <a:p>
            <a:pPr indent="0" lvl="0" marL="457200" marR="0" rtl="0" algn="l">
              <a:lnSpc>
                <a:spcPct val="100000"/>
              </a:lnSpc>
              <a:spcBef>
                <a:spcPts val="0"/>
              </a:spcBef>
              <a:spcAft>
                <a:spcPts val="0"/>
              </a:spcAft>
              <a:buNone/>
            </a:pPr>
            <a:r>
              <a:t/>
            </a:r>
            <a:endParaRPr>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r>
              <a:t/>
            </a:r>
            <a:endParaRPr b="0" i="0" sz="18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r>
              <a:t/>
            </a:r>
            <a:endParaRPr b="0" i="0" sz="18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r>
              <a:t/>
            </a:r>
            <a:endParaRPr b="0" i="0" sz="1800" u="none" cap="none" strike="noStrike">
              <a:solidFill>
                <a:srgbClr val="000000"/>
              </a:solidFill>
              <a:latin typeface="Open Sans"/>
              <a:ea typeface="Open Sans"/>
              <a:cs typeface="Open Sans"/>
              <a:sym typeface="Open Sans"/>
            </a:endParaRPr>
          </a:p>
        </p:txBody>
      </p:sp>
      <p:sp>
        <p:nvSpPr>
          <p:cNvPr id="394" name="Google Shape;394;p59"/>
          <p:cNvSpPr/>
          <p:nvPr/>
        </p:nvSpPr>
        <p:spPr>
          <a:xfrm>
            <a:off x="0" y="129638"/>
            <a:ext cx="8667900" cy="744000"/>
          </a:xfrm>
          <a:prstGeom prst="rect">
            <a:avLst/>
          </a:prstGeom>
          <a:solidFill>
            <a:srgbClr val="7E4F9F"/>
          </a:solidFill>
          <a:ln>
            <a:noFill/>
          </a:ln>
        </p:spPr>
        <p:txBody>
          <a:bodyPr anchorCtr="0" anchor="ctr" bIns="91425" lIns="91425" spcFirstLastPara="1" rIns="91425" wrap="square" tIns="91425">
            <a:noAutofit/>
          </a:bodyPr>
          <a:lstStyle/>
          <a:p>
            <a:pPr indent="457200" lvl="0" marL="0" marR="0" rtl="0" algn="l">
              <a:lnSpc>
                <a:spcPct val="100000"/>
              </a:lnSpc>
              <a:spcBef>
                <a:spcPts val="0"/>
              </a:spcBef>
              <a:spcAft>
                <a:spcPts val="0"/>
              </a:spcAft>
              <a:buClr>
                <a:srgbClr val="000000"/>
              </a:buClr>
              <a:buSzPts val="3600"/>
              <a:buFont typeface="Arial"/>
              <a:buNone/>
            </a:pPr>
            <a:r>
              <a:rPr lang="en" sz="3600">
                <a:solidFill>
                  <a:srgbClr val="FFFFFF"/>
                </a:solidFill>
                <a:latin typeface="Raleway"/>
                <a:ea typeface="Raleway"/>
                <a:cs typeface="Raleway"/>
                <a:sym typeface="Raleway"/>
              </a:rPr>
              <a:t>Website</a:t>
            </a:r>
            <a:endParaRPr i="0" sz="3600" u="none" cap="none" strike="noStrike">
              <a:solidFill>
                <a:srgbClr val="FFFFFF"/>
              </a:solidFill>
              <a:latin typeface="Raleway"/>
              <a:ea typeface="Raleway"/>
              <a:cs typeface="Raleway"/>
              <a:sym typeface="Raleway"/>
            </a:endParaRPr>
          </a:p>
        </p:txBody>
      </p:sp>
      <p:grpSp>
        <p:nvGrpSpPr>
          <p:cNvPr id="395" name="Google Shape;395;p59"/>
          <p:cNvGrpSpPr/>
          <p:nvPr/>
        </p:nvGrpSpPr>
        <p:grpSpPr>
          <a:xfrm>
            <a:off x="8162012" y="26901"/>
            <a:ext cx="949474" cy="949474"/>
            <a:chOff x="8162012" y="26901"/>
            <a:chExt cx="949474" cy="949474"/>
          </a:xfrm>
        </p:grpSpPr>
        <p:sp>
          <p:nvSpPr>
            <p:cNvPr id="396" name="Google Shape;396;p59"/>
            <p:cNvSpPr/>
            <p:nvPr/>
          </p:nvSpPr>
          <p:spPr>
            <a:xfrm>
              <a:off x="8194550" y="59446"/>
              <a:ext cx="884400" cy="884400"/>
            </a:xfrm>
            <a:prstGeom prst="ellipse">
              <a:avLst/>
            </a:prstGeom>
            <a:solidFill>
              <a:schemeClr val="lt2"/>
            </a:solidFill>
            <a:ln cap="flat" cmpd="sng" w="762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97" name="Google Shape;397;p59"/>
            <p:cNvPicPr preferRelativeResize="0"/>
            <p:nvPr/>
          </p:nvPicPr>
          <p:blipFill rotWithShape="1">
            <a:blip r:embed="rId3">
              <a:alphaModFix/>
            </a:blip>
            <a:srcRect b="0" l="0" r="0" t="0"/>
            <a:stretch/>
          </p:blipFill>
          <p:spPr>
            <a:xfrm>
              <a:off x="8162012" y="26901"/>
              <a:ext cx="949474" cy="949474"/>
            </a:xfrm>
            <a:prstGeom prst="rect">
              <a:avLst/>
            </a:prstGeom>
            <a:noFill/>
            <a:ln>
              <a:noFill/>
            </a:ln>
          </p:spPr>
        </p:pic>
      </p:grpSp>
      <p:sp>
        <p:nvSpPr>
          <p:cNvPr id="398" name="Google Shape;398;p59"/>
          <p:cNvSpPr/>
          <p:nvPr/>
        </p:nvSpPr>
        <p:spPr>
          <a:xfrm>
            <a:off x="8161988" y="26900"/>
            <a:ext cx="949500" cy="949500"/>
          </a:xfrm>
          <a:prstGeom prst="ellipse">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99" name="Google Shape;399;p59"/>
          <p:cNvPicPr preferRelativeResize="0"/>
          <p:nvPr/>
        </p:nvPicPr>
        <p:blipFill>
          <a:blip r:embed="rId4">
            <a:alphaModFix/>
          </a:blip>
          <a:stretch>
            <a:fillRect/>
          </a:stretch>
        </p:blipFill>
        <p:spPr>
          <a:xfrm>
            <a:off x="8207625" y="72525"/>
            <a:ext cx="858250" cy="858250"/>
          </a:xfrm>
          <a:prstGeom prst="rect">
            <a:avLst/>
          </a:prstGeom>
          <a:noFill/>
          <a:ln>
            <a:noFill/>
          </a:ln>
        </p:spPr>
      </p:pic>
      <p:pic>
        <p:nvPicPr>
          <p:cNvPr id="400" name="Google Shape;400;p59"/>
          <p:cNvPicPr preferRelativeResize="0"/>
          <p:nvPr/>
        </p:nvPicPr>
        <p:blipFill>
          <a:blip r:embed="rId5">
            <a:alphaModFix/>
          </a:blip>
          <a:stretch>
            <a:fillRect/>
          </a:stretch>
        </p:blipFill>
        <p:spPr>
          <a:xfrm>
            <a:off x="3215125" y="1438875"/>
            <a:ext cx="6721667" cy="3426601"/>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04" name="Shape 404"/>
        <p:cNvGrpSpPr/>
        <p:nvPr/>
      </p:nvGrpSpPr>
      <p:grpSpPr>
        <a:xfrm>
          <a:off x="0" y="0"/>
          <a:ext cx="0" cy="0"/>
          <a:chOff x="0" y="0"/>
          <a:chExt cx="0" cy="0"/>
        </a:xfrm>
      </p:grpSpPr>
      <p:sp>
        <p:nvSpPr>
          <p:cNvPr id="405" name="Google Shape;405;p60"/>
          <p:cNvSpPr/>
          <p:nvPr/>
        </p:nvSpPr>
        <p:spPr>
          <a:xfrm>
            <a:off x="0" y="74"/>
            <a:ext cx="9144000" cy="5143500"/>
          </a:xfrm>
          <a:prstGeom prst="rect">
            <a:avLst/>
          </a:prstGeom>
          <a:solidFill>
            <a:srgbClr val="7E4F9F"/>
          </a:solidFill>
          <a:ln cap="flat" cmpd="sng" w="9525">
            <a:solidFill>
              <a:srgbClr val="7E4F9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rgbClr val="FFFFFF"/>
              </a:solidFill>
              <a:latin typeface="Montserrat"/>
              <a:ea typeface="Montserrat"/>
              <a:cs typeface="Montserrat"/>
              <a:sym typeface="Montserrat"/>
            </a:endParaRPr>
          </a:p>
        </p:txBody>
      </p:sp>
      <p:pic>
        <p:nvPicPr>
          <p:cNvPr descr="shadow curve.png" id="406" name="Google Shape;406;p60"/>
          <p:cNvPicPr preferRelativeResize="0"/>
          <p:nvPr/>
        </p:nvPicPr>
        <p:blipFill rotWithShape="1">
          <a:blip r:embed="rId4">
            <a:alphaModFix/>
          </a:blip>
          <a:srcRect b="0" l="0" r="0" t="0"/>
          <a:stretch/>
        </p:blipFill>
        <p:spPr>
          <a:xfrm>
            <a:off x="0" y="1556996"/>
            <a:ext cx="9143999" cy="424450"/>
          </a:xfrm>
          <a:prstGeom prst="rect">
            <a:avLst/>
          </a:prstGeom>
          <a:noFill/>
          <a:ln>
            <a:noFill/>
          </a:ln>
        </p:spPr>
      </p:pic>
      <p:sp>
        <p:nvSpPr>
          <p:cNvPr id="407" name="Google Shape;407;p60"/>
          <p:cNvSpPr txBox="1"/>
          <p:nvPr/>
        </p:nvSpPr>
        <p:spPr>
          <a:xfrm>
            <a:off x="0" y="0"/>
            <a:ext cx="9144000" cy="1633200"/>
          </a:xfrm>
          <a:prstGeom prst="rect">
            <a:avLst/>
          </a:prstGeom>
          <a:solidFill>
            <a:srgbClr val="FFFFFF"/>
          </a:solidFill>
          <a:ln>
            <a:noFill/>
          </a:ln>
        </p:spPr>
        <p:txBody>
          <a:bodyPr anchorCtr="0" anchor="b" bIns="45725" lIns="45725" spcFirstLastPara="1" rIns="45725" wrap="square" tIns="45725">
            <a:noAutofit/>
          </a:bodyPr>
          <a:lstStyle/>
          <a:p>
            <a:pPr indent="0" lvl="0" marL="0" marR="0" rtl="0" algn="l">
              <a:lnSpc>
                <a:spcPct val="100000"/>
              </a:lnSpc>
              <a:spcBef>
                <a:spcPts val="0"/>
              </a:spcBef>
              <a:spcAft>
                <a:spcPts val="500"/>
              </a:spcAft>
              <a:buClr>
                <a:srgbClr val="000000"/>
              </a:buClr>
              <a:buSzPts val="900"/>
              <a:buFont typeface="Arial"/>
              <a:buNone/>
            </a:pPr>
            <a:r>
              <a:t/>
            </a:r>
            <a:endParaRPr b="1" i="0" sz="900" u="none" cap="none" strike="noStrike">
              <a:solidFill>
                <a:srgbClr val="FFFFFF"/>
              </a:solidFill>
              <a:latin typeface="Montserrat"/>
              <a:ea typeface="Montserrat"/>
              <a:cs typeface="Montserrat"/>
              <a:sym typeface="Montserrat"/>
            </a:endParaRPr>
          </a:p>
        </p:txBody>
      </p:sp>
      <p:sp>
        <p:nvSpPr>
          <p:cNvPr id="408" name="Google Shape;408;p60"/>
          <p:cNvSpPr txBox="1"/>
          <p:nvPr/>
        </p:nvSpPr>
        <p:spPr>
          <a:xfrm>
            <a:off x="0" y="3635250"/>
            <a:ext cx="9144000" cy="1508400"/>
          </a:xfrm>
          <a:prstGeom prst="rect">
            <a:avLst/>
          </a:prstGeom>
          <a:solidFill>
            <a:srgbClr val="FFFFFF"/>
          </a:solidFill>
          <a:ln>
            <a:noFill/>
          </a:ln>
        </p:spPr>
        <p:txBody>
          <a:bodyPr anchorCtr="0" anchor="b" bIns="45725" lIns="45725" spcFirstLastPara="1" rIns="45725" wrap="square" tIns="45725">
            <a:noAutofit/>
          </a:bodyPr>
          <a:lstStyle/>
          <a:p>
            <a:pPr indent="0" lvl="0" marL="0" marR="0" rtl="0" algn="l">
              <a:lnSpc>
                <a:spcPct val="100000"/>
              </a:lnSpc>
              <a:spcBef>
                <a:spcPts val="0"/>
              </a:spcBef>
              <a:spcAft>
                <a:spcPts val="500"/>
              </a:spcAft>
              <a:buClr>
                <a:srgbClr val="000000"/>
              </a:buClr>
              <a:buSzPts val="900"/>
              <a:buFont typeface="Arial"/>
              <a:buNone/>
            </a:pPr>
            <a:r>
              <a:t/>
            </a:r>
            <a:endParaRPr b="1" i="0" sz="900" u="none" cap="none" strike="noStrike">
              <a:solidFill>
                <a:srgbClr val="FFFFFF"/>
              </a:solidFill>
              <a:latin typeface="Montserrat"/>
              <a:ea typeface="Montserrat"/>
              <a:cs typeface="Montserrat"/>
              <a:sym typeface="Montserrat"/>
            </a:endParaRPr>
          </a:p>
        </p:txBody>
      </p:sp>
      <p:sp>
        <p:nvSpPr>
          <p:cNvPr id="409" name="Google Shape;409;p60"/>
          <p:cNvSpPr/>
          <p:nvPr/>
        </p:nvSpPr>
        <p:spPr>
          <a:xfrm>
            <a:off x="0" y="3680850"/>
            <a:ext cx="9144000" cy="62400"/>
          </a:xfrm>
          <a:prstGeom prst="rect">
            <a:avLst/>
          </a:prstGeom>
          <a:solidFill>
            <a:srgbClr val="7E4F9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 name="Google Shape;410;p60"/>
          <p:cNvSpPr/>
          <p:nvPr/>
        </p:nvSpPr>
        <p:spPr>
          <a:xfrm>
            <a:off x="0" y="1524975"/>
            <a:ext cx="9144000" cy="62400"/>
          </a:xfrm>
          <a:prstGeom prst="rect">
            <a:avLst/>
          </a:prstGeom>
          <a:solidFill>
            <a:srgbClr val="7E4F9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 name="Google Shape;411;p60"/>
          <p:cNvSpPr txBox="1"/>
          <p:nvPr/>
        </p:nvSpPr>
        <p:spPr>
          <a:xfrm>
            <a:off x="95850" y="0"/>
            <a:ext cx="8952300" cy="1633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800"/>
              <a:buFont typeface="Arial"/>
              <a:buNone/>
            </a:pPr>
            <a:r>
              <a:rPr b="1" lang="en" sz="4800">
                <a:latin typeface="Montserrat"/>
                <a:ea typeface="Montserrat"/>
                <a:cs typeface="Montserrat"/>
                <a:sym typeface="Montserrat"/>
              </a:rPr>
              <a:t>Website</a:t>
            </a:r>
            <a:endParaRPr b="1" i="0" sz="4800" u="none" cap="none" strike="noStrike">
              <a:solidFill>
                <a:srgbClr val="000000"/>
              </a:solidFill>
              <a:latin typeface="Montserrat"/>
              <a:ea typeface="Montserrat"/>
              <a:cs typeface="Montserrat"/>
              <a:sym typeface="Montserrat"/>
            </a:endParaRPr>
          </a:p>
        </p:txBody>
      </p:sp>
      <p:sp>
        <p:nvSpPr>
          <p:cNvPr id="412" name="Google Shape;412;p60"/>
          <p:cNvSpPr/>
          <p:nvPr/>
        </p:nvSpPr>
        <p:spPr>
          <a:xfrm>
            <a:off x="4097250" y="2136550"/>
            <a:ext cx="949500" cy="949500"/>
          </a:xfrm>
          <a:prstGeom prst="ellipse">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13" name="Google Shape;413;p60"/>
          <p:cNvPicPr preferRelativeResize="0"/>
          <p:nvPr/>
        </p:nvPicPr>
        <p:blipFill rotWithShape="1">
          <a:blip r:embed="rId5">
            <a:alphaModFix/>
          </a:blip>
          <a:srcRect b="8408" l="0" r="0" t="59065"/>
          <a:stretch/>
        </p:blipFill>
        <p:spPr>
          <a:xfrm>
            <a:off x="-87900" y="1633162"/>
            <a:ext cx="9231899" cy="2001901"/>
          </a:xfrm>
          <a:prstGeom prst="rect">
            <a:avLst/>
          </a:prstGeom>
          <a:noFill/>
          <a:ln>
            <a:noFill/>
          </a:ln>
        </p:spPr>
      </p:pic>
      <p:sp>
        <p:nvSpPr>
          <p:cNvPr id="414" name="Google Shape;414;p60"/>
          <p:cNvSpPr/>
          <p:nvPr/>
        </p:nvSpPr>
        <p:spPr>
          <a:xfrm>
            <a:off x="-229950" y="1633200"/>
            <a:ext cx="9516000" cy="2001900"/>
          </a:xfrm>
          <a:prstGeom prst="rect">
            <a:avLst/>
          </a:prstGeom>
          <a:solidFill>
            <a:srgbClr val="7E4F9F">
              <a:alpha val="211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60"/>
          <p:cNvSpPr/>
          <p:nvPr/>
        </p:nvSpPr>
        <p:spPr>
          <a:xfrm>
            <a:off x="4092800" y="2136575"/>
            <a:ext cx="949500" cy="9495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16" name="Google Shape;416;p60"/>
          <p:cNvPicPr preferRelativeResize="0"/>
          <p:nvPr/>
        </p:nvPicPr>
        <p:blipFill>
          <a:blip r:embed="rId6">
            <a:alphaModFix/>
          </a:blip>
          <a:stretch>
            <a:fillRect/>
          </a:stretch>
        </p:blipFill>
        <p:spPr>
          <a:xfrm>
            <a:off x="4142875" y="2182175"/>
            <a:ext cx="858250" cy="858250"/>
          </a:xfrm>
          <a:prstGeom prst="rect">
            <a:avLst/>
          </a:prstGeom>
          <a:noFill/>
          <a:ln>
            <a:noFill/>
          </a:ln>
        </p:spPr>
      </p:pic>
      <p:sp>
        <p:nvSpPr>
          <p:cNvPr id="417" name="Google Shape;417;p60"/>
          <p:cNvSpPr/>
          <p:nvPr/>
        </p:nvSpPr>
        <p:spPr>
          <a:xfrm>
            <a:off x="3557545" y="1284075"/>
            <a:ext cx="2028900" cy="544200"/>
          </a:xfrm>
          <a:prstGeom prst="roundRect">
            <a:avLst>
              <a:gd fmla="val 50000" name="adj"/>
            </a:avLst>
          </a:prstGeom>
          <a:solidFill>
            <a:srgbClr val="FFFFFF"/>
          </a:solidFill>
          <a:ln cap="flat" cmpd="sng" w="9525">
            <a:solidFill>
              <a:srgbClr val="7E4F9F"/>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200">
                <a:solidFill>
                  <a:srgbClr val="7E4F9F"/>
                </a:solidFill>
              </a:rPr>
              <a:t>EXPRESS VS PRO</a:t>
            </a:r>
            <a:endParaRPr b="1" sz="1200">
              <a:solidFill>
                <a:srgbClr val="7E4F9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61"/>
          <p:cNvSpPr txBox="1"/>
          <p:nvPr>
            <p:ph idx="4294967295" type="ctrTitle"/>
          </p:nvPr>
        </p:nvSpPr>
        <p:spPr>
          <a:xfrm>
            <a:off x="0" y="-554150"/>
            <a:ext cx="4786200" cy="554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0" i="0" lang="en" sz="1200" u="none" cap="none" strike="noStrike">
                <a:solidFill>
                  <a:srgbClr val="666666"/>
                </a:solidFill>
                <a:latin typeface="Montserrat"/>
                <a:ea typeface="Montserrat"/>
                <a:cs typeface="Montserrat"/>
                <a:sym typeface="Montserrat"/>
              </a:rPr>
              <a:t>Two ways to request feedback</a:t>
            </a:r>
            <a:endParaRPr b="0" i="0" sz="1000" u="none" cap="none" strike="noStrike">
              <a:solidFill>
                <a:srgbClr val="F0C632"/>
              </a:solidFill>
              <a:latin typeface="Montserrat"/>
              <a:ea typeface="Montserrat"/>
              <a:cs typeface="Montserrat"/>
              <a:sym typeface="Montserrat"/>
            </a:endParaRPr>
          </a:p>
        </p:txBody>
      </p:sp>
      <p:grpSp>
        <p:nvGrpSpPr>
          <p:cNvPr id="423" name="Google Shape;423;p61"/>
          <p:cNvGrpSpPr/>
          <p:nvPr/>
        </p:nvGrpSpPr>
        <p:grpSpPr>
          <a:xfrm>
            <a:off x="8162012" y="26901"/>
            <a:ext cx="949474" cy="949474"/>
            <a:chOff x="8162012" y="26901"/>
            <a:chExt cx="949474" cy="949474"/>
          </a:xfrm>
        </p:grpSpPr>
        <p:sp>
          <p:nvSpPr>
            <p:cNvPr id="424" name="Google Shape;424;p61"/>
            <p:cNvSpPr/>
            <p:nvPr/>
          </p:nvSpPr>
          <p:spPr>
            <a:xfrm>
              <a:off x="8194550" y="59446"/>
              <a:ext cx="884400" cy="884400"/>
            </a:xfrm>
            <a:prstGeom prst="ellipse">
              <a:avLst/>
            </a:prstGeom>
            <a:solidFill>
              <a:schemeClr val="lt2"/>
            </a:solidFill>
            <a:ln cap="flat" cmpd="sng" w="762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25" name="Google Shape;425;p61"/>
            <p:cNvPicPr preferRelativeResize="0"/>
            <p:nvPr/>
          </p:nvPicPr>
          <p:blipFill rotWithShape="1">
            <a:blip r:embed="rId3">
              <a:alphaModFix/>
            </a:blip>
            <a:srcRect b="0" l="0" r="0" t="0"/>
            <a:stretch/>
          </p:blipFill>
          <p:spPr>
            <a:xfrm>
              <a:off x="8162012" y="26901"/>
              <a:ext cx="949474" cy="949474"/>
            </a:xfrm>
            <a:prstGeom prst="rect">
              <a:avLst/>
            </a:prstGeom>
            <a:noFill/>
            <a:ln>
              <a:noFill/>
            </a:ln>
          </p:spPr>
        </p:pic>
      </p:grpSp>
      <p:sp>
        <p:nvSpPr>
          <p:cNvPr id="426" name="Google Shape;426;p61"/>
          <p:cNvSpPr/>
          <p:nvPr/>
        </p:nvSpPr>
        <p:spPr>
          <a:xfrm>
            <a:off x="8161988" y="26900"/>
            <a:ext cx="949500" cy="949500"/>
          </a:xfrm>
          <a:prstGeom prst="ellipse">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427" name="Google Shape;427;p61"/>
          <p:cNvGraphicFramePr/>
          <p:nvPr/>
        </p:nvGraphicFramePr>
        <p:xfrm>
          <a:off x="-25" y="-50"/>
          <a:ext cx="3000000" cy="3000000"/>
        </p:xfrm>
        <a:graphic>
          <a:graphicData uri="http://schemas.openxmlformats.org/drawingml/2006/table">
            <a:tbl>
              <a:tblPr>
                <a:noFill/>
                <a:tableStyleId>{D71A3328-FE6A-4DBC-A33C-07D18F587FDF}</a:tableStyleId>
              </a:tblPr>
              <a:tblGrid>
                <a:gridCol w="5279975"/>
                <a:gridCol w="1932000"/>
                <a:gridCol w="1932000"/>
              </a:tblGrid>
              <a:tr h="577125">
                <a:tc>
                  <a:txBody>
                    <a:bodyPr/>
                    <a:lstStyle/>
                    <a:p>
                      <a:pPr indent="0" lvl="0" marL="0" rtl="0" algn="ctr">
                        <a:lnSpc>
                          <a:spcPct val="115000"/>
                        </a:lnSpc>
                        <a:spcBef>
                          <a:spcPts val="0"/>
                        </a:spcBef>
                        <a:spcAft>
                          <a:spcPts val="0"/>
                        </a:spcAft>
                        <a:buNone/>
                      </a:pPr>
                      <a:r>
                        <a:rPr b="1" lang="en">
                          <a:latin typeface="Raleway"/>
                          <a:ea typeface="Raleway"/>
                          <a:cs typeface="Raleway"/>
                          <a:sym typeface="Raleway"/>
                        </a:rPr>
                        <a:t>Features</a:t>
                      </a:r>
                      <a:endParaRPr b="1">
                        <a:latin typeface="Raleway"/>
                        <a:ea typeface="Raleway"/>
                        <a:cs typeface="Raleway"/>
                        <a:sym typeface="Raleway"/>
                      </a:endParaRPr>
                    </a:p>
                  </a:txBody>
                  <a:tcPr marT="19050" marB="19050" marR="28575" marL="285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EFEFEF"/>
                    </a:solidFill>
                  </a:tcPr>
                </a:tc>
                <a:tc>
                  <a:txBody>
                    <a:bodyPr/>
                    <a:lstStyle/>
                    <a:p>
                      <a:pPr indent="0" lvl="0" marL="0" rtl="0" algn="ctr">
                        <a:lnSpc>
                          <a:spcPct val="115000"/>
                        </a:lnSpc>
                        <a:spcBef>
                          <a:spcPts val="0"/>
                        </a:spcBef>
                        <a:spcAft>
                          <a:spcPts val="0"/>
                        </a:spcAft>
                        <a:buNone/>
                      </a:pPr>
                      <a:r>
                        <a:rPr b="1" lang="en">
                          <a:latin typeface="Raleway"/>
                          <a:ea typeface="Raleway"/>
                          <a:cs typeface="Raleway"/>
                          <a:sym typeface="Raleway"/>
                        </a:rPr>
                        <a:t>Website Express</a:t>
                      </a:r>
                      <a:endParaRPr b="1">
                        <a:latin typeface="Raleway"/>
                        <a:ea typeface="Raleway"/>
                        <a:cs typeface="Raleway"/>
                        <a:sym typeface="Raleway"/>
                      </a:endParaRPr>
                    </a:p>
                  </a:txBody>
                  <a:tcPr marT="19050" marB="19050" marR="28575" marL="285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7F509F">
                        <a:alpha val="38550"/>
                      </a:srgbClr>
                    </a:solidFill>
                  </a:tcPr>
                </a:tc>
                <a:tc>
                  <a:txBody>
                    <a:bodyPr/>
                    <a:lstStyle/>
                    <a:p>
                      <a:pPr indent="0" lvl="0" marL="0" rtl="0" algn="ctr">
                        <a:lnSpc>
                          <a:spcPct val="115000"/>
                        </a:lnSpc>
                        <a:spcBef>
                          <a:spcPts val="0"/>
                        </a:spcBef>
                        <a:spcAft>
                          <a:spcPts val="0"/>
                        </a:spcAft>
                        <a:buNone/>
                      </a:pPr>
                      <a:r>
                        <a:rPr b="1" lang="en">
                          <a:latin typeface="Raleway"/>
                          <a:ea typeface="Raleway"/>
                          <a:cs typeface="Raleway"/>
                          <a:sym typeface="Raleway"/>
                        </a:rPr>
                        <a:t>Website Pro</a:t>
                      </a:r>
                      <a:endParaRPr b="1">
                        <a:latin typeface="Raleway"/>
                        <a:ea typeface="Raleway"/>
                        <a:cs typeface="Raleway"/>
                        <a:sym typeface="Raleway"/>
                      </a:endParaRPr>
                    </a:p>
                  </a:txBody>
                  <a:tcPr marT="19050" marB="19050" marR="28575" marL="285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7F509F">
                        <a:alpha val="60890"/>
                      </a:srgbClr>
                    </a:solidFill>
                  </a:tcPr>
                </a:tc>
              </a:tr>
              <a:tr h="396500">
                <a:tc>
                  <a:txBody>
                    <a:bodyPr/>
                    <a:lstStyle/>
                    <a:p>
                      <a:pPr indent="0" lvl="0" marL="0" rtl="0" algn="l">
                        <a:lnSpc>
                          <a:spcPct val="115000"/>
                        </a:lnSpc>
                        <a:spcBef>
                          <a:spcPts val="0"/>
                        </a:spcBef>
                        <a:spcAft>
                          <a:spcPts val="0"/>
                        </a:spcAft>
                        <a:buNone/>
                      </a:pPr>
                      <a:r>
                        <a:rPr lang="en" sz="1100">
                          <a:latin typeface="Open Sans"/>
                          <a:ea typeface="Open Sans"/>
                          <a:cs typeface="Open Sans"/>
                          <a:sym typeface="Open Sans"/>
                        </a:rPr>
                        <a:t>   Backups</a:t>
                      </a:r>
                      <a:endParaRPr sz="1100">
                        <a:latin typeface="Open Sans"/>
                        <a:ea typeface="Open Sans"/>
                        <a:cs typeface="Open Sans"/>
                        <a:sym typeface="Open Sans"/>
                      </a:endParaRPr>
                    </a:p>
                  </a:txBody>
                  <a:tcPr marT="19050" marB="19050" marR="28575" marL="285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100"/>
                        <a:buFont typeface="Arial"/>
                        <a:buNone/>
                      </a:pPr>
                      <a:r>
                        <a:rPr lang="en" sz="1200">
                          <a:latin typeface="Open Sans"/>
                          <a:ea typeface="Open Sans"/>
                          <a:cs typeface="Open Sans"/>
                          <a:sym typeface="Open Sans"/>
                        </a:rPr>
                        <a:t>2</a:t>
                      </a:r>
                      <a:endParaRPr sz="1200">
                        <a:latin typeface="Open Sans"/>
                        <a:ea typeface="Open Sans"/>
                        <a:cs typeface="Open Sans"/>
                        <a:sym typeface="Open Sans"/>
                      </a:endParaRPr>
                    </a:p>
                  </a:txBody>
                  <a:tcPr marT="19050" marB="19050" marR="28575" marL="285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7F509F">
                        <a:alpha val="38550"/>
                      </a:srgbClr>
                    </a:solidFill>
                  </a:tcPr>
                </a:tc>
                <a:tc>
                  <a:txBody>
                    <a:bodyPr/>
                    <a:lstStyle/>
                    <a:p>
                      <a:pPr indent="0" lvl="0" marL="0" rtl="0" algn="ctr">
                        <a:spcBef>
                          <a:spcPts val="0"/>
                        </a:spcBef>
                        <a:spcAft>
                          <a:spcPts val="0"/>
                        </a:spcAft>
                        <a:buNone/>
                      </a:pPr>
                      <a:r>
                        <a:rPr lang="en" sz="1200">
                          <a:latin typeface="Open Sans"/>
                          <a:ea typeface="Open Sans"/>
                          <a:cs typeface="Open Sans"/>
                          <a:sym typeface="Open Sans"/>
                        </a:rPr>
                        <a:t>Unlimited</a:t>
                      </a:r>
                      <a:endParaRPr sz="1200">
                        <a:latin typeface="Open Sans"/>
                        <a:ea typeface="Open Sans"/>
                        <a:cs typeface="Open Sans"/>
                        <a:sym typeface="Open Sans"/>
                      </a:endParaRPr>
                    </a:p>
                  </a:txBody>
                  <a:tcPr marT="19050" marB="19050" marR="28575" marL="285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7F509F">
                        <a:alpha val="60890"/>
                      </a:srgbClr>
                    </a:solidFill>
                  </a:tcPr>
                </a:tc>
              </a:tr>
              <a:tr h="453450">
                <a:tc>
                  <a:txBody>
                    <a:bodyPr/>
                    <a:lstStyle/>
                    <a:p>
                      <a:pPr indent="0" lvl="0" marL="0" rtl="0" algn="l">
                        <a:lnSpc>
                          <a:spcPct val="115000"/>
                        </a:lnSpc>
                        <a:spcBef>
                          <a:spcPts val="0"/>
                        </a:spcBef>
                        <a:spcAft>
                          <a:spcPts val="0"/>
                        </a:spcAft>
                        <a:buNone/>
                      </a:pPr>
                      <a:r>
                        <a:rPr lang="en" sz="1100">
                          <a:latin typeface="Open Sans"/>
                          <a:ea typeface="Open Sans"/>
                          <a:cs typeface="Open Sans"/>
                          <a:sym typeface="Open Sans"/>
                        </a:rPr>
                        <a:t>   Access to the WordPress dashboard</a:t>
                      </a:r>
                      <a:endParaRPr sz="1100">
                        <a:latin typeface="Open Sans"/>
                        <a:ea typeface="Open Sans"/>
                        <a:cs typeface="Open Sans"/>
                        <a:sym typeface="Open Sans"/>
                      </a:endParaRPr>
                    </a:p>
                  </a:txBody>
                  <a:tcPr marT="19050" marB="19050" marR="28575" marL="285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100"/>
                        <a:buFont typeface="Arial"/>
                        <a:buNone/>
                      </a:pPr>
                      <a:r>
                        <a:rPr lang="en" sz="1200">
                          <a:latin typeface="Open Sans"/>
                          <a:ea typeface="Open Sans"/>
                          <a:cs typeface="Open Sans"/>
                          <a:sym typeface="Open Sans"/>
                        </a:rPr>
                        <a:t>✔</a:t>
                      </a:r>
                      <a:endParaRPr sz="1200">
                        <a:latin typeface="Open Sans"/>
                        <a:ea typeface="Open Sans"/>
                        <a:cs typeface="Open Sans"/>
                        <a:sym typeface="Open Sans"/>
                      </a:endParaRPr>
                    </a:p>
                  </a:txBody>
                  <a:tcPr marT="19050" marB="19050" marR="28575" marL="285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7F509F">
                        <a:alpha val="38550"/>
                      </a:srgbClr>
                    </a:solidFill>
                  </a:tcPr>
                </a:tc>
                <a:tc>
                  <a:txBody>
                    <a:bodyPr/>
                    <a:lstStyle/>
                    <a:p>
                      <a:pPr indent="0" lvl="0" marL="0" rtl="0" algn="ctr">
                        <a:spcBef>
                          <a:spcPts val="0"/>
                        </a:spcBef>
                        <a:spcAft>
                          <a:spcPts val="0"/>
                        </a:spcAft>
                        <a:buClr>
                          <a:srgbClr val="000000"/>
                        </a:buClr>
                        <a:buSzPts val="1100"/>
                        <a:buFont typeface="Arial"/>
                        <a:buNone/>
                      </a:pPr>
                      <a:r>
                        <a:rPr lang="en" sz="1200">
                          <a:latin typeface="Open Sans"/>
                          <a:ea typeface="Open Sans"/>
                          <a:cs typeface="Open Sans"/>
                          <a:sym typeface="Open Sans"/>
                        </a:rPr>
                        <a:t>✔</a:t>
                      </a:r>
                      <a:endParaRPr sz="1200">
                        <a:latin typeface="Open Sans"/>
                        <a:ea typeface="Open Sans"/>
                        <a:cs typeface="Open Sans"/>
                        <a:sym typeface="Open Sans"/>
                      </a:endParaRPr>
                    </a:p>
                  </a:txBody>
                  <a:tcPr marT="19050" marB="19050" marR="28575" marL="285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7F509F">
                        <a:alpha val="60890"/>
                      </a:srgbClr>
                    </a:solidFill>
                  </a:tcPr>
                </a:tc>
              </a:tr>
              <a:tr h="396500">
                <a:tc>
                  <a:txBody>
                    <a:bodyPr/>
                    <a:lstStyle/>
                    <a:p>
                      <a:pPr indent="0" lvl="0" marL="0" rtl="0" algn="l">
                        <a:lnSpc>
                          <a:spcPct val="115000"/>
                        </a:lnSpc>
                        <a:spcBef>
                          <a:spcPts val="0"/>
                        </a:spcBef>
                        <a:spcAft>
                          <a:spcPts val="0"/>
                        </a:spcAft>
                        <a:buNone/>
                      </a:pPr>
                      <a:r>
                        <a:rPr lang="en" sz="1100">
                          <a:latin typeface="Open Sans"/>
                          <a:ea typeface="Open Sans"/>
                          <a:cs typeface="Open Sans"/>
                          <a:sym typeface="Open Sans"/>
                        </a:rPr>
                        <a:t>   Access to phpMyAdmin</a:t>
                      </a:r>
                      <a:endParaRPr sz="1100">
                        <a:latin typeface="Open Sans"/>
                        <a:ea typeface="Open Sans"/>
                        <a:cs typeface="Open Sans"/>
                        <a:sym typeface="Open Sans"/>
                      </a:endParaRPr>
                    </a:p>
                  </a:txBody>
                  <a:tcPr marT="19050" marB="19050" marR="28575" marL="285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Open Sans"/>
                          <a:ea typeface="Open Sans"/>
                          <a:cs typeface="Open Sans"/>
                          <a:sym typeface="Open Sans"/>
                        </a:rPr>
                        <a:t>✔</a:t>
                      </a:r>
                      <a:endParaRPr sz="1200">
                        <a:latin typeface="Open Sans"/>
                        <a:ea typeface="Open Sans"/>
                        <a:cs typeface="Open Sans"/>
                        <a:sym typeface="Open Sans"/>
                      </a:endParaRPr>
                    </a:p>
                  </a:txBody>
                  <a:tcPr marT="19050" marB="19050" marR="28575" marL="285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7F509F">
                        <a:alpha val="38550"/>
                      </a:srgbClr>
                    </a:solidFill>
                  </a:tcPr>
                </a:tc>
                <a:tc>
                  <a:txBody>
                    <a:bodyPr/>
                    <a:lstStyle/>
                    <a:p>
                      <a:pPr indent="0" lvl="0" marL="0" rtl="0" algn="ctr">
                        <a:spcBef>
                          <a:spcPts val="0"/>
                        </a:spcBef>
                        <a:spcAft>
                          <a:spcPts val="0"/>
                        </a:spcAft>
                        <a:buNone/>
                      </a:pPr>
                      <a:r>
                        <a:rPr lang="en" sz="1200">
                          <a:latin typeface="Open Sans"/>
                          <a:ea typeface="Open Sans"/>
                          <a:cs typeface="Open Sans"/>
                          <a:sym typeface="Open Sans"/>
                        </a:rPr>
                        <a:t>✔</a:t>
                      </a:r>
                      <a:endParaRPr sz="1200">
                        <a:latin typeface="Open Sans"/>
                        <a:ea typeface="Open Sans"/>
                        <a:cs typeface="Open Sans"/>
                        <a:sym typeface="Open Sans"/>
                      </a:endParaRPr>
                    </a:p>
                  </a:txBody>
                  <a:tcPr marT="19050" marB="19050" marR="28575" marL="285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7F509F">
                        <a:alpha val="60890"/>
                      </a:srgbClr>
                    </a:solidFill>
                  </a:tcPr>
                </a:tc>
              </a:tr>
              <a:tr h="396500">
                <a:tc>
                  <a:txBody>
                    <a:bodyPr/>
                    <a:lstStyle/>
                    <a:p>
                      <a:pPr indent="0" lvl="0" marL="0" rtl="0" algn="l">
                        <a:lnSpc>
                          <a:spcPct val="115000"/>
                        </a:lnSpc>
                        <a:spcBef>
                          <a:spcPts val="0"/>
                        </a:spcBef>
                        <a:spcAft>
                          <a:spcPts val="0"/>
                        </a:spcAft>
                        <a:buNone/>
                      </a:pPr>
                      <a:r>
                        <a:rPr lang="en" sz="1100">
                          <a:latin typeface="Open Sans"/>
                          <a:ea typeface="Open Sans"/>
                          <a:cs typeface="Open Sans"/>
                          <a:sym typeface="Open Sans"/>
                        </a:rPr>
                        <a:t>   Access to STP</a:t>
                      </a:r>
                      <a:endParaRPr sz="1100">
                        <a:latin typeface="Open Sans"/>
                        <a:ea typeface="Open Sans"/>
                        <a:cs typeface="Open Sans"/>
                        <a:sym typeface="Open Sans"/>
                      </a:endParaRPr>
                    </a:p>
                  </a:txBody>
                  <a:tcPr marT="19050" marB="19050" marR="28575" marL="285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100"/>
                        <a:buFont typeface="Arial"/>
                        <a:buNone/>
                      </a:pPr>
                      <a:r>
                        <a:rPr lang="en" sz="1200">
                          <a:solidFill>
                            <a:srgbClr val="000000"/>
                          </a:solidFill>
                          <a:latin typeface="Open Sans"/>
                          <a:ea typeface="Open Sans"/>
                          <a:cs typeface="Open Sans"/>
                          <a:sym typeface="Open Sans"/>
                        </a:rPr>
                        <a:t>✔</a:t>
                      </a:r>
                      <a:endParaRPr sz="1200">
                        <a:latin typeface="Open Sans"/>
                        <a:ea typeface="Open Sans"/>
                        <a:cs typeface="Open Sans"/>
                        <a:sym typeface="Open Sans"/>
                      </a:endParaRPr>
                    </a:p>
                  </a:txBody>
                  <a:tcPr marT="19050" marB="19050" marR="28575" marL="285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7F509F">
                        <a:alpha val="38550"/>
                      </a:srgbClr>
                    </a:solidFill>
                  </a:tcPr>
                </a:tc>
                <a:tc>
                  <a:txBody>
                    <a:bodyPr/>
                    <a:lstStyle/>
                    <a:p>
                      <a:pPr indent="0" lvl="0" marL="0" rtl="0" algn="ctr">
                        <a:spcBef>
                          <a:spcPts val="0"/>
                        </a:spcBef>
                        <a:spcAft>
                          <a:spcPts val="0"/>
                        </a:spcAft>
                        <a:buNone/>
                      </a:pPr>
                      <a:r>
                        <a:rPr lang="en" sz="1200">
                          <a:latin typeface="Open Sans"/>
                          <a:ea typeface="Open Sans"/>
                          <a:cs typeface="Open Sans"/>
                          <a:sym typeface="Open Sans"/>
                        </a:rPr>
                        <a:t>✔</a:t>
                      </a:r>
                      <a:endParaRPr sz="1200">
                        <a:latin typeface="Open Sans"/>
                        <a:ea typeface="Open Sans"/>
                        <a:cs typeface="Open Sans"/>
                        <a:sym typeface="Open Sans"/>
                      </a:endParaRPr>
                    </a:p>
                  </a:txBody>
                  <a:tcPr marT="19050" marB="19050" marR="28575" marL="285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7F509F">
                        <a:alpha val="60890"/>
                      </a:srgbClr>
                    </a:solidFill>
                  </a:tcPr>
                </a:tc>
              </a:tr>
              <a:tr h="396500">
                <a:tc>
                  <a:txBody>
                    <a:bodyPr/>
                    <a:lstStyle/>
                    <a:p>
                      <a:pPr indent="0" lvl="0" marL="0" rtl="0" algn="l">
                        <a:lnSpc>
                          <a:spcPct val="115000"/>
                        </a:lnSpc>
                        <a:spcBef>
                          <a:spcPts val="0"/>
                        </a:spcBef>
                        <a:spcAft>
                          <a:spcPts val="0"/>
                        </a:spcAft>
                        <a:buNone/>
                      </a:pPr>
                      <a:r>
                        <a:rPr lang="en" sz="1100">
                          <a:latin typeface="Open Sans"/>
                          <a:ea typeface="Open Sans"/>
                          <a:cs typeface="Open Sans"/>
                          <a:sym typeface="Open Sans"/>
                        </a:rPr>
                        <a:t>   Free SSL certificate</a:t>
                      </a:r>
                      <a:endParaRPr sz="1100">
                        <a:latin typeface="Open Sans"/>
                        <a:ea typeface="Open Sans"/>
                        <a:cs typeface="Open Sans"/>
                        <a:sym typeface="Open Sans"/>
                      </a:endParaRPr>
                    </a:p>
                  </a:txBody>
                  <a:tcPr marT="19050" marB="19050" marR="28575" marL="285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100"/>
                        <a:buFont typeface="Arial"/>
                        <a:buNone/>
                      </a:pPr>
                      <a:r>
                        <a:rPr lang="en" sz="1200">
                          <a:solidFill>
                            <a:srgbClr val="000000"/>
                          </a:solidFill>
                          <a:latin typeface="Open Sans"/>
                          <a:ea typeface="Open Sans"/>
                          <a:cs typeface="Open Sans"/>
                          <a:sym typeface="Open Sans"/>
                        </a:rPr>
                        <a:t>✔</a:t>
                      </a:r>
                      <a:endParaRPr sz="1200">
                        <a:latin typeface="Open Sans"/>
                        <a:ea typeface="Open Sans"/>
                        <a:cs typeface="Open Sans"/>
                        <a:sym typeface="Open Sans"/>
                      </a:endParaRPr>
                    </a:p>
                  </a:txBody>
                  <a:tcPr marT="19050" marB="19050" marR="28575" marL="285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7F509F">
                        <a:alpha val="38550"/>
                      </a:srgbClr>
                    </a:solidFill>
                  </a:tcPr>
                </a:tc>
                <a:tc>
                  <a:txBody>
                    <a:bodyPr/>
                    <a:lstStyle/>
                    <a:p>
                      <a:pPr indent="0" lvl="0" marL="0" rtl="0" algn="ctr">
                        <a:spcBef>
                          <a:spcPts val="0"/>
                        </a:spcBef>
                        <a:spcAft>
                          <a:spcPts val="0"/>
                        </a:spcAft>
                        <a:buNone/>
                      </a:pPr>
                      <a:r>
                        <a:rPr lang="en" sz="1200">
                          <a:latin typeface="Open Sans"/>
                          <a:ea typeface="Open Sans"/>
                          <a:cs typeface="Open Sans"/>
                          <a:sym typeface="Open Sans"/>
                        </a:rPr>
                        <a:t>✔</a:t>
                      </a:r>
                      <a:endParaRPr sz="1200">
                        <a:latin typeface="Open Sans"/>
                        <a:ea typeface="Open Sans"/>
                        <a:cs typeface="Open Sans"/>
                        <a:sym typeface="Open Sans"/>
                      </a:endParaRPr>
                    </a:p>
                  </a:txBody>
                  <a:tcPr marT="19050" marB="19050" marR="28575" marL="285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7F509F">
                        <a:alpha val="60890"/>
                      </a:srgbClr>
                    </a:solidFill>
                  </a:tcPr>
                </a:tc>
              </a:tr>
              <a:tr h="396500">
                <a:tc>
                  <a:txBody>
                    <a:bodyPr/>
                    <a:lstStyle/>
                    <a:p>
                      <a:pPr indent="0" lvl="0" marL="0" rtl="0" algn="l">
                        <a:lnSpc>
                          <a:spcPct val="115000"/>
                        </a:lnSpc>
                        <a:spcBef>
                          <a:spcPts val="0"/>
                        </a:spcBef>
                        <a:spcAft>
                          <a:spcPts val="0"/>
                        </a:spcAft>
                        <a:buNone/>
                      </a:pPr>
                      <a:r>
                        <a:rPr lang="en" sz="1100">
                          <a:latin typeface="Open Sans"/>
                          <a:ea typeface="Open Sans"/>
                          <a:cs typeface="Open Sans"/>
                          <a:sym typeface="Open Sans"/>
                        </a:rPr>
                        <a:t>   PHP Logs</a:t>
                      </a:r>
                      <a:endParaRPr sz="1100">
                        <a:latin typeface="Open Sans"/>
                        <a:ea typeface="Open Sans"/>
                        <a:cs typeface="Open Sans"/>
                        <a:sym typeface="Open Sans"/>
                      </a:endParaRPr>
                    </a:p>
                  </a:txBody>
                  <a:tcPr marT="19050" marB="19050" marR="28575" marL="285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100"/>
                        <a:buFont typeface="Arial"/>
                        <a:buNone/>
                      </a:pPr>
                      <a:r>
                        <a:rPr lang="en" sz="1200">
                          <a:solidFill>
                            <a:srgbClr val="000000"/>
                          </a:solidFill>
                          <a:latin typeface="Open Sans"/>
                          <a:ea typeface="Open Sans"/>
                          <a:cs typeface="Open Sans"/>
                          <a:sym typeface="Open Sans"/>
                        </a:rPr>
                        <a:t>✔</a:t>
                      </a:r>
                      <a:endParaRPr sz="1200">
                        <a:latin typeface="Open Sans"/>
                        <a:ea typeface="Open Sans"/>
                        <a:cs typeface="Open Sans"/>
                        <a:sym typeface="Open Sans"/>
                      </a:endParaRPr>
                    </a:p>
                  </a:txBody>
                  <a:tcPr marT="19050" marB="19050" marR="28575" marL="285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7F509F">
                        <a:alpha val="38550"/>
                      </a:srgbClr>
                    </a:solidFill>
                  </a:tcPr>
                </a:tc>
                <a:tc>
                  <a:txBody>
                    <a:bodyPr/>
                    <a:lstStyle/>
                    <a:p>
                      <a:pPr indent="0" lvl="0" marL="0" rtl="0" algn="ctr">
                        <a:spcBef>
                          <a:spcPts val="0"/>
                        </a:spcBef>
                        <a:spcAft>
                          <a:spcPts val="0"/>
                        </a:spcAft>
                        <a:buNone/>
                      </a:pPr>
                      <a:r>
                        <a:rPr lang="en" sz="1200">
                          <a:latin typeface="Open Sans"/>
                          <a:ea typeface="Open Sans"/>
                          <a:cs typeface="Open Sans"/>
                          <a:sym typeface="Open Sans"/>
                        </a:rPr>
                        <a:t>✔</a:t>
                      </a:r>
                      <a:endParaRPr sz="1200">
                        <a:latin typeface="Open Sans"/>
                        <a:ea typeface="Open Sans"/>
                        <a:cs typeface="Open Sans"/>
                        <a:sym typeface="Open Sans"/>
                      </a:endParaRPr>
                    </a:p>
                  </a:txBody>
                  <a:tcPr marT="19050" marB="19050" marR="28575" marL="285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7F509F">
                        <a:alpha val="60890"/>
                      </a:srgbClr>
                    </a:solidFill>
                  </a:tcPr>
                </a:tc>
              </a:tr>
              <a:tr h="396500">
                <a:tc>
                  <a:txBody>
                    <a:bodyPr/>
                    <a:lstStyle/>
                    <a:p>
                      <a:pPr indent="0" lvl="0" marL="0" rtl="0" algn="l">
                        <a:lnSpc>
                          <a:spcPct val="115000"/>
                        </a:lnSpc>
                        <a:spcBef>
                          <a:spcPts val="0"/>
                        </a:spcBef>
                        <a:spcAft>
                          <a:spcPts val="0"/>
                        </a:spcAft>
                        <a:buNone/>
                      </a:pPr>
                      <a:r>
                        <a:rPr lang="en" sz="1100">
                          <a:latin typeface="Open Sans"/>
                          <a:ea typeface="Open Sans"/>
                          <a:cs typeface="Open Sans"/>
                          <a:sym typeface="Open Sans"/>
                        </a:rPr>
                        <a:t>   Connect Google Analytics</a:t>
                      </a:r>
                      <a:endParaRPr sz="1100">
                        <a:latin typeface="Open Sans"/>
                        <a:ea typeface="Open Sans"/>
                        <a:cs typeface="Open Sans"/>
                        <a:sym typeface="Open Sans"/>
                      </a:endParaRPr>
                    </a:p>
                  </a:txBody>
                  <a:tcPr marT="19050" marB="19050" marR="28575" marL="285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100"/>
                        <a:buFont typeface="Arial"/>
                        <a:buNone/>
                      </a:pPr>
                      <a:r>
                        <a:rPr lang="en" sz="1200">
                          <a:solidFill>
                            <a:srgbClr val="000000"/>
                          </a:solidFill>
                          <a:latin typeface="Open Sans"/>
                          <a:ea typeface="Open Sans"/>
                          <a:cs typeface="Open Sans"/>
                          <a:sym typeface="Open Sans"/>
                        </a:rPr>
                        <a:t>✔</a:t>
                      </a:r>
                      <a:endParaRPr sz="1200">
                        <a:latin typeface="Open Sans"/>
                        <a:ea typeface="Open Sans"/>
                        <a:cs typeface="Open Sans"/>
                        <a:sym typeface="Open Sans"/>
                      </a:endParaRPr>
                    </a:p>
                  </a:txBody>
                  <a:tcPr marT="19050" marB="19050" marR="28575" marL="285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7F509F">
                        <a:alpha val="38550"/>
                      </a:srgbClr>
                    </a:solidFill>
                  </a:tcPr>
                </a:tc>
                <a:tc>
                  <a:txBody>
                    <a:bodyPr/>
                    <a:lstStyle/>
                    <a:p>
                      <a:pPr indent="0" lvl="0" marL="0" rtl="0" algn="ctr">
                        <a:spcBef>
                          <a:spcPts val="0"/>
                        </a:spcBef>
                        <a:spcAft>
                          <a:spcPts val="0"/>
                        </a:spcAft>
                        <a:buNone/>
                      </a:pPr>
                      <a:r>
                        <a:rPr lang="en" sz="1200">
                          <a:latin typeface="Open Sans"/>
                          <a:ea typeface="Open Sans"/>
                          <a:cs typeface="Open Sans"/>
                          <a:sym typeface="Open Sans"/>
                        </a:rPr>
                        <a:t>✔</a:t>
                      </a:r>
                      <a:endParaRPr sz="1200">
                        <a:latin typeface="Open Sans"/>
                        <a:ea typeface="Open Sans"/>
                        <a:cs typeface="Open Sans"/>
                        <a:sym typeface="Open Sans"/>
                      </a:endParaRPr>
                    </a:p>
                  </a:txBody>
                  <a:tcPr marT="19050" marB="19050" marR="28575" marL="285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7F509F">
                        <a:alpha val="60890"/>
                      </a:srgbClr>
                    </a:solidFill>
                  </a:tcPr>
                </a:tc>
              </a:tr>
              <a:tr h="396500">
                <a:tc>
                  <a:txBody>
                    <a:bodyPr/>
                    <a:lstStyle/>
                    <a:p>
                      <a:pPr indent="0" lvl="0" marL="0" rtl="0" algn="l">
                        <a:lnSpc>
                          <a:spcPct val="115000"/>
                        </a:lnSpc>
                        <a:spcBef>
                          <a:spcPts val="0"/>
                        </a:spcBef>
                        <a:spcAft>
                          <a:spcPts val="0"/>
                        </a:spcAft>
                        <a:buNone/>
                      </a:pPr>
                      <a:r>
                        <a:rPr lang="en" sz="1100">
                          <a:latin typeface="Open Sans"/>
                          <a:ea typeface="Open Sans"/>
                          <a:cs typeface="Open Sans"/>
                          <a:sym typeface="Open Sans"/>
                        </a:rPr>
                        <a:t>   Staging Environment</a:t>
                      </a:r>
                      <a:endParaRPr sz="1100">
                        <a:latin typeface="Open Sans"/>
                        <a:ea typeface="Open Sans"/>
                        <a:cs typeface="Open Sans"/>
                        <a:sym typeface="Open Sans"/>
                      </a:endParaRPr>
                    </a:p>
                  </a:txBody>
                  <a:tcPr marT="19050" marB="19050" marR="28575" marL="285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Open Sans"/>
                        <a:ea typeface="Open Sans"/>
                        <a:cs typeface="Open Sans"/>
                        <a:sym typeface="Open Sans"/>
                      </a:endParaRPr>
                    </a:p>
                  </a:txBody>
                  <a:tcPr marT="19050" marB="19050" marR="28575" marL="285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7F509F">
                        <a:alpha val="38550"/>
                      </a:srgbClr>
                    </a:solidFill>
                  </a:tcPr>
                </a:tc>
                <a:tc>
                  <a:txBody>
                    <a:bodyPr/>
                    <a:lstStyle/>
                    <a:p>
                      <a:pPr indent="0" lvl="0" marL="0" rtl="0" algn="ctr">
                        <a:spcBef>
                          <a:spcPts val="0"/>
                        </a:spcBef>
                        <a:spcAft>
                          <a:spcPts val="0"/>
                        </a:spcAft>
                        <a:buNone/>
                      </a:pPr>
                      <a:r>
                        <a:rPr lang="en" sz="1200">
                          <a:latin typeface="Open Sans"/>
                          <a:ea typeface="Open Sans"/>
                          <a:cs typeface="Open Sans"/>
                          <a:sym typeface="Open Sans"/>
                        </a:rPr>
                        <a:t>✔</a:t>
                      </a:r>
                      <a:endParaRPr sz="1200">
                        <a:latin typeface="Open Sans"/>
                        <a:ea typeface="Open Sans"/>
                        <a:cs typeface="Open Sans"/>
                        <a:sym typeface="Open Sans"/>
                      </a:endParaRPr>
                    </a:p>
                  </a:txBody>
                  <a:tcPr marT="19050" marB="19050" marR="28575" marL="285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7F509F">
                        <a:alpha val="60890"/>
                      </a:srgbClr>
                    </a:solidFill>
                  </a:tcPr>
                </a:tc>
              </a:tr>
              <a:tr h="453450">
                <a:tc>
                  <a:txBody>
                    <a:bodyPr/>
                    <a:lstStyle/>
                    <a:p>
                      <a:pPr indent="0" lvl="0" marL="0" rtl="0" algn="l">
                        <a:lnSpc>
                          <a:spcPct val="115000"/>
                        </a:lnSpc>
                        <a:spcBef>
                          <a:spcPts val="0"/>
                        </a:spcBef>
                        <a:spcAft>
                          <a:spcPts val="0"/>
                        </a:spcAft>
                        <a:buNone/>
                      </a:pPr>
                      <a:r>
                        <a:rPr lang="en" sz="1100">
                          <a:latin typeface="Open Sans"/>
                          <a:ea typeface="Open Sans"/>
                          <a:cs typeface="Open Sans"/>
                          <a:sym typeface="Open Sans"/>
                        </a:rPr>
                        <a:t>   Custom Domains</a:t>
                      </a:r>
                      <a:endParaRPr sz="1100">
                        <a:latin typeface="Open Sans"/>
                        <a:ea typeface="Open Sans"/>
                        <a:cs typeface="Open Sans"/>
                        <a:sym typeface="Open Sans"/>
                      </a:endParaRPr>
                    </a:p>
                  </a:txBody>
                  <a:tcPr marT="19050" marB="19050" marR="28575" marL="285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t/>
                      </a:r>
                      <a:endParaRPr sz="1200">
                        <a:latin typeface="Open Sans"/>
                        <a:ea typeface="Open Sans"/>
                        <a:cs typeface="Open Sans"/>
                        <a:sym typeface="Open Sans"/>
                      </a:endParaRPr>
                    </a:p>
                  </a:txBody>
                  <a:tcPr marT="19050" marB="19050" marR="28575" marL="285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7F509F">
                        <a:alpha val="38550"/>
                      </a:srgbClr>
                    </a:solidFill>
                  </a:tcPr>
                </a:tc>
                <a:tc>
                  <a:txBody>
                    <a:bodyPr/>
                    <a:lstStyle/>
                    <a:p>
                      <a:pPr indent="0" lvl="0" marL="0" rtl="0" algn="ctr">
                        <a:spcBef>
                          <a:spcPts val="0"/>
                        </a:spcBef>
                        <a:spcAft>
                          <a:spcPts val="0"/>
                        </a:spcAft>
                        <a:buNone/>
                      </a:pPr>
                      <a:r>
                        <a:rPr lang="en" sz="1200">
                          <a:latin typeface="Open Sans"/>
                          <a:ea typeface="Open Sans"/>
                          <a:cs typeface="Open Sans"/>
                          <a:sym typeface="Open Sans"/>
                        </a:rPr>
                        <a:t>✔</a:t>
                      </a:r>
                      <a:endParaRPr sz="1200">
                        <a:latin typeface="Open Sans"/>
                        <a:ea typeface="Open Sans"/>
                        <a:cs typeface="Open Sans"/>
                        <a:sym typeface="Open Sans"/>
                      </a:endParaRPr>
                    </a:p>
                  </a:txBody>
                  <a:tcPr marT="19050" marB="19050" marR="28575" marL="285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7F509F">
                        <a:alpha val="60890"/>
                      </a:srgbClr>
                    </a:solidFill>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62"/>
          <p:cNvSpPr txBox="1"/>
          <p:nvPr>
            <p:ph idx="4294967295" type="ctrTitle"/>
          </p:nvPr>
        </p:nvSpPr>
        <p:spPr>
          <a:xfrm>
            <a:off x="0" y="-554150"/>
            <a:ext cx="4786200" cy="554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0" i="0" lang="en" sz="1200" u="none" cap="none" strike="noStrike">
                <a:solidFill>
                  <a:srgbClr val="666666"/>
                </a:solidFill>
                <a:latin typeface="Montserrat"/>
                <a:ea typeface="Montserrat"/>
                <a:cs typeface="Montserrat"/>
                <a:sym typeface="Montserrat"/>
              </a:rPr>
              <a:t>Two ways to request feedback</a:t>
            </a:r>
            <a:endParaRPr b="0" i="0" sz="1000" u="none" cap="none" strike="noStrike">
              <a:solidFill>
                <a:srgbClr val="F0C632"/>
              </a:solidFill>
              <a:latin typeface="Montserrat"/>
              <a:ea typeface="Montserrat"/>
              <a:cs typeface="Montserrat"/>
              <a:sym typeface="Montserrat"/>
            </a:endParaRPr>
          </a:p>
        </p:txBody>
      </p:sp>
      <p:sp>
        <p:nvSpPr>
          <p:cNvPr id="433" name="Google Shape;433;p62"/>
          <p:cNvSpPr/>
          <p:nvPr/>
        </p:nvSpPr>
        <p:spPr>
          <a:xfrm>
            <a:off x="0" y="129638"/>
            <a:ext cx="8667900" cy="744000"/>
          </a:xfrm>
          <a:prstGeom prst="rect">
            <a:avLst/>
          </a:prstGeom>
          <a:solidFill>
            <a:srgbClr val="7E4F9F"/>
          </a:solidFill>
          <a:ln>
            <a:noFill/>
          </a:ln>
        </p:spPr>
        <p:txBody>
          <a:bodyPr anchorCtr="0" anchor="ctr" bIns="91425" lIns="91425" spcFirstLastPara="1" rIns="91425" wrap="square" tIns="91425">
            <a:noAutofit/>
          </a:bodyPr>
          <a:lstStyle/>
          <a:p>
            <a:pPr indent="457200" lvl="0" marL="0" marR="0" rtl="0" algn="l">
              <a:lnSpc>
                <a:spcPct val="100000"/>
              </a:lnSpc>
              <a:spcBef>
                <a:spcPts val="0"/>
              </a:spcBef>
              <a:spcAft>
                <a:spcPts val="0"/>
              </a:spcAft>
              <a:buClr>
                <a:srgbClr val="000000"/>
              </a:buClr>
              <a:buSzPts val="3600"/>
              <a:buFont typeface="Arial"/>
              <a:buNone/>
            </a:pPr>
            <a:r>
              <a:rPr lang="en" sz="3600">
                <a:solidFill>
                  <a:srgbClr val="FFFFFF"/>
                </a:solidFill>
                <a:latin typeface="Raleway"/>
                <a:ea typeface="Raleway"/>
                <a:cs typeface="Raleway"/>
                <a:sym typeface="Raleway"/>
              </a:rPr>
              <a:t>Website Express Demo</a:t>
            </a:r>
            <a:endParaRPr i="0" sz="3600" u="none" cap="none" strike="noStrike">
              <a:solidFill>
                <a:srgbClr val="FFFFFF"/>
              </a:solidFill>
              <a:latin typeface="Raleway"/>
              <a:ea typeface="Raleway"/>
              <a:cs typeface="Raleway"/>
              <a:sym typeface="Raleway"/>
            </a:endParaRPr>
          </a:p>
        </p:txBody>
      </p:sp>
      <p:grpSp>
        <p:nvGrpSpPr>
          <p:cNvPr id="434" name="Google Shape;434;p62"/>
          <p:cNvGrpSpPr/>
          <p:nvPr/>
        </p:nvGrpSpPr>
        <p:grpSpPr>
          <a:xfrm>
            <a:off x="8162012" y="26901"/>
            <a:ext cx="949474" cy="949474"/>
            <a:chOff x="8162012" y="26901"/>
            <a:chExt cx="949474" cy="949474"/>
          </a:xfrm>
        </p:grpSpPr>
        <p:sp>
          <p:nvSpPr>
            <p:cNvPr id="435" name="Google Shape;435;p62"/>
            <p:cNvSpPr/>
            <p:nvPr/>
          </p:nvSpPr>
          <p:spPr>
            <a:xfrm>
              <a:off x="8194550" y="59446"/>
              <a:ext cx="884400" cy="884400"/>
            </a:xfrm>
            <a:prstGeom prst="ellipse">
              <a:avLst/>
            </a:prstGeom>
            <a:solidFill>
              <a:schemeClr val="lt2"/>
            </a:solidFill>
            <a:ln cap="flat" cmpd="sng" w="762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36" name="Google Shape;436;p62"/>
            <p:cNvPicPr preferRelativeResize="0"/>
            <p:nvPr/>
          </p:nvPicPr>
          <p:blipFill rotWithShape="1">
            <a:blip r:embed="rId3">
              <a:alphaModFix/>
            </a:blip>
            <a:srcRect b="0" l="0" r="0" t="0"/>
            <a:stretch/>
          </p:blipFill>
          <p:spPr>
            <a:xfrm>
              <a:off x="8162012" y="26901"/>
              <a:ext cx="949474" cy="949474"/>
            </a:xfrm>
            <a:prstGeom prst="rect">
              <a:avLst/>
            </a:prstGeom>
            <a:noFill/>
            <a:ln>
              <a:noFill/>
            </a:ln>
          </p:spPr>
        </p:pic>
      </p:grpSp>
      <p:sp>
        <p:nvSpPr>
          <p:cNvPr id="437" name="Google Shape;437;p62"/>
          <p:cNvSpPr/>
          <p:nvPr/>
        </p:nvSpPr>
        <p:spPr>
          <a:xfrm>
            <a:off x="8161988" y="26900"/>
            <a:ext cx="949500" cy="949500"/>
          </a:xfrm>
          <a:prstGeom prst="ellipse">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38" name="Google Shape;438;p62"/>
          <p:cNvPicPr preferRelativeResize="0"/>
          <p:nvPr/>
        </p:nvPicPr>
        <p:blipFill>
          <a:blip r:embed="rId4">
            <a:alphaModFix/>
          </a:blip>
          <a:stretch>
            <a:fillRect/>
          </a:stretch>
        </p:blipFill>
        <p:spPr>
          <a:xfrm>
            <a:off x="8207625" y="72525"/>
            <a:ext cx="858250" cy="858250"/>
          </a:xfrm>
          <a:prstGeom prst="rect">
            <a:avLst/>
          </a:prstGeom>
          <a:noFill/>
          <a:ln>
            <a:noFill/>
          </a:ln>
        </p:spPr>
      </p:pic>
      <p:pic>
        <p:nvPicPr>
          <p:cNvPr id="439" name="Google Shape;439;p62">
            <a:hlinkClick r:id="rId5"/>
          </p:cNvPr>
          <p:cNvPicPr preferRelativeResize="0"/>
          <p:nvPr/>
        </p:nvPicPr>
        <p:blipFill>
          <a:blip r:embed="rId6">
            <a:alphaModFix/>
          </a:blip>
          <a:stretch>
            <a:fillRect/>
          </a:stretch>
        </p:blipFill>
        <p:spPr>
          <a:xfrm>
            <a:off x="1946625" y="1344450"/>
            <a:ext cx="5333499" cy="3002201"/>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63"/>
          <p:cNvSpPr txBox="1"/>
          <p:nvPr>
            <p:ph idx="4294967295" type="ctrTitle"/>
          </p:nvPr>
        </p:nvSpPr>
        <p:spPr>
          <a:xfrm>
            <a:off x="0" y="-554150"/>
            <a:ext cx="4786200" cy="554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0" i="0" lang="en" sz="1200" u="none" cap="none" strike="noStrike">
                <a:solidFill>
                  <a:srgbClr val="666666"/>
                </a:solidFill>
                <a:latin typeface="Montserrat"/>
                <a:ea typeface="Montserrat"/>
                <a:cs typeface="Montserrat"/>
                <a:sym typeface="Montserrat"/>
              </a:rPr>
              <a:t>Two ways to request feedback</a:t>
            </a:r>
            <a:endParaRPr b="0" i="0" sz="1000" u="none" cap="none" strike="noStrike">
              <a:solidFill>
                <a:srgbClr val="F0C632"/>
              </a:solidFill>
              <a:latin typeface="Montserrat"/>
              <a:ea typeface="Montserrat"/>
              <a:cs typeface="Montserrat"/>
              <a:sym typeface="Montserrat"/>
            </a:endParaRPr>
          </a:p>
        </p:txBody>
      </p:sp>
      <p:sp>
        <p:nvSpPr>
          <p:cNvPr id="445" name="Google Shape;445;p63"/>
          <p:cNvSpPr/>
          <p:nvPr/>
        </p:nvSpPr>
        <p:spPr>
          <a:xfrm>
            <a:off x="0" y="129638"/>
            <a:ext cx="8667900" cy="744000"/>
          </a:xfrm>
          <a:prstGeom prst="rect">
            <a:avLst/>
          </a:prstGeom>
          <a:solidFill>
            <a:srgbClr val="7E4F9F"/>
          </a:solidFill>
          <a:ln>
            <a:noFill/>
          </a:ln>
        </p:spPr>
        <p:txBody>
          <a:bodyPr anchorCtr="0" anchor="ctr" bIns="91425" lIns="91425" spcFirstLastPara="1" rIns="91425" wrap="square" tIns="91425">
            <a:noAutofit/>
          </a:bodyPr>
          <a:lstStyle/>
          <a:p>
            <a:pPr indent="457200" lvl="0" marL="0" marR="0" rtl="0" algn="l">
              <a:lnSpc>
                <a:spcPct val="100000"/>
              </a:lnSpc>
              <a:spcBef>
                <a:spcPts val="0"/>
              </a:spcBef>
              <a:spcAft>
                <a:spcPts val="0"/>
              </a:spcAft>
              <a:buClr>
                <a:srgbClr val="000000"/>
              </a:buClr>
              <a:buSzPts val="3600"/>
              <a:buFont typeface="Arial"/>
              <a:buNone/>
            </a:pPr>
            <a:r>
              <a:rPr lang="en" sz="3600">
                <a:solidFill>
                  <a:srgbClr val="FFFFFF"/>
                </a:solidFill>
                <a:latin typeface="Raleway"/>
                <a:ea typeface="Raleway"/>
                <a:cs typeface="Raleway"/>
                <a:sym typeface="Raleway"/>
              </a:rPr>
              <a:t>Website Pro Demo</a:t>
            </a:r>
            <a:endParaRPr i="0" sz="3600" u="none" cap="none" strike="noStrike">
              <a:solidFill>
                <a:srgbClr val="FFFFFF"/>
              </a:solidFill>
              <a:latin typeface="Raleway"/>
              <a:ea typeface="Raleway"/>
              <a:cs typeface="Raleway"/>
              <a:sym typeface="Raleway"/>
            </a:endParaRPr>
          </a:p>
        </p:txBody>
      </p:sp>
      <p:grpSp>
        <p:nvGrpSpPr>
          <p:cNvPr id="446" name="Google Shape;446;p63"/>
          <p:cNvGrpSpPr/>
          <p:nvPr/>
        </p:nvGrpSpPr>
        <p:grpSpPr>
          <a:xfrm>
            <a:off x="8162012" y="26901"/>
            <a:ext cx="949474" cy="949474"/>
            <a:chOff x="8162012" y="26901"/>
            <a:chExt cx="949474" cy="949474"/>
          </a:xfrm>
        </p:grpSpPr>
        <p:sp>
          <p:nvSpPr>
            <p:cNvPr id="447" name="Google Shape;447;p63"/>
            <p:cNvSpPr/>
            <p:nvPr/>
          </p:nvSpPr>
          <p:spPr>
            <a:xfrm>
              <a:off x="8194550" y="59446"/>
              <a:ext cx="884400" cy="884400"/>
            </a:xfrm>
            <a:prstGeom prst="ellipse">
              <a:avLst/>
            </a:prstGeom>
            <a:solidFill>
              <a:schemeClr val="lt2"/>
            </a:solidFill>
            <a:ln cap="flat" cmpd="sng" w="762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48" name="Google Shape;448;p63"/>
            <p:cNvPicPr preferRelativeResize="0"/>
            <p:nvPr/>
          </p:nvPicPr>
          <p:blipFill rotWithShape="1">
            <a:blip r:embed="rId3">
              <a:alphaModFix/>
            </a:blip>
            <a:srcRect b="0" l="0" r="0" t="0"/>
            <a:stretch/>
          </p:blipFill>
          <p:spPr>
            <a:xfrm>
              <a:off x="8162012" y="26901"/>
              <a:ext cx="949474" cy="949474"/>
            </a:xfrm>
            <a:prstGeom prst="rect">
              <a:avLst/>
            </a:prstGeom>
            <a:noFill/>
            <a:ln>
              <a:noFill/>
            </a:ln>
          </p:spPr>
        </p:pic>
      </p:grpSp>
      <p:sp>
        <p:nvSpPr>
          <p:cNvPr id="449" name="Google Shape;449;p63"/>
          <p:cNvSpPr/>
          <p:nvPr/>
        </p:nvSpPr>
        <p:spPr>
          <a:xfrm>
            <a:off x="8161988" y="26900"/>
            <a:ext cx="949500" cy="949500"/>
          </a:xfrm>
          <a:prstGeom prst="ellipse">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50" name="Google Shape;450;p63"/>
          <p:cNvPicPr preferRelativeResize="0"/>
          <p:nvPr/>
        </p:nvPicPr>
        <p:blipFill>
          <a:blip r:embed="rId4">
            <a:alphaModFix/>
          </a:blip>
          <a:stretch>
            <a:fillRect/>
          </a:stretch>
        </p:blipFill>
        <p:spPr>
          <a:xfrm>
            <a:off x="8207625" y="72525"/>
            <a:ext cx="858250" cy="858250"/>
          </a:xfrm>
          <a:prstGeom prst="rect">
            <a:avLst/>
          </a:prstGeom>
          <a:noFill/>
          <a:ln>
            <a:noFill/>
          </a:ln>
        </p:spPr>
      </p:pic>
      <p:pic>
        <p:nvPicPr>
          <p:cNvPr id="451" name="Google Shape;451;p63">
            <a:hlinkClick r:id="rId5"/>
          </p:cNvPr>
          <p:cNvPicPr preferRelativeResize="0"/>
          <p:nvPr/>
        </p:nvPicPr>
        <p:blipFill>
          <a:blip r:embed="rId6">
            <a:alphaModFix/>
          </a:blip>
          <a:stretch>
            <a:fillRect/>
          </a:stretch>
        </p:blipFill>
        <p:spPr>
          <a:xfrm>
            <a:off x="1692350" y="1494075"/>
            <a:ext cx="5759324" cy="272620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51"/>
          <p:cNvSpPr/>
          <p:nvPr/>
        </p:nvSpPr>
        <p:spPr>
          <a:xfrm>
            <a:off x="0" y="129638"/>
            <a:ext cx="8667900" cy="744000"/>
          </a:xfrm>
          <a:prstGeom prst="rect">
            <a:avLst/>
          </a:prstGeom>
          <a:solidFill>
            <a:srgbClr val="7E4F9F"/>
          </a:solidFill>
          <a:ln>
            <a:noFill/>
          </a:ln>
        </p:spPr>
        <p:txBody>
          <a:bodyPr anchorCtr="0" anchor="ctr" bIns="91425" lIns="91425" spcFirstLastPara="1" rIns="91425" wrap="square" tIns="91425">
            <a:noAutofit/>
          </a:bodyPr>
          <a:lstStyle/>
          <a:p>
            <a:pPr indent="457200" lvl="0" marL="0" marR="0" rtl="0" algn="l">
              <a:lnSpc>
                <a:spcPct val="100000"/>
              </a:lnSpc>
              <a:spcBef>
                <a:spcPts val="0"/>
              </a:spcBef>
              <a:spcAft>
                <a:spcPts val="0"/>
              </a:spcAft>
              <a:buClr>
                <a:srgbClr val="000000"/>
              </a:buClr>
              <a:buSzPts val="3600"/>
              <a:buFont typeface="Arial"/>
              <a:buNone/>
            </a:pPr>
            <a:r>
              <a:rPr lang="en" sz="3600">
                <a:solidFill>
                  <a:srgbClr val="FFFFFF"/>
                </a:solidFill>
                <a:latin typeface="Raleway"/>
                <a:ea typeface="Raleway"/>
                <a:cs typeface="Raleway"/>
                <a:sym typeface="Raleway"/>
              </a:rPr>
              <a:t>Website</a:t>
            </a:r>
            <a:endParaRPr i="0" sz="3600" u="none" cap="none" strike="noStrike">
              <a:solidFill>
                <a:srgbClr val="FFFFFF"/>
              </a:solidFill>
              <a:latin typeface="Raleway"/>
              <a:ea typeface="Raleway"/>
              <a:cs typeface="Raleway"/>
              <a:sym typeface="Raleway"/>
            </a:endParaRPr>
          </a:p>
        </p:txBody>
      </p:sp>
      <p:sp>
        <p:nvSpPr>
          <p:cNvPr id="264" name="Google Shape;264;p51"/>
          <p:cNvSpPr txBox="1"/>
          <p:nvPr>
            <p:ph idx="4294967295" type="ctrTitle"/>
          </p:nvPr>
        </p:nvSpPr>
        <p:spPr>
          <a:xfrm>
            <a:off x="0" y="-554150"/>
            <a:ext cx="4786200" cy="554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0" i="0" lang="en" sz="1200" u="none" cap="none" strike="noStrike">
                <a:solidFill>
                  <a:srgbClr val="666666"/>
                </a:solidFill>
                <a:latin typeface="Montserrat"/>
                <a:ea typeface="Montserrat"/>
                <a:cs typeface="Montserrat"/>
                <a:sym typeface="Montserrat"/>
              </a:rPr>
              <a:t>We believe businesses have the right to...</a:t>
            </a:r>
            <a:endParaRPr b="0" i="0" sz="1000" u="none" cap="none" strike="noStrike">
              <a:solidFill>
                <a:srgbClr val="F0C632"/>
              </a:solidFill>
              <a:latin typeface="Montserrat"/>
              <a:ea typeface="Montserrat"/>
              <a:cs typeface="Montserrat"/>
              <a:sym typeface="Montserrat"/>
            </a:endParaRPr>
          </a:p>
        </p:txBody>
      </p:sp>
      <p:sp>
        <p:nvSpPr>
          <p:cNvPr id="265" name="Google Shape;265;p51"/>
          <p:cNvSpPr txBox="1"/>
          <p:nvPr/>
        </p:nvSpPr>
        <p:spPr>
          <a:xfrm>
            <a:off x="0" y="1293450"/>
            <a:ext cx="9144000" cy="663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i="0" lang="en" sz="2600" u="none" cap="none" strike="noStrike">
                <a:solidFill>
                  <a:srgbClr val="000000"/>
                </a:solidFill>
                <a:latin typeface="Open Sans SemiBold"/>
                <a:ea typeface="Open Sans SemiBold"/>
                <a:cs typeface="Open Sans SemiBold"/>
                <a:sym typeface="Open Sans SemiBold"/>
              </a:rPr>
              <a:t>Businesses should </a:t>
            </a:r>
            <a:r>
              <a:rPr i="0" lang="en" sz="2600" u="none" cap="none" strike="noStrike">
                <a:solidFill>
                  <a:srgbClr val="7E4F9F"/>
                </a:solidFill>
                <a:latin typeface="Open Sans SemiBold"/>
                <a:ea typeface="Open Sans SemiBold"/>
                <a:cs typeface="Open Sans SemiBold"/>
                <a:sym typeface="Open Sans SemiBold"/>
              </a:rPr>
              <a:t>have</a:t>
            </a:r>
            <a:r>
              <a:rPr i="0" lang="en" sz="2600" u="none" cap="none" strike="noStrike">
                <a:solidFill>
                  <a:srgbClr val="000000"/>
                </a:solidFill>
                <a:latin typeface="Open Sans SemiBold"/>
                <a:ea typeface="Open Sans SemiBold"/>
                <a:cs typeface="Open Sans SemiBold"/>
                <a:sym typeface="Open Sans SemiBold"/>
              </a:rPr>
              <a:t>...</a:t>
            </a:r>
            <a:endParaRPr i="0" sz="2600" u="none" cap="none" strike="noStrike">
              <a:solidFill>
                <a:srgbClr val="222222"/>
              </a:solidFill>
              <a:latin typeface="Open Sans SemiBold"/>
              <a:ea typeface="Open Sans SemiBold"/>
              <a:cs typeface="Open Sans SemiBold"/>
              <a:sym typeface="Open Sans SemiBold"/>
            </a:endParaRPr>
          </a:p>
        </p:txBody>
      </p:sp>
      <p:sp>
        <p:nvSpPr>
          <p:cNvPr id="266" name="Google Shape;266;p51"/>
          <p:cNvSpPr/>
          <p:nvPr/>
        </p:nvSpPr>
        <p:spPr>
          <a:xfrm>
            <a:off x="1129875" y="2045350"/>
            <a:ext cx="2160900" cy="19137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lang="en" sz="2200">
                <a:latin typeface="Open Sans Light"/>
                <a:ea typeface="Open Sans Light"/>
                <a:cs typeface="Open Sans Light"/>
                <a:sym typeface="Open Sans Light"/>
              </a:rPr>
              <a:t>World-class security </a:t>
            </a:r>
            <a:endParaRPr i="0" sz="2200" u="none" cap="none" strike="noStrike">
              <a:solidFill>
                <a:srgbClr val="000000"/>
              </a:solidFill>
              <a:latin typeface="Open Sans Light"/>
              <a:ea typeface="Open Sans Light"/>
              <a:cs typeface="Open Sans Light"/>
              <a:sym typeface="Open Sans Light"/>
            </a:endParaRPr>
          </a:p>
        </p:txBody>
      </p:sp>
      <p:sp>
        <p:nvSpPr>
          <p:cNvPr id="267" name="Google Shape;267;p51"/>
          <p:cNvSpPr/>
          <p:nvPr/>
        </p:nvSpPr>
        <p:spPr>
          <a:xfrm>
            <a:off x="3491549" y="2045350"/>
            <a:ext cx="2160900" cy="19137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lang="en" sz="2200">
                <a:latin typeface="Open Sans Light"/>
                <a:ea typeface="Open Sans Light"/>
                <a:cs typeface="Open Sans Light"/>
                <a:sym typeface="Open Sans Light"/>
              </a:rPr>
              <a:t>Advanced reporting</a:t>
            </a:r>
            <a:endParaRPr i="0" sz="2200" u="none" cap="none" strike="noStrike">
              <a:solidFill>
                <a:srgbClr val="000000"/>
              </a:solidFill>
              <a:latin typeface="Open Sans Light"/>
              <a:ea typeface="Open Sans Light"/>
              <a:cs typeface="Open Sans Light"/>
              <a:sym typeface="Open Sans Light"/>
            </a:endParaRPr>
          </a:p>
        </p:txBody>
      </p:sp>
      <p:grpSp>
        <p:nvGrpSpPr>
          <p:cNvPr id="268" name="Google Shape;268;p51"/>
          <p:cNvGrpSpPr/>
          <p:nvPr/>
        </p:nvGrpSpPr>
        <p:grpSpPr>
          <a:xfrm>
            <a:off x="8162012" y="26901"/>
            <a:ext cx="949474" cy="949474"/>
            <a:chOff x="8162012" y="26901"/>
            <a:chExt cx="949474" cy="949474"/>
          </a:xfrm>
        </p:grpSpPr>
        <p:sp>
          <p:nvSpPr>
            <p:cNvPr id="269" name="Google Shape;269;p51"/>
            <p:cNvSpPr/>
            <p:nvPr/>
          </p:nvSpPr>
          <p:spPr>
            <a:xfrm>
              <a:off x="8194550" y="59446"/>
              <a:ext cx="884400" cy="884400"/>
            </a:xfrm>
            <a:prstGeom prst="ellipse">
              <a:avLst/>
            </a:prstGeom>
            <a:solidFill>
              <a:schemeClr val="lt2"/>
            </a:solidFill>
            <a:ln cap="flat" cmpd="sng" w="762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70" name="Google Shape;270;p51"/>
            <p:cNvPicPr preferRelativeResize="0"/>
            <p:nvPr/>
          </p:nvPicPr>
          <p:blipFill rotWithShape="1">
            <a:blip r:embed="rId3">
              <a:alphaModFix/>
            </a:blip>
            <a:srcRect b="0" l="0" r="0" t="0"/>
            <a:stretch/>
          </p:blipFill>
          <p:spPr>
            <a:xfrm>
              <a:off x="8162012" y="26901"/>
              <a:ext cx="949474" cy="949474"/>
            </a:xfrm>
            <a:prstGeom prst="rect">
              <a:avLst/>
            </a:prstGeom>
            <a:noFill/>
            <a:ln>
              <a:noFill/>
            </a:ln>
          </p:spPr>
        </p:pic>
      </p:grpSp>
      <p:sp>
        <p:nvSpPr>
          <p:cNvPr id="271" name="Google Shape;271;p51"/>
          <p:cNvSpPr/>
          <p:nvPr/>
        </p:nvSpPr>
        <p:spPr>
          <a:xfrm>
            <a:off x="5853224" y="2045350"/>
            <a:ext cx="2160900" cy="19137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lang="en" sz="2000">
                <a:latin typeface="Open Sans Light"/>
                <a:ea typeface="Open Sans Light"/>
                <a:cs typeface="Open Sans Light"/>
                <a:sym typeface="Open Sans Light"/>
              </a:rPr>
              <a:t>Lightning-fast speed</a:t>
            </a:r>
            <a:endParaRPr i="0" sz="2000" u="none" cap="none" strike="noStrike">
              <a:solidFill>
                <a:srgbClr val="000000"/>
              </a:solidFill>
              <a:latin typeface="Open Sans Light"/>
              <a:ea typeface="Open Sans Light"/>
              <a:cs typeface="Open Sans Light"/>
              <a:sym typeface="Open Sans Light"/>
            </a:endParaRPr>
          </a:p>
        </p:txBody>
      </p:sp>
      <p:sp>
        <p:nvSpPr>
          <p:cNvPr id="272" name="Google Shape;272;p51"/>
          <p:cNvSpPr/>
          <p:nvPr/>
        </p:nvSpPr>
        <p:spPr>
          <a:xfrm>
            <a:off x="8161988" y="26900"/>
            <a:ext cx="949500" cy="949500"/>
          </a:xfrm>
          <a:prstGeom prst="ellipse">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73" name="Google Shape;273;p51"/>
          <p:cNvPicPr preferRelativeResize="0"/>
          <p:nvPr/>
        </p:nvPicPr>
        <p:blipFill>
          <a:blip r:embed="rId4">
            <a:alphaModFix/>
          </a:blip>
          <a:stretch>
            <a:fillRect/>
          </a:stretch>
        </p:blipFill>
        <p:spPr>
          <a:xfrm>
            <a:off x="8207625" y="72525"/>
            <a:ext cx="858250" cy="858250"/>
          </a:xfrm>
          <a:prstGeom prst="rect">
            <a:avLst/>
          </a:prstGeom>
          <a:noFill/>
          <a:ln>
            <a:noFill/>
          </a:ln>
        </p:spPr>
      </p:pic>
      <p:sp>
        <p:nvSpPr>
          <p:cNvPr id="274" name="Google Shape;274;p51"/>
          <p:cNvSpPr txBox="1"/>
          <p:nvPr/>
        </p:nvSpPr>
        <p:spPr>
          <a:xfrm>
            <a:off x="0" y="4207550"/>
            <a:ext cx="9144000" cy="663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lang="en" sz="2600">
                <a:latin typeface="Open Sans SemiBold"/>
                <a:ea typeface="Open Sans SemiBold"/>
                <a:cs typeface="Open Sans SemiBold"/>
                <a:sym typeface="Open Sans SemiBold"/>
              </a:rPr>
              <a:t>b</a:t>
            </a:r>
            <a:r>
              <a:rPr lang="en" sz="2600">
                <a:latin typeface="Open Sans SemiBold"/>
                <a:ea typeface="Open Sans SemiBold"/>
                <a:cs typeface="Open Sans SemiBold"/>
                <a:sym typeface="Open Sans SemiBold"/>
              </a:rPr>
              <a:t>uilt</a:t>
            </a:r>
            <a:r>
              <a:rPr lang="en" sz="2600">
                <a:latin typeface="Open Sans SemiBold"/>
                <a:ea typeface="Open Sans SemiBold"/>
                <a:cs typeface="Open Sans SemiBold"/>
                <a:sym typeface="Open Sans SemiBold"/>
              </a:rPr>
              <a:t> into their website.</a:t>
            </a:r>
            <a:endParaRPr i="0" sz="2600" u="none" cap="none" strike="noStrike">
              <a:solidFill>
                <a:srgbClr val="222222"/>
              </a:solidFill>
              <a:latin typeface="Open Sans SemiBold"/>
              <a:ea typeface="Open Sans SemiBold"/>
              <a:cs typeface="Open Sans SemiBold"/>
              <a:sym typeface="Open Sans SemiBold"/>
            </a:endParaRPr>
          </a:p>
        </p:txBody>
      </p:sp>
      <p:pic>
        <p:nvPicPr>
          <p:cNvPr id="275" name="Google Shape;275;p51"/>
          <p:cNvPicPr preferRelativeResize="0"/>
          <p:nvPr/>
        </p:nvPicPr>
        <p:blipFill>
          <a:blip r:embed="rId5">
            <a:alphaModFix/>
          </a:blip>
          <a:stretch>
            <a:fillRect/>
          </a:stretch>
        </p:blipFill>
        <p:spPr>
          <a:xfrm>
            <a:off x="891150" y="3508375"/>
            <a:ext cx="797279" cy="744000"/>
          </a:xfrm>
          <a:prstGeom prst="rect">
            <a:avLst/>
          </a:prstGeom>
          <a:noFill/>
          <a:ln>
            <a:noFill/>
          </a:ln>
        </p:spPr>
      </p:pic>
      <p:pic>
        <p:nvPicPr>
          <p:cNvPr id="276" name="Google Shape;276;p51"/>
          <p:cNvPicPr preferRelativeResize="0"/>
          <p:nvPr/>
        </p:nvPicPr>
        <p:blipFill>
          <a:blip r:embed="rId6">
            <a:alphaModFix/>
          </a:blip>
          <a:stretch>
            <a:fillRect/>
          </a:stretch>
        </p:blipFill>
        <p:spPr>
          <a:xfrm>
            <a:off x="7565925" y="3481738"/>
            <a:ext cx="797275" cy="7972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52"/>
          <p:cNvSpPr/>
          <p:nvPr/>
        </p:nvSpPr>
        <p:spPr>
          <a:xfrm>
            <a:off x="-95250" y="873650"/>
            <a:ext cx="6599400" cy="3537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
                <a:latin typeface="Open Sans SemiBold"/>
                <a:ea typeface="Open Sans SemiBold"/>
                <a:cs typeface="Open Sans SemiBold"/>
                <a:sym typeface="Open Sans SemiBold"/>
              </a:rPr>
              <a:t>What is Website Pro?</a:t>
            </a:r>
            <a:endParaRPr i="0" sz="1400" u="none" cap="none" strike="noStrike">
              <a:solidFill>
                <a:srgbClr val="000000"/>
              </a:solidFill>
              <a:latin typeface="Open Sans SemiBold"/>
              <a:ea typeface="Open Sans SemiBold"/>
              <a:cs typeface="Open Sans SemiBold"/>
              <a:sym typeface="Open Sans SemiBold"/>
            </a:endParaRPr>
          </a:p>
        </p:txBody>
      </p:sp>
      <p:sp>
        <p:nvSpPr>
          <p:cNvPr id="282" name="Google Shape;282;p52"/>
          <p:cNvSpPr txBox="1"/>
          <p:nvPr>
            <p:ph idx="4294967295" type="ctrTitle"/>
          </p:nvPr>
        </p:nvSpPr>
        <p:spPr>
          <a:xfrm>
            <a:off x="0" y="-554150"/>
            <a:ext cx="4786200" cy="554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0" i="0" lang="en" sz="1200" u="none" cap="none" strike="noStrike">
                <a:solidFill>
                  <a:srgbClr val="666666"/>
                </a:solidFill>
                <a:latin typeface="Montserrat"/>
                <a:ea typeface="Montserrat"/>
                <a:cs typeface="Montserrat"/>
                <a:sym typeface="Montserrat"/>
              </a:rPr>
              <a:t>Two ways to request feedback</a:t>
            </a:r>
            <a:endParaRPr b="0" i="0" sz="1000" u="none" cap="none" strike="noStrike">
              <a:solidFill>
                <a:srgbClr val="F0C632"/>
              </a:solidFill>
              <a:latin typeface="Montserrat"/>
              <a:ea typeface="Montserrat"/>
              <a:cs typeface="Montserrat"/>
              <a:sym typeface="Montserrat"/>
            </a:endParaRPr>
          </a:p>
        </p:txBody>
      </p:sp>
      <p:sp>
        <p:nvSpPr>
          <p:cNvPr id="283" name="Google Shape;283;p52"/>
          <p:cNvSpPr txBox="1"/>
          <p:nvPr/>
        </p:nvSpPr>
        <p:spPr>
          <a:xfrm>
            <a:off x="268450" y="1977055"/>
            <a:ext cx="3432600" cy="3112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lang="en" sz="1800">
                <a:solidFill>
                  <a:srgbClr val="7E4F9F"/>
                </a:solidFill>
                <a:latin typeface="Open Sans SemiBold"/>
                <a:ea typeface="Open Sans SemiBold"/>
                <a:cs typeface="Open Sans SemiBold"/>
                <a:sym typeface="Open Sans SemiBold"/>
              </a:rPr>
              <a:t>A </a:t>
            </a:r>
            <a:r>
              <a:rPr i="1" lang="en" sz="1800">
                <a:solidFill>
                  <a:srgbClr val="7E4F9F"/>
                </a:solidFill>
                <a:latin typeface="Open Sans SemiBold"/>
                <a:ea typeface="Open Sans SemiBold"/>
                <a:cs typeface="Open Sans SemiBold"/>
                <a:sym typeface="Open Sans SemiBold"/>
              </a:rPr>
              <a:t>web hosting solution</a:t>
            </a:r>
            <a:r>
              <a:rPr lang="en" sz="1800">
                <a:solidFill>
                  <a:srgbClr val="7E4F9F"/>
                </a:solidFill>
                <a:latin typeface="Open Sans SemiBold"/>
                <a:ea typeface="Open Sans SemiBold"/>
                <a:cs typeface="Open Sans SemiBold"/>
                <a:sym typeface="Open Sans SemiBold"/>
              </a:rPr>
              <a:t> that allows you to:</a:t>
            </a:r>
            <a:endParaRPr i="0" sz="1800" u="none" cap="none" strike="noStrike">
              <a:solidFill>
                <a:srgbClr val="7E4F9F"/>
              </a:solidFill>
              <a:latin typeface="Open Sans SemiBold"/>
              <a:ea typeface="Open Sans SemiBold"/>
              <a:cs typeface="Open Sans SemiBold"/>
              <a:sym typeface="Open Sans SemiBold"/>
            </a:endParaRPr>
          </a:p>
          <a:p>
            <a:pPr indent="0" lvl="0" marL="0" marR="0" rtl="0" algn="l">
              <a:lnSpc>
                <a:spcPct val="100000"/>
              </a:lnSpc>
              <a:spcBef>
                <a:spcPts val="0"/>
              </a:spcBef>
              <a:spcAft>
                <a:spcPts val="0"/>
              </a:spcAft>
              <a:buClr>
                <a:srgbClr val="000000"/>
              </a:buClr>
              <a:buSzPts val="2000"/>
              <a:buFont typeface="Arial"/>
              <a:buNone/>
            </a:pPr>
            <a:r>
              <a:t/>
            </a:r>
            <a:endParaRPr sz="1800">
              <a:latin typeface="Montserrat"/>
              <a:ea typeface="Montserrat"/>
              <a:cs typeface="Montserrat"/>
              <a:sym typeface="Montserrat"/>
            </a:endParaRPr>
          </a:p>
          <a:p>
            <a:pPr indent="-317500" lvl="0" marL="457200" marR="0" rtl="0" algn="l">
              <a:lnSpc>
                <a:spcPct val="115000"/>
              </a:lnSpc>
              <a:spcBef>
                <a:spcPts val="0"/>
              </a:spcBef>
              <a:spcAft>
                <a:spcPts val="0"/>
              </a:spcAft>
              <a:buSzPts val="1400"/>
              <a:buFont typeface="Open Sans Light"/>
              <a:buChar char="●"/>
            </a:pPr>
            <a:r>
              <a:rPr lang="en">
                <a:latin typeface="Open Sans Light"/>
                <a:ea typeface="Open Sans Light"/>
                <a:cs typeface="Open Sans Light"/>
                <a:sym typeface="Open Sans Light"/>
              </a:rPr>
              <a:t>Design and develop beautiful Wordpress websites</a:t>
            </a:r>
            <a:endParaRPr>
              <a:latin typeface="Open Sans Light"/>
              <a:ea typeface="Open Sans Light"/>
              <a:cs typeface="Open Sans Light"/>
              <a:sym typeface="Open Sans Light"/>
            </a:endParaRPr>
          </a:p>
          <a:p>
            <a:pPr indent="-317500" lvl="0" marL="457200" marR="0" rtl="0" algn="l">
              <a:lnSpc>
                <a:spcPct val="115000"/>
              </a:lnSpc>
              <a:spcBef>
                <a:spcPts val="0"/>
              </a:spcBef>
              <a:spcAft>
                <a:spcPts val="0"/>
              </a:spcAft>
              <a:buSzPts val="1400"/>
              <a:buFont typeface="Open Sans Light"/>
              <a:buChar char="●"/>
            </a:pPr>
            <a:r>
              <a:rPr lang="en">
                <a:latin typeface="Open Sans Light"/>
                <a:ea typeface="Open Sans Light"/>
                <a:cs typeface="Open Sans Light"/>
                <a:sym typeface="Open Sans Light"/>
              </a:rPr>
              <a:t>Access the Google Cloud Platform</a:t>
            </a:r>
            <a:endParaRPr>
              <a:latin typeface="Open Sans Light"/>
              <a:ea typeface="Open Sans Light"/>
              <a:cs typeface="Open Sans Light"/>
              <a:sym typeface="Open Sans Light"/>
            </a:endParaRPr>
          </a:p>
          <a:p>
            <a:pPr indent="-317500" lvl="0" marL="457200" marR="0" rtl="0" algn="l">
              <a:lnSpc>
                <a:spcPct val="115000"/>
              </a:lnSpc>
              <a:spcBef>
                <a:spcPts val="0"/>
              </a:spcBef>
              <a:spcAft>
                <a:spcPts val="0"/>
              </a:spcAft>
              <a:buSzPts val="1400"/>
              <a:buFont typeface="Open Sans Light"/>
              <a:buChar char="●"/>
            </a:pPr>
            <a:r>
              <a:rPr lang="en">
                <a:latin typeface="Open Sans Light"/>
                <a:ea typeface="Open Sans Light"/>
                <a:cs typeface="Open Sans Light"/>
                <a:sym typeface="Open Sans Light"/>
              </a:rPr>
              <a:t>Access an easy to understand reporting dashboard</a:t>
            </a:r>
            <a:endParaRPr>
              <a:latin typeface="Open Sans Light"/>
              <a:ea typeface="Open Sans Light"/>
              <a:cs typeface="Open Sans Light"/>
              <a:sym typeface="Open Sans Light"/>
            </a:endParaRPr>
          </a:p>
          <a:p>
            <a:pPr indent="-317500" lvl="0" marL="457200" marR="0" rtl="0" algn="l">
              <a:lnSpc>
                <a:spcPct val="115000"/>
              </a:lnSpc>
              <a:spcBef>
                <a:spcPts val="0"/>
              </a:spcBef>
              <a:spcAft>
                <a:spcPts val="0"/>
              </a:spcAft>
              <a:buSzPts val="1400"/>
              <a:buFont typeface="Open Sans Light"/>
              <a:buChar char="●"/>
            </a:pPr>
            <a:r>
              <a:rPr lang="en">
                <a:latin typeface="Open Sans Light"/>
                <a:ea typeface="Open Sans Light"/>
                <a:cs typeface="Open Sans Light"/>
                <a:sym typeface="Open Sans Light"/>
              </a:rPr>
              <a:t>Migrate sites for free</a:t>
            </a:r>
            <a:endParaRPr>
              <a:latin typeface="Open Sans Light"/>
              <a:ea typeface="Open Sans Light"/>
              <a:cs typeface="Open Sans Light"/>
              <a:sym typeface="Open Sans Light"/>
            </a:endParaRPr>
          </a:p>
          <a:p>
            <a:pPr indent="-317500" lvl="0" marL="457200" marR="0" rtl="0" algn="l">
              <a:lnSpc>
                <a:spcPct val="115000"/>
              </a:lnSpc>
              <a:spcBef>
                <a:spcPts val="0"/>
              </a:spcBef>
              <a:spcAft>
                <a:spcPts val="0"/>
              </a:spcAft>
              <a:buSzPts val="1400"/>
              <a:buFont typeface="Open Sans Light"/>
              <a:buChar char="●"/>
            </a:pPr>
            <a:r>
              <a:rPr lang="en">
                <a:latin typeface="Open Sans Light"/>
                <a:ea typeface="Open Sans Light"/>
                <a:cs typeface="Open Sans Light"/>
                <a:sym typeface="Open Sans Light"/>
              </a:rPr>
              <a:t>Push sites to production with one click </a:t>
            </a:r>
            <a:endParaRPr>
              <a:latin typeface="Open Sans Light"/>
              <a:ea typeface="Open Sans Light"/>
              <a:cs typeface="Open Sans Light"/>
              <a:sym typeface="Open Sans Light"/>
            </a:endParaRPr>
          </a:p>
          <a:p>
            <a:pPr indent="-317500" lvl="0" marL="457200" marR="0" rtl="0" algn="l">
              <a:lnSpc>
                <a:spcPct val="115000"/>
              </a:lnSpc>
              <a:spcBef>
                <a:spcPts val="0"/>
              </a:spcBef>
              <a:spcAft>
                <a:spcPts val="0"/>
              </a:spcAft>
              <a:buSzPts val="1400"/>
              <a:buFont typeface="Open Sans"/>
              <a:buChar char="●"/>
            </a:pPr>
            <a:r>
              <a:rPr lang="en">
                <a:latin typeface="Open Sans Light"/>
                <a:ea typeface="Open Sans Light"/>
                <a:cs typeface="Open Sans Light"/>
                <a:sym typeface="Open Sans Light"/>
              </a:rPr>
              <a:t>Have one login for all clients</a:t>
            </a:r>
            <a:r>
              <a:rPr lang="en">
                <a:latin typeface="Open Sans"/>
                <a:ea typeface="Open Sans"/>
                <a:cs typeface="Open Sans"/>
                <a:sym typeface="Open Sans"/>
              </a:rPr>
              <a:t> </a:t>
            </a:r>
            <a:endParaRPr>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r>
              <a:t/>
            </a:r>
            <a:endParaRPr b="0" i="0" sz="18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r>
              <a:t/>
            </a:r>
            <a:endParaRPr b="0" i="0" sz="18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r>
              <a:t/>
            </a:r>
            <a:endParaRPr b="0" i="0" sz="1800" u="none" cap="none" strike="noStrike">
              <a:solidFill>
                <a:srgbClr val="000000"/>
              </a:solidFill>
              <a:latin typeface="Open Sans"/>
              <a:ea typeface="Open Sans"/>
              <a:cs typeface="Open Sans"/>
              <a:sym typeface="Open Sans"/>
            </a:endParaRPr>
          </a:p>
        </p:txBody>
      </p:sp>
      <p:sp>
        <p:nvSpPr>
          <p:cNvPr id="284" name="Google Shape;284;p52"/>
          <p:cNvSpPr/>
          <p:nvPr/>
        </p:nvSpPr>
        <p:spPr>
          <a:xfrm>
            <a:off x="0" y="129638"/>
            <a:ext cx="8667900" cy="744000"/>
          </a:xfrm>
          <a:prstGeom prst="rect">
            <a:avLst/>
          </a:prstGeom>
          <a:solidFill>
            <a:srgbClr val="7E4F9F"/>
          </a:solidFill>
          <a:ln>
            <a:noFill/>
          </a:ln>
        </p:spPr>
        <p:txBody>
          <a:bodyPr anchorCtr="0" anchor="ctr" bIns="91425" lIns="91425" spcFirstLastPara="1" rIns="91425" wrap="square" tIns="91425">
            <a:noAutofit/>
          </a:bodyPr>
          <a:lstStyle/>
          <a:p>
            <a:pPr indent="457200" lvl="0" marL="0" marR="0" rtl="0" algn="l">
              <a:lnSpc>
                <a:spcPct val="100000"/>
              </a:lnSpc>
              <a:spcBef>
                <a:spcPts val="0"/>
              </a:spcBef>
              <a:spcAft>
                <a:spcPts val="0"/>
              </a:spcAft>
              <a:buClr>
                <a:srgbClr val="000000"/>
              </a:buClr>
              <a:buSzPts val="3600"/>
              <a:buFont typeface="Arial"/>
              <a:buNone/>
            </a:pPr>
            <a:r>
              <a:rPr lang="en" sz="3600">
                <a:solidFill>
                  <a:srgbClr val="FFFFFF"/>
                </a:solidFill>
                <a:latin typeface="Raleway"/>
                <a:ea typeface="Raleway"/>
                <a:cs typeface="Raleway"/>
                <a:sym typeface="Raleway"/>
              </a:rPr>
              <a:t>Website Pro</a:t>
            </a:r>
            <a:endParaRPr i="0" sz="3600" u="none" cap="none" strike="noStrike">
              <a:solidFill>
                <a:srgbClr val="FFFFFF"/>
              </a:solidFill>
              <a:latin typeface="Raleway"/>
              <a:ea typeface="Raleway"/>
              <a:cs typeface="Raleway"/>
              <a:sym typeface="Raleway"/>
            </a:endParaRPr>
          </a:p>
        </p:txBody>
      </p:sp>
      <p:grpSp>
        <p:nvGrpSpPr>
          <p:cNvPr id="285" name="Google Shape;285;p52"/>
          <p:cNvGrpSpPr/>
          <p:nvPr/>
        </p:nvGrpSpPr>
        <p:grpSpPr>
          <a:xfrm>
            <a:off x="8162012" y="26901"/>
            <a:ext cx="949474" cy="949474"/>
            <a:chOff x="8162012" y="26901"/>
            <a:chExt cx="949474" cy="949474"/>
          </a:xfrm>
        </p:grpSpPr>
        <p:sp>
          <p:nvSpPr>
            <p:cNvPr id="286" name="Google Shape;286;p52"/>
            <p:cNvSpPr/>
            <p:nvPr/>
          </p:nvSpPr>
          <p:spPr>
            <a:xfrm>
              <a:off x="8194550" y="59446"/>
              <a:ext cx="884400" cy="884400"/>
            </a:xfrm>
            <a:prstGeom prst="ellipse">
              <a:avLst/>
            </a:prstGeom>
            <a:solidFill>
              <a:schemeClr val="lt2"/>
            </a:solidFill>
            <a:ln cap="flat" cmpd="sng" w="762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87" name="Google Shape;287;p52"/>
            <p:cNvPicPr preferRelativeResize="0"/>
            <p:nvPr/>
          </p:nvPicPr>
          <p:blipFill rotWithShape="1">
            <a:blip r:embed="rId3">
              <a:alphaModFix/>
            </a:blip>
            <a:srcRect b="0" l="0" r="0" t="0"/>
            <a:stretch/>
          </p:blipFill>
          <p:spPr>
            <a:xfrm>
              <a:off x="8162012" y="26901"/>
              <a:ext cx="949474" cy="949474"/>
            </a:xfrm>
            <a:prstGeom prst="rect">
              <a:avLst/>
            </a:prstGeom>
            <a:noFill/>
            <a:ln>
              <a:noFill/>
            </a:ln>
          </p:spPr>
        </p:pic>
      </p:grpSp>
      <p:sp>
        <p:nvSpPr>
          <p:cNvPr id="288" name="Google Shape;288;p52"/>
          <p:cNvSpPr/>
          <p:nvPr/>
        </p:nvSpPr>
        <p:spPr>
          <a:xfrm>
            <a:off x="8161988" y="26900"/>
            <a:ext cx="949500" cy="949500"/>
          </a:xfrm>
          <a:prstGeom prst="ellipse">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89" name="Google Shape;289;p52"/>
          <p:cNvPicPr preferRelativeResize="0"/>
          <p:nvPr/>
        </p:nvPicPr>
        <p:blipFill>
          <a:blip r:embed="rId4">
            <a:alphaModFix/>
          </a:blip>
          <a:stretch>
            <a:fillRect/>
          </a:stretch>
        </p:blipFill>
        <p:spPr>
          <a:xfrm>
            <a:off x="8207625" y="72525"/>
            <a:ext cx="858250" cy="858250"/>
          </a:xfrm>
          <a:prstGeom prst="rect">
            <a:avLst/>
          </a:prstGeom>
          <a:noFill/>
          <a:ln>
            <a:noFill/>
          </a:ln>
        </p:spPr>
      </p:pic>
      <p:sp>
        <p:nvSpPr>
          <p:cNvPr id="290" name="Google Shape;290;p52"/>
          <p:cNvSpPr/>
          <p:nvPr/>
        </p:nvSpPr>
        <p:spPr>
          <a:xfrm>
            <a:off x="5533475" y="2252025"/>
            <a:ext cx="1452900" cy="1128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91" name="Google Shape;291;p52"/>
          <p:cNvPicPr preferRelativeResize="0"/>
          <p:nvPr/>
        </p:nvPicPr>
        <p:blipFill rotWithShape="1">
          <a:blip r:embed="rId5">
            <a:alphaModFix/>
          </a:blip>
          <a:srcRect b="0" l="0" r="0" t="0"/>
          <a:stretch/>
        </p:blipFill>
        <p:spPr>
          <a:xfrm>
            <a:off x="3538825" y="1504549"/>
            <a:ext cx="5537198" cy="3265525"/>
          </a:xfrm>
          <a:prstGeom prst="rect">
            <a:avLst/>
          </a:prstGeom>
          <a:noFill/>
          <a:ln>
            <a:noFill/>
          </a:ln>
        </p:spPr>
      </p:pic>
      <p:pic>
        <p:nvPicPr>
          <p:cNvPr id="292" name="Google Shape;292;p52"/>
          <p:cNvPicPr preferRelativeResize="0"/>
          <p:nvPr/>
        </p:nvPicPr>
        <p:blipFill rotWithShape="1">
          <a:blip r:embed="rId6">
            <a:alphaModFix/>
          </a:blip>
          <a:srcRect b="0" l="15343" r="1086" t="0"/>
          <a:stretch/>
        </p:blipFill>
        <p:spPr>
          <a:xfrm>
            <a:off x="4159250" y="1658500"/>
            <a:ext cx="4296349" cy="27351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53"/>
          <p:cNvSpPr/>
          <p:nvPr/>
        </p:nvSpPr>
        <p:spPr>
          <a:xfrm>
            <a:off x="0" y="129638"/>
            <a:ext cx="8667900" cy="744000"/>
          </a:xfrm>
          <a:prstGeom prst="rect">
            <a:avLst/>
          </a:prstGeom>
          <a:solidFill>
            <a:srgbClr val="7E4F9F"/>
          </a:solidFill>
          <a:ln>
            <a:noFill/>
          </a:ln>
        </p:spPr>
        <p:txBody>
          <a:bodyPr anchorCtr="0" anchor="ctr" bIns="91425" lIns="91425" spcFirstLastPara="1" rIns="91425" wrap="square" tIns="91425">
            <a:noAutofit/>
          </a:bodyPr>
          <a:lstStyle/>
          <a:p>
            <a:pPr indent="457200" lvl="0" marL="0" marR="0" rtl="0" algn="l">
              <a:lnSpc>
                <a:spcPct val="100000"/>
              </a:lnSpc>
              <a:spcBef>
                <a:spcPts val="0"/>
              </a:spcBef>
              <a:spcAft>
                <a:spcPts val="0"/>
              </a:spcAft>
              <a:buClr>
                <a:srgbClr val="000000"/>
              </a:buClr>
              <a:buSzPts val="3600"/>
              <a:buFont typeface="Arial"/>
              <a:buNone/>
            </a:pPr>
            <a:r>
              <a:rPr lang="en" sz="3600">
                <a:solidFill>
                  <a:srgbClr val="FFFFFF"/>
                </a:solidFill>
                <a:latin typeface="Raleway"/>
                <a:ea typeface="Raleway"/>
                <a:cs typeface="Raleway"/>
                <a:sym typeface="Raleway"/>
              </a:rPr>
              <a:t>Website</a:t>
            </a:r>
            <a:endParaRPr i="0" sz="3600" u="none" cap="none" strike="noStrike">
              <a:solidFill>
                <a:srgbClr val="FFFFFF"/>
              </a:solidFill>
              <a:latin typeface="Raleway"/>
              <a:ea typeface="Raleway"/>
              <a:cs typeface="Raleway"/>
              <a:sym typeface="Raleway"/>
            </a:endParaRPr>
          </a:p>
        </p:txBody>
      </p:sp>
      <p:grpSp>
        <p:nvGrpSpPr>
          <p:cNvPr id="298" name="Google Shape;298;p53"/>
          <p:cNvGrpSpPr/>
          <p:nvPr/>
        </p:nvGrpSpPr>
        <p:grpSpPr>
          <a:xfrm>
            <a:off x="8162012" y="26901"/>
            <a:ext cx="949474" cy="949474"/>
            <a:chOff x="8162012" y="26901"/>
            <a:chExt cx="949474" cy="949474"/>
          </a:xfrm>
        </p:grpSpPr>
        <p:sp>
          <p:nvSpPr>
            <p:cNvPr id="299" name="Google Shape;299;p53"/>
            <p:cNvSpPr/>
            <p:nvPr/>
          </p:nvSpPr>
          <p:spPr>
            <a:xfrm>
              <a:off x="8194550" y="59446"/>
              <a:ext cx="884400" cy="884400"/>
            </a:xfrm>
            <a:prstGeom prst="ellipse">
              <a:avLst/>
            </a:prstGeom>
            <a:solidFill>
              <a:schemeClr val="lt2"/>
            </a:solidFill>
            <a:ln cap="flat" cmpd="sng" w="762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00" name="Google Shape;300;p53"/>
            <p:cNvPicPr preferRelativeResize="0"/>
            <p:nvPr/>
          </p:nvPicPr>
          <p:blipFill rotWithShape="1">
            <a:blip r:embed="rId3">
              <a:alphaModFix/>
            </a:blip>
            <a:srcRect b="0" l="0" r="0" t="0"/>
            <a:stretch/>
          </p:blipFill>
          <p:spPr>
            <a:xfrm>
              <a:off x="8162012" y="26901"/>
              <a:ext cx="949474" cy="949474"/>
            </a:xfrm>
            <a:prstGeom prst="rect">
              <a:avLst/>
            </a:prstGeom>
            <a:noFill/>
            <a:ln>
              <a:noFill/>
            </a:ln>
          </p:spPr>
        </p:pic>
      </p:grpSp>
      <p:sp>
        <p:nvSpPr>
          <p:cNvPr id="301" name="Google Shape;301;p53"/>
          <p:cNvSpPr/>
          <p:nvPr/>
        </p:nvSpPr>
        <p:spPr>
          <a:xfrm>
            <a:off x="8161988" y="26900"/>
            <a:ext cx="949500" cy="949500"/>
          </a:xfrm>
          <a:prstGeom prst="ellipse">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02" name="Google Shape;302;p53"/>
          <p:cNvPicPr preferRelativeResize="0"/>
          <p:nvPr/>
        </p:nvPicPr>
        <p:blipFill>
          <a:blip r:embed="rId4">
            <a:alphaModFix/>
          </a:blip>
          <a:stretch>
            <a:fillRect/>
          </a:stretch>
        </p:blipFill>
        <p:spPr>
          <a:xfrm>
            <a:off x="8207625" y="72525"/>
            <a:ext cx="858250" cy="858250"/>
          </a:xfrm>
          <a:prstGeom prst="rect">
            <a:avLst/>
          </a:prstGeom>
          <a:noFill/>
          <a:ln>
            <a:noFill/>
          </a:ln>
        </p:spPr>
      </p:pic>
      <p:sp>
        <p:nvSpPr>
          <p:cNvPr id="303" name="Google Shape;303;p53"/>
          <p:cNvSpPr/>
          <p:nvPr/>
        </p:nvSpPr>
        <p:spPr>
          <a:xfrm>
            <a:off x="-95250" y="873650"/>
            <a:ext cx="6599400" cy="3537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
                <a:latin typeface="Open Sans SemiBold"/>
                <a:ea typeface="Open Sans SemiBold"/>
                <a:cs typeface="Open Sans SemiBold"/>
                <a:sym typeface="Open Sans SemiBold"/>
              </a:rPr>
              <a:t>One Click Set-Up</a:t>
            </a:r>
            <a:endParaRPr i="0" sz="1400" u="none" cap="none" strike="noStrike">
              <a:solidFill>
                <a:srgbClr val="000000"/>
              </a:solidFill>
              <a:latin typeface="Open Sans SemiBold"/>
              <a:ea typeface="Open Sans SemiBold"/>
              <a:cs typeface="Open Sans SemiBold"/>
              <a:sym typeface="Open Sans SemiBold"/>
            </a:endParaRPr>
          </a:p>
        </p:txBody>
      </p:sp>
      <p:pic>
        <p:nvPicPr>
          <p:cNvPr id="304" name="Google Shape;304;p53"/>
          <p:cNvPicPr preferRelativeResize="0"/>
          <p:nvPr/>
        </p:nvPicPr>
        <p:blipFill rotWithShape="1">
          <a:blip r:embed="rId5">
            <a:alphaModFix/>
          </a:blip>
          <a:srcRect b="3314" l="32023" r="32027" t="3323"/>
          <a:stretch/>
        </p:blipFill>
        <p:spPr>
          <a:xfrm>
            <a:off x="413913" y="2453125"/>
            <a:ext cx="2177002" cy="1746625"/>
          </a:xfrm>
          <a:prstGeom prst="rect">
            <a:avLst/>
          </a:prstGeom>
          <a:noFill/>
          <a:ln>
            <a:noFill/>
          </a:ln>
        </p:spPr>
      </p:pic>
      <p:sp>
        <p:nvSpPr>
          <p:cNvPr id="305" name="Google Shape;305;p53"/>
          <p:cNvSpPr/>
          <p:nvPr/>
        </p:nvSpPr>
        <p:spPr>
          <a:xfrm>
            <a:off x="5925289" y="2823550"/>
            <a:ext cx="519300" cy="658500"/>
          </a:xfrm>
          <a:prstGeom prst="rightArrow">
            <a:avLst>
              <a:gd fmla="val 50000" name="adj1"/>
              <a:gd fmla="val 50000" name="adj2"/>
            </a:avLst>
          </a:prstGeom>
          <a:solidFill>
            <a:srgbClr val="7F509F"/>
          </a:solidFill>
          <a:ln>
            <a:noFill/>
          </a:ln>
          <a:effectLst>
            <a:outerShdw blurRad="142875" rotWithShape="0" algn="bl" dir="5400000" dist="19050">
              <a:srgbClr val="7F509F">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53"/>
          <p:cNvSpPr txBox="1"/>
          <p:nvPr/>
        </p:nvSpPr>
        <p:spPr>
          <a:xfrm>
            <a:off x="218000" y="1641925"/>
            <a:ext cx="2716800" cy="714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Montserrat"/>
                <a:ea typeface="Montserrat"/>
                <a:cs typeface="Montserrat"/>
                <a:sym typeface="Montserrat"/>
              </a:rPr>
              <a:t>Fill out Form</a:t>
            </a:r>
            <a:endParaRPr b="1">
              <a:latin typeface="Montserrat"/>
              <a:ea typeface="Montserrat"/>
              <a:cs typeface="Montserrat"/>
              <a:sym typeface="Montserrat"/>
            </a:endParaRPr>
          </a:p>
        </p:txBody>
      </p:sp>
      <p:sp>
        <p:nvSpPr>
          <p:cNvPr id="307" name="Google Shape;307;p53"/>
          <p:cNvSpPr txBox="1"/>
          <p:nvPr/>
        </p:nvSpPr>
        <p:spPr>
          <a:xfrm>
            <a:off x="6209177" y="1641925"/>
            <a:ext cx="2716800" cy="714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Montserrat"/>
                <a:ea typeface="Montserrat"/>
                <a:cs typeface="Montserrat"/>
                <a:sym typeface="Montserrat"/>
              </a:rPr>
              <a:t>Access Website</a:t>
            </a:r>
            <a:endParaRPr b="1">
              <a:latin typeface="Montserrat"/>
              <a:ea typeface="Montserrat"/>
              <a:cs typeface="Montserrat"/>
              <a:sym typeface="Montserrat"/>
            </a:endParaRPr>
          </a:p>
        </p:txBody>
      </p:sp>
      <p:sp>
        <p:nvSpPr>
          <p:cNvPr id="308" name="Google Shape;308;p53"/>
          <p:cNvSpPr txBox="1"/>
          <p:nvPr/>
        </p:nvSpPr>
        <p:spPr>
          <a:xfrm>
            <a:off x="3244642" y="1641925"/>
            <a:ext cx="2716800" cy="714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Montserrat"/>
                <a:ea typeface="Montserrat"/>
                <a:cs typeface="Montserrat"/>
                <a:sym typeface="Montserrat"/>
              </a:rPr>
              <a:t>Watch website be created</a:t>
            </a:r>
            <a:endParaRPr b="1">
              <a:latin typeface="Montserrat"/>
              <a:ea typeface="Montserrat"/>
              <a:cs typeface="Montserrat"/>
              <a:sym typeface="Montserrat"/>
            </a:endParaRPr>
          </a:p>
        </p:txBody>
      </p:sp>
      <p:sp>
        <p:nvSpPr>
          <p:cNvPr id="309" name="Google Shape;309;p53"/>
          <p:cNvSpPr/>
          <p:nvPr/>
        </p:nvSpPr>
        <p:spPr>
          <a:xfrm>
            <a:off x="2648094" y="2823539"/>
            <a:ext cx="519300" cy="658500"/>
          </a:xfrm>
          <a:prstGeom prst="rightArrow">
            <a:avLst>
              <a:gd fmla="val 50000" name="adj1"/>
              <a:gd fmla="val 50000" name="adj2"/>
            </a:avLst>
          </a:prstGeom>
          <a:solidFill>
            <a:srgbClr val="7F509F"/>
          </a:solidFill>
          <a:ln>
            <a:noFill/>
          </a:ln>
          <a:effectLst>
            <a:outerShdw blurRad="142875" rotWithShape="0" algn="bl" dir="5400000" dist="19050">
              <a:srgbClr val="7F509F">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10" name="Google Shape;310;p53"/>
          <p:cNvPicPr preferRelativeResize="0"/>
          <p:nvPr/>
        </p:nvPicPr>
        <p:blipFill rotWithShape="1">
          <a:blip r:embed="rId6">
            <a:alphaModFix/>
          </a:blip>
          <a:srcRect b="22864" l="19959" r="18171" t="6762"/>
          <a:stretch/>
        </p:blipFill>
        <p:spPr>
          <a:xfrm>
            <a:off x="3297185" y="2410388"/>
            <a:ext cx="2498323" cy="1671799"/>
          </a:xfrm>
          <a:prstGeom prst="rect">
            <a:avLst/>
          </a:prstGeom>
          <a:noFill/>
          <a:ln>
            <a:noFill/>
          </a:ln>
          <a:effectLst>
            <a:outerShdw blurRad="57150" rotWithShape="0" algn="bl" dir="5400000" dist="19050">
              <a:srgbClr val="000000">
                <a:alpha val="50000"/>
              </a:srgbClr>
            </a:outerShdw>
          </a:effectLst>
        </p:spPr>
      </p:pic>
      <p:pic>
        <p:nvPicPr>
          <p:cNvPr id="311" name="Google Shape;311;p53"/>
          <p:cNvPicPr preferRelativeResize="0"/>
          <p:nvPr/>
        </p:nvPicPr>
        <p:blipFill rotWithShape="1">
          <a:blip r:embed="rId7">
            <a:alphaModFix/>
          </a:blip>
          <a:srcRect b="0" l="14896" r="1083" t="0"/>
          <a:stretch/>
        </p:blipFill>
        <p:spPr>
          <a:xfrm>
            <a:off x="6574400" y="2351613"/>
            <a:ext cx="2530600" cy="1602376"/>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pic>
        <p:nvPicPr>
          <p:cNvPr id="316" name="Google Shape;316;p54"/>
          <p:cNvPicPr preferRelativeResize="0"/>
          <p:nvPr/>
        </p:nvPicPr>
        <p:blipFill rotWithShape="1">
          <a:blip r:embed="rId3">
            <a:alphaModFix/>
          </a:blip>
          <a:srcRect b="0" l="15343" r="1086" t="0"/>
          <a:stretch/>
        </p:blipFill>
        <p:spPr>
          <a:xfrm>
            <a:off x="3461150" y="1303975"/>
            <a:ext cx="5899477" cy="3755700"/>
          </a:xfrm>
          <a:prstGeom prst="rect">
            <a:avLst/>
          </a:prstGeom>
          <a:noFill/>
          <a:ln>
            <a:noFill/>
          </a:ln>
          <a:effectLst>
            <a:outerShdw blurRad="57150" rotWithShape="0" algn="bl" dir="5400000" dist="19050">
              <a:srgbClr val="000000">
                <a:alpha val="50000"/>
              </a:srgbClr>
            </a:outerShdw>
          </a:effectLst>
        </p:spPr>
      </p:pic>
      <p:sp>
        <p:nvSpPr>
          <p:cNvPr id="317" name="Google Shape;317;p54"/>
          <p:cNvSpPr/>
          <p:nvPr/>
        </p:nvSpPr>
        <p:spPr>
          <a:xfrm>
            <a:off x="-95250" y="873650"/>
            <a:ext cx="6984900" cy="3537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
                <a:latin typeface="Open Sans SemiBold"/>
                <a:ea typeface="Open Sans SemiBold"/>
                <a:cs typeface="Open Sans SemiBold"/>
                <a:sym typeface="Open Sans SemiBold"/>
              </a:rPr>
              <a:t>Tab: Overview</a:t>
            </a:r>
            <a:r>
              <a:rPr b="1" lang="en">
                <a:latin typeface="Montserrat"/>
                <a:ea typeface="Montserrat"/>
                <a:cs typeface="Montserrat"/>
                <a:sym typeface="Montserrat"/>
              </a:rPr>
              <a:t>  </a:t>
            </a:r>
            <a:r>
              <a:rPr i="1" lang="en">
                <a:latin typeface="Open Sans Light"/>
                <a:ea typeface="Open Sans Light"/>
                <a:cs typeface="Open Sans Light"/>
                <a:sym typeface="Open Sans Light"/>
              </a:rPr>
              <a:t>Easily access the important details of your site</a:t>
            </a:r>
            <a:endParaRPr i="1" sz="1400" u="none" cap="none" strike="noStrike">
              <a:solidFill>
                <a:srgbClr val="000000"/>
              </a:solidFill>
              <a:latin typeface="Open Sans Light"/>
              <a:ea typeface="Open Sans Light"/>
              <a:cs typeface="Open Sans Light"/>
              <a:sym typeface="Open Sans Light"/>
            </a:endParaRPr>
          </a:p>
        </p:txBody>
      </p:sp>
      <p:sp>
        <p:nvSpPr>
          <p:cNvPr id="318" name="Google Shape;318;p54"/>
          <p:cNvSpPr txBox="1"/>
          <p:nvPr>
            <p:ph idx="4294967295" type="ctrTitle"/>
          </p:nvPr>
        </p:nvSpPr>
        <p:spPr>
          <a:xfrm>
            <a:off x="0" y="-554150"/>
            <a:ext cx="4786200" cy="554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0" i="0" lang="en" sz="1200" u="none" cap="none" strike="noStrike">
                <a:solidFill>
                  <a:srgbClr val="666666"/>
                </a:solidFill>
                <a:latin typeface="Montserrat"/>
                <a:ea typeface="Montserrat"/>
                <a:cs typeface="Montserrat"/>
                <a:sym typeface="Montserrat"/>
              </a:rPr>
              <a:t>Two ways to request feedback</a:t>
            </a:r>
            <a:endParaRPr b="0" i="0" sz="1000" u="none" cap="none" strike="noStrike">
              <a:solidFill>
                <a:srgbClr val="F0C632"/>
              </a:solidFill>
              <a:latin typeface="Montserrat"/>
              <a:ea typeface="Montserrat"/>
              <a:cs typeface="Montserrat"/>
              <a:sym typeface="Montserrat"/>
            </a:endParaRPr>
          </a:p>
        </p:txBody>
      </p:sp>
      <p:sp>
        <p:nvSpPr>
          <p:cNvPr id="319" name="Google Shape;319;p54"/>
          <p:cNvSpPr txBox="1"/>
          <p:nvPr/>
        </p:nvSpPr>
        <p:spPr>
          <a:xfrm>
            <a:off x="260600" y="1947475"/>
            <a:ext cx="3039300" cy="3112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lang="en" sz="1800">
                <a:solidFill>
                  <a:srgbClr val="7E4F9F"/>
                </a:solidFill>
                <a:latin typeface="Open Sans SemiBold"/>
                <a:ea typeface="Open Sans SemiBold"/>
                <a:cs typeface="Open Sans SemiBold"/>
                <a:sym typeface="Open Sans SemiBold"/>
              </a:rPr>
              <a:t>Overview</a:t>
            </a:r>
            <a:endParaRPr i="0" sz="1800" u="none" cap="none" strike="noStrike">
              <a:solidFill>
                <a:srgbClr val="7E4F9F"/>
              </a:solidFill>
              <a:latin typeface="Open Sans SemiBold"/>
              <a:ea typeface="Open Sans SemiBold"/>
              <a:cs typeface="Open Sans SemiBold"/>
              <a:sym typeface="Open Sans SemiBold"/>
            </a:endParaRPr>
          </a:p>
          <a:p>
            <a:pPr indent="0" lvl="0" marL="0" marR="0" rtl="0" algn="l">
              <a:lnSpc>
                <a:spcPct val="100000"/>
              </a:lnSpc>
              <a:spcBef>
                <a:spcPts val="0"/>
              </a:spcBef>
              <a:spcAft>
                <a:spcPts val="0"/>
              </a:spcAft>
              <a:buClr>
                <a:srgbClr val="000000"/>
              </a:buClr>
              <a:buSzPts val="2000"/>
              <a:buFont typeface="Arial"/>
              <a:buNone/>
            </a:pPr>
            <a:r>
              <a:t/>
            </a:r>
            <a:endParaRPr sz="1800">
              <a:latin typeface="Montserrat"/>
              <a:ea typeface="Montserrat"/>
              <a:cs typeface="Montserrat"/>
              <a:sym typeface="Montserrat"/>
            </a:endParaRPr>
          </a:p>
          <a:p>
            <a:pPr indent="-317500" lvl="0" marL="457200" marR="0" rtl="0" algn="l">
              <a:lnSpc>
                <a:spcPct val="115000"/>
              </a:lnSpc>
              <a:spcBef>
                <a:spcPts val="0"/>
              </a:spcBef>
              <a:spcAft>
                <a:spcPts val="0"/>
              </a:spcAft>
              <a:buSzPts val="1400"/>
              <a:buFont typeface="Open Sans Light"/>
              <a:buChar char="●"/>
            </a:pPr>
            <a:r>
              <a:rPr lang="en">
                <a:latin typeface="Open Sans Light"/>
                <a:ea typeface="Open Sans Light"/>
                <a:cs typeface="Open Sans Light"/>
                <a:sym typeface="Open Sans Light"/>
              </a:rPr>
              <a:t>Connect your Google analytic account for more detailed reporting</a:t>
            </a:r>
            <a:endParaRPr>
              <a:latin typeface="Open Sans Light"/>
              <a:ea typeface="Open Sans Light"/>
              <a:cs typeface="Open Sans Light"/>
              <a:sym typeface="Open Sans Light"/>
            </a:endParaRPr>
          </a:p>
          <a:p>
            <a:pPr indent="-317500" lvl="0" marL="457200" marR="0" rtl="0" algn="l">
              <a:lnSpc>
                <a:spcPct val="115000"/>
              </a:lnSpc>
              <a:spcBef>
                <a:spcPts val="0"/>
              </a:spcBef>
              <a:spcAft>
                <a:spcPts val="0"/>
              </a:spcAft>
              <a:buSzPts val="1400"/>
              <a:buFont typeface="Open Sans Light"/>
              <a:buChar char="●"/>
            </a:pPr>
            <a:r>
              <a:rPr lang="en">
                <a:latin typeface="Open Sans Light"/>
                <a:ea typeface="Open Sans Light"/>
                <a:cs typeface="Open Sans Light"/>
                <a:sym typeface="Open Sans Light"/>
              </a:rPr>
              <a:t>Access your Wordpress Dashboard to edit your site</a:t>
            </a:r>
            <a:endParaRPr>
              <a:latin typeface="Open Sans Light"/>
              <a:ea typeface="Open Sans Light"/>
              <a:cs typeface="Open Sans Light"/>
              <a:sym typeface="Open Sans Light"/>
            </a:endParaRPr>
          </a:p>
          <a:p>
            <a:pPr indent="-317500" lvl="0" marL="457200" marR="0" rtl="0" algn="l">
              <a:lnSpc>
                <a:spcPct val="115000"/>
              </a:lnSpc>
              <a:spcBef>
                <a:spcPts val="0"/>
              </a:spcBef>
              <a:spcAft>
                <a:spcPts val="0"/>
              </a:spcAft>
              <a:buSzPts val="1400"/>
              <a:buFont typeface="Open Sans Light"/>
              <a:buChar char="●"/>
            </a:pPr>
            <a:r>
              <a:rPr lang="en">
                <a:latin typeface="Open Sans Light"/>
                <a:ea typeface="Open Sans Light"/>
                <a:cs typeface="Open Sans Light"/>
                <a:sym typeface="Open Sans Light"/>
              </a:rPr>
              <a:t>Increase site speed with cache flushing</a:t>
            </a:r>
            <a:endParaRPr>
              <a:latin typeface="Open Sans Light"/>
              <a:ea typeface="Open Sans Light"/>
              <a:cs typeface="Open Sans Light"/>
              <a:sym typeface="Open Sans Light"/>
            </a:endParaRPr>
          </a:p>
          <a:p>
            <a:pPr indent="-317500" lvl="0" marL="457200" marR="0" rtl="0" algn="l">
              <a:lnSpc>
                <a:spcPct val="115000"/>
              </a:lnSpc>
              <a:spcBef>
                <a:spcPts val="0"/>
              </a:spcBef>
              <a:spcAft>
                <a:spcPts val="0"/>
              </a:spcAft>
              <a:buSzPts val="1400"/>
              <a:buFont typeface="Open Sans Light"/>
              <a:buChar char="●"/>
            </a:pPr>
            <a:r>
              <a:rPr lang="en">
                <a:latin typeface="Open Sans Light"/>
                <a:ea typeface="Open Sans Light"/>
                <a:cs typeface="Open Sans Light"/>
                <a:sym typeface="Open Sans Light"/>
              </a:rPr>
              <a:t>Access technical aspects of your site with phpMyAdmin and SFTP through the </a:t>
            </a:r>
            <a:r>
              <a:rPr b="1" lang="en">
                <a:latin typeface="Open Sans"/>
                <a:ea typeface="Open Sans"/>
                <a:cs typeface="Open Sans"/>
                <a:sym typeface="Open Sans"/>
              </a:rPr>
              <a:t>ADVANCED TOOLS </a:t>
            </a:r>
            <a:r>
              <a:rPr lang="en">
                <a:latin typeface="Open Sans Light"/>
                <a:ea typeface="Open Sans Light"/>
                <a:cs typeface="Open Sans Light"/>
                <a:sym typeface="Open Sans Light"/>
              </a:rPr>
              <a:t>tab</a:t>
            </a:r>
            <a:endParaRPr>
              <a:latin typeface="Open Sans Light"/>
              <a:ea typeface="Open Sans Light"/>
              <a:cs typeface="Open Sans Light"/>
              <a:sym typeface="Open Sans Light"/>
            </a:endParaRPr>
          </a:p>
          <a:p>
            <a:pPr indent="0" lvl="0" marL="0" marR="0" rtl="0" algn="l">
              <a:lnSpc>
                <a:spcPct val="100000"/>
              </a:lnSpc>
              <a:spcBef>
                <a:spcPts val="0"/>
              </a:spcBef>
              <a:spcAft>
                <a:spcPts val="0"/>
              </a:spcAft>
              <a:buClr>
                <a:srgbClr val="000000"/>
              </a:buClr>
              <a:buSzPts val="2000"/>
              <a:buFont typeface="Arial"/>
              <a:buNone/>
            </a:pPr>
            <a:r>
              <a:t/>
            </a:r>
            <a:endParaRPr b="0" i="0" sz="18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r>
              <a:t/>
            </a:r>
            <a:endParaRPr b="0" i="0" sz="18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r>
              <a:t/>
            </a:r>
            <a:endParaRPr b="0" i="0" sz="1800" u="none" cap="none" strike="noStrike">
              <a:solidFill>
                <a:srgbClr val="000000"/>
              </a:solidFill>
              <a:latin typeface="Open Sans"/>
              <a:ea typeface="Open Sans"/>
              <a:cs typeface="Open Sans"/>
              <a:sym typeface="Open Sans"/>
            </a:endParaRPr>
          </a:p>
        </p:txBody>
      </p:sp>
      <p:pic>
        <p:nvPicPr>
          <p:cNvPr id="320" name="Google Shape;320;p54"/>
          <p:cNvPicPr preferRelativeResize="0"/>
          <p:nvPr/>
        </p:nvPicPr>
        <p:blipFill rotWithShape="1">
          <a:blip r:embed="rId4">
            <a:alphaModFix/>
          </a:blip>
          <a:srcRect b="0" l="3333" r="5342" t="1652"/>
          <a:stretch/>
        </p:blipFill>
        <p:spPr>
          <a:xfrm>
            <a:off x="7127050" y="2053850"/>
            <a:ext cx="1903825" cy="3919150"/>
          </a:xfrm>
          <a:prstGeom prst="rect">
            <a:avLst/>
          </a:prstGeom>
          <a:noFill/>
          <a:ln>
            <a:noFill/>
          </a:ln>
        </p:spPr>
      </p:pic>
      <p:sp>
        <p:nvSpPr>
          <p:cNvPr id="321" name="Google Shape;321;p54"/>
          <p:cNvSpPr/>
          <p:nvPr/>
        </p:nvSpPr>
        <p:spPr>
          <a:xfrm>
            <a:off x="0" y="129638"/>
            <a:ext cx="8667900" cy="744000"/>
          </a:xfrm>
          <a:prstGeom prst="rect">
            <a:avLst/>
          </a:prstGeom>
          <a:solidFill>
            <a:srgbClr val="7E4F9F"/>
          </a:solidFill>
          <a:ln>
            <a:noFill/>
          </a:ln>
        </p:spPr>
        <p:txBody>
          <a:bodyPr anchorCtr="0" anchor="ctr" bIns="91425" lIns="91425" spcFirstLastPara="1" rIns="91425" wrap="square" tIns="91425">
            <a:noAutofit/>
          </a:bodyPr>
          <a:lstStyle/>
          <a:p>
            <a:pPr indent="457200" lvl="0" marL="0" marR="0" rtl="0" algn="l">
              <a:lnSpc>
                <a:spcPct val="100000"/>
              </a:lnSpc>
              <a:spcBef>
                <a:spcPts val="0"/>
              </a:spcBef>
              <a:spcAft>
                <a:spcPts val="0"/>
              </a:spcAft>
              <a:buClr>
                <a:srgbClr val="000000"/>
              </a:buClr>
              <a:buSzPts val="3600"/>
              <a:buFont typeface="Arial"/>
              <a:buNone/>
            </a:pPr>
            <a:r>
              <a:rPr lang="en" sz="3600">
                <a:solidFill>
                  <a:srgbClr val="FFFFFF"/>
                </a:solidFill>
                <a:latin typeface="Raleway"/>
                <a:ea typeface="Raleway"/>
                <a:cs typeface="Raleway"/>
                <a:sym typeface="Raleway"/>
              </a:rPr>
              <a:t>Website</a:t>
            </a:r>
            <a:endParaRPr i="0" sz="3600" u="none" cap="none" strike="noStrike">
              <a:solidFill>
                <a:srgbClr val="FFFFFF"/>
              </a:solidFill>
              <a:latin typeface="Raleway"/>
              <a:ea typeface="Raleway"/>
              <a:cs typeface="Raleway"/>
              <a:sym typeface="Raleway"/>
            </a:endParaRPr>
          </a:p>
        </p:txBody>
      </p:sp>
      <p:grpSp>
        <p:nvGrpSpPr>
          <p:cNvPr id="322" name="Google Shape;322;p54"/>
          <p:cNvGrpSpPr/>
          <p:nvPr/>
        </p:nvGrpSpPr>
        <p:grpSpPr>
          <a:xfrm>
            <a:off x="8162012" y="26901"/>
            <a:ext cx="949474" cy="949474"/>
            <a:chOff x="8162012" y="26901"/>
            <a:chExt cx="949474" cy="949474"/>
          </a:xfrm>
        </p:grpSpPr>
        <p:sp>
          <p:nvSpPr>
            <p:cNvPr id="323" name="Google Shape;323;p54"/>
            <p:cNvSpPr/>
            <p:nvPr/>
          </p:nvSpPr>
          <p:spPr>
            <a:xfrm>
              <a:off x="8194550" y="59446"/>
              <a:ext cx="884400" cy="884400"/>
            </a:xfrm>
            <a:prstGeom prst="ellipse">
              <a:avLst/>
            </a:prstGeom>
            <a:solidFill>
              <a:schemeClr val="lt2"/>
            </a:solidFill>
            <a:ln cap="flat" cmpd="sng" w="762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24" name="Google Shape;324;p54"/>
            <p:cNvPicPr preferRelativeResize="0"/>
            <p:nvPr/>
          </p:nvPicPr>
          <p:blipFill rotWithShape="1">
            <a:blip r:embed="rId5">
              <a:alphaModFix/>
            </a:blip>
            <a:srcRect b="0" l="0" r="0" t="0"/>
            <a:stretch/>
          </p:blipFill>
          <p:spPr>
            <a:xfrm>
              <a:off x="8162012" y="26901"/>
              <a:ext cx="949474" cy="949474"/>
            </a:xfrm>
            <a:prstGeom prst="rect">
              <a:avLst/>
            </a:prstGeom>
            <a:noFill/>
            <a:ln>
              <a:noFill/>
            </a:ln>
          </p:spPr>
        </p:pic>
      </p:grpSp>
      <p:sp>
        <p:nvSpPr>
          <p:cNvPr id="325" name="Google Shape;325;p54"/>
          <p:cNvSpPr/>
          <p:nvPr/>
        </p:nvSpPr>
        <p:spPr>
          <a:xfrm>
            <a:off x="8161988" y="26900"/>
            <a:ext cx="949500" cy="949500"/>
          </a:xfrm>
          <a:prstGeom prst="ellipse">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26" name="Google Shape;326;p54"/>
          <p:cNvPicPr preferRelativeResize="0"/>
          <p:nvPr/>
        </p:nvPicPr>
        <p:blipFill>
          <a:blip r:embed="rId6">
            <a:alphaModFix/>
          </a:blip>
          <a:stretch>
            <a:fillRect/>
          </a:stretch>
        </p:blipFill>
        <p:spPr>
          <a:xfrm>
            <a:off x="8207625" y="72525"/>
            <a:ext cx="858250" cy="858250"/>
          </a:xfrm>
          <a:prstGeom prst="rect">
            <a:avLst/>
          </a:prstGeom>
          <a:noFill/>
          <a:ln>
            <a:noFill/>
          </a:ln>
        </p:spPr>
      </p:pic>
      <p:pic>
        <p:nvPicPr>
          <p:cNvPr id="327" name="Google Shape;327;p54"/>
          <p:cNvPicPr preferRelativeResize="0"/>
          <p:nvPr/>
        </p:nvPicPr>
        <p:blipFill rotWithShape="1">
          <a:blip r:embed="rId7">
            <a:alphaModFix/>
          </a:blip>
          <a:srcRect b="0" l="0" r="2647" t="1136"/>
          <a:stretch/>
        </p:blipFill>
        <p:spPr>
          <a:xfrm>
            <a:off x="7240450" y="2382200"/>
            <a:ext cx="1677025" cy="28770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55"/>
          <p:cNvSpPr/>
          <p:nvPr/>
        </p:nvSpPr>
        <p:spPr>
          <a:xfrm>
            <a:off x="-95250" y="873650"/>
            <a:ext cx="6599400" cy="3537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
                <a:latin typeface="Open Sans SemiBold"/>
                <a:ea typeface="Open Sans SemiBold"/>
                <a:cs typeface="Open Sans SemiBold"/>
                <a:sym typeface="Open Sans SemiBold"/>
              </a:rPr>
              <a:t>Tab: Domains </a:t>
            </a:r>
            <a:r>
              <a:rPr b="1" lang="en">
                <a:latin typeface="Montserrat"/>
                <a:ea typeface="Montserrat"/>
                <a:cs typeface="Montserrat"/>
                <a:sym typeface="Montserrat"/>
              </a:rPr>
              <a:t> </a:t>
            </a:r>
            <a:r>
              <a:rPr i="1" lang="en">
                <a:latin typeface="Open Sans Light"/>
                <a:ea typeface="Open Sans Light"/>
                <a:cs typeface="Open Sans Light"/>
                <a:sym typeface="Open Sans Light"/>
              </a:rPr>
              <a:t>Connect to your space online</a:t>
            </a:r>
            <a:endParaRPr i="1" sz="1400" u="none" cap="none" strike="noStrike">
              <a:solidFill>
                <a:srgbClr val="000000"/>
              </a:solidFill>
              <a:latin typeface="Open Sans Light"/>
              <a:ea typeface="Open Sans Light"/>
              <a:cs typeface="Open Sans Light"/>
              <a:sym typeface="Open Sans Light"/>
            </a:endParaRPr>
          </a:p>
        </p:txBody>
      </p:sp>
      <p:sp>
        <p:nvSpPr>
          <p:cNvPr id="333" name="Google Shape;333;p55"/>
          <p:cNvSpPr txBox="1"/>
          <p:nvPr>
            <p:ph idx="4294967295" type="ctrTitle"/>
          </p:nvPr>
        </p:nvSpPr>
        <p:spPr>
          <a:xfrm>
            <a:off x="0" y="-554150"/>
            <a:ext cx="4786200" cy="554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0" i="0" lang="en" sz="1200" u="none" cap="none" strike="noStrike">
                <a:solidFill>
                  <a:srgbClr val="666666"/>
                </a:solidFill>
                <a:latin typeface="Montserrat"/>
                <a:ea typeface="Montserrat"/>
                <a:cs typeface="Montserrat"/>
                <a:sym typeface="Montserrat"/>
              </a:rPr>
              <a:t>Two ways to request feedback</a:t>
            </a:r>
            <a:endParaRPr b="0" i="0" sz="1000" u="none" cap="none" strike="noStrike">
              <a:solidFill>
                <a:srgbClr val="F0C632"/>
              </a:solidFill>
              <a:latin typeface="Montserrat"/>
              <a:ea typeface="Montserrat"/>
              <a:cs typeface="Montserrat"/>
              <a:sym typeface="Montserrat"/>
            </a:endParaRPr>
          </a:p>
        </p:txBody>
      </p:sp>
      <p:sp>
        <p:nvSpPr>
          <p:cNvPr id="334" name="Google Shape;334;p55"/>
          <p:cNvSpPr txBox="1"/>
          <p:nvPr/>
        </p:nvSpPr>
        <p:spPr>
          <a:xfrm>
            <a:off x="276300" y="1379750"/>
            <a:ext cx="2858700" cy="3737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lang="en" sz="1800">
                <a:solidFill>
                  <a:srgbClr val="7E4F9F"/>
                </a:solidFill>
                <a:latin typeface="Open Sans SemiBold"/>
                <a:ea typeface="Open Sans SemiBold"/>
                <a:cs typeface="Open Sans SemiBold"/>
                <a:sym typeface="Open Sans SemiBold"/>
              </a:rPr>
              <a:t>Domains</a:t>
            </a:r>
            <a:endParaRPr i="0" sz="1800" u="none" cap="none" strike="noStrike">
              <a:solidFill>
                <a:srgbClr val="7E4F9F"/>
              </a:solidFill>
              <a:latin typeface="Open Sans SemiBold"/>
              <a:ea typeface="Open Sans SemiBold"/>
              <a:cs typeface="Open Sans SemiBold"/>
              <a:sym typeface="Open Sans SemiBold"/>
            </a:endParaRPr>
          </a:p>
          <a:p>
            <a:pPr indent="0" lvl="0" marL="0" marR="0" rtl="0" algn="l">
              <a:lnSpc>
                <a:spcPct val="100000"/>
              </a:lnSpc>
              <a:spcBef>
                <a:spcPts val="0"/>
              </a:spcBef>
              <a:spcAft>
                <a:spcPts val="0"/>
              </a:spcAft>
              <a:buClr>
                <a:srgbClr val="000000"/>
              </a:buClr>
              <a:buSzPts val="2000"/>
              <a:buFont typeface="Arial"/>
              <a:buNone/>
            </a:pPr>
            <a:r>
              <a:t/>
            </a:r>
            <a:endParaRPr sz="1800">
              <a:latin typeface="Montserrat"/>
              <a:ea typeface="Montserrat"/>
              <a:cs typeface="Montserrat"/>
              <a:sym typeface="Montserrat"/>
            </a:endParaRPr>
          </a:p>
          <a:p>
            <a:pPr indent="-317500" lvl="0" marL="457200" marR="0" rtl="0" algn="l">
              <a:lnSpc>
                <a:spcPct val="115000"/>
              </a:lnSpc>
              <a:spcBef>
                <a:spcPts val="0"/>
              </a:spcBef>
              <a:spcAft>
                <a:spcPts val="0"/>
              </a:spcAft>
              <a:buSzPts val="1400"/>
              <a:buFont typeface="Open Sans Light"/>
              <a:buChar char="●"/>
            </a:pPr>
            <a:r>
              <a:rPr lang="en">
                <a:latin typeface="Open Sans Light"/>
                <a:ea typeface="Open Sans Light"/>
                <a:cs typeface="Open Sans Light"/>
                <a:sym typeface="Open Sans Light"/>
              </a:rPr>
              <a:t>Easily connect your domain in just a few steps</a:t>
            </a:r>
            <a:endParaRPr>
              <a:latin typeface="Open Sans Light"/>
              <a:ea typeface="Open Sans Light"/>
              <a:cs typeface="Open Sans Light"/>
              <a:sym typeface="Open Sans Light"/>
            </a:endParaRPr>
          </a:p>
          <a:p>
            <a:pPr indent="0" lvl="0" marL="0" marR="0" rtl="0" algn="l">
              <a:lnSpc>
                <a:spcPct val="100000"/>
              </a:lnSpc>
              <a:spcBef>
                <a:spcPts val="0"/>
              </a:spcBef>
              <a:spcAft>
                <a:spcPts val="0"/>
              </a:spcAft>
              <a:buNone/>
            </a:pPr>
            <a:r>
              <a:t/>
            </a:r>
            <a:endParaRPr>
              <a:latin typeface="Open Sans"/>
              <a:ea typeface="Open Sans"/>
              <a:cs typeface="Open Sans"/>
              <a:sym typeface="Open Sans"/>
            </a:endParaRPr>
          </a:p>
          <a:p>
            <a:pPr indent="0" lvl="0" marL="0" marR="0" rtl="0" algn="l">
              <a:lnSpc>
                <a:spcPct val="100000"/>
              </a:lnSpc>
              <a:spcBef>
                <a:spcPts val="0"/>
              </a:spcBef>
              <a:spcAft>
                <a:spcPts val="0"/>
              </a:spcAft>
              <a:buNone/>
            </a:pPr>
            <a:r>
              <a:t/>
            </a:r>
            <a:endParaRPr>
              <a:latin typeface="Open Sans"/>
              <a:ea typeface="Open Sans"/>
              <a:cs typeface="Open Sans"/>
              <a:sym typeface="Open Sans"/>
            </a:endParaRPr>
          </a:p>
          <a:p>
            <a:pPr indent="0" lvl="0" marL="0" marR="0" rtl="0" algn="l">
              <a:lnSpc>
                <a:spcPct val="100000"/>
              </a:lnSpc>
              <a:spcBef>
                <a:spcPts val="0"/>
              </a:spcBef>
              <a:spcAft>
                <a:spcPts val="0"/>
              </a:spcAft>
              <a:buNone/>
            </a:pPr>
            <a:r>
              <a:t/>
            </a:r>
            <a:endParaRPr b="1">
              <a:latin typeface="Open Sans"/>
              <a:ea typeface="Open Sans"/>
              <a:cs typeface="Open Sans"/>
              <a:sym typeface="Open Sans"/>
            </a:endParaRPr>
          </a:p>
          <a:p>
            <a:pPr indent="0" lvl="0" marL="0" marR="0" rtl="0" algn="l">
              <a:lnSpc>
                <a:spcPct val="100000"/>
              </a:lnSpc>
              <a:spcBef>
                <a:spcPts val="0"/>
              </a:spcBef>
              <a:spcAft>
                <a:spcPts val="0"/>
              </a:spcAft>
              <a:buNone/>
            </a:pPr>
            <a:r>
              <a:t/>
            </a:r>
            <a:endParaRPr b="1">
              <a:solidFill>
                <a:srgbClr val="F4C736"/>
              </a:solidFill>
              <a:latin typeface="Open Sans"/>
              <a:ea typeface="Open Sans"/>
              <a:cs typeface="Open Sans"/>
              <a:sym typeface="Open Sans"/>
            </a:endParaRPr>
          </a:p>
          <a:p>
            <a:pPr indent="0" lvl="0" marL="457200" marR="0" rtl="0" algn="l">
              <a:lnSpc>
                <a:spcPct val="100000"/>
              </a:lnSpc>
              <a:spcBef>
                <a:spcPts val="0"/>
              </a:spcBef>
              <a:spcAft>
                <a:spcPts val="0"/>
              </a:spcAft>
              <a:buNone/>
            </a:pPr>
            <a:r>
              <a:t/>
            </a:r>
            <a:endParaRPr>
              <a:latin typeface="Open Sans"/>
              <a:ea typeface="Open Sans"/>
              <a:cs typeface="Open Sans"/>
              <a:sym typeface="Open Sans"/>
            </a:endParaRPr>
          </a:p>
          <a:p>
            <a:pPr indent="0" lvl="0" marL="0" marR="0" rtl="0" algn="l">
              <a:lnSpc>
                <a:spcPct val="100000"/>
              </a:lnSpc>
              <a:spcBef>
                <a:spcPts val="0"/>
              </a:spcBef>
              <a:spcAft>
                <a:spcPts val="0"/>
              </a:spcAft>
              <a:buNone/>
            </a:pPr>
            <a:r>
              <a:t/>
            </a:r>
            <a:endParaRPr>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r>
              <a:t/>
            </a:r>
            <a:endParaRPr b="0" i="0" sz="18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r>
              <a:t/>
            </a:r>
            <a:endParaRPr b="0" i="0" sz="18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r>
              <a:t/>
            </a:r>
            <a:endParaRPr b="0" i="0" sz="1800" u="none" cap="none" strike="noStrike">
              <a:solidFill>
                <a:srgbClr val="000000"/>
              </a:solidFill>
              <a:latin typeface="Open Sans"/>
              <a:ea typeface="Open Sans"/>
              <a:cs typeface="Open Sans"/>
              <a:sym typeface="Open Sans"/>
            </a:endParaRPr>
          </a:p>
        </p:txBody>
      </p:sp>
      <p:sp>
        <p:nvSpPr>
          <p:cNvPr id="335" name="Google Shape;335;p55"/>
          <p:cNvSpPr txBox="1"/>
          <p:nvPr/>
        </p:nvSpPr>
        <p:spPr>
          <a:xfrm>
            <a:off x="648455" y="3691962"/>
            <a:ext cx="2114400" cy="872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Open Sans"/>
              <a:buNone/>
            </a:pPr>
            <a:r>
              <a:t/>
            </a:r>
            <a:endParaRPr b="1" i="0" sz="1400" u="none" cap="none" strike="noStrike">
              <a:solidFill>
                <a:srgbClr val="FFFFFF"/>
              </a:solidFill>
              <a:latin typeface="Open Sans"/>
              <a:ea typeface="Open Sans"/>
              <a:cs typeface="Open Sans"/>
              <a:sym typeface="Open Sans"/>
            </a:endParaRPr>
          </a:p>
        </p:txBody>
      </p:sp>
      <p:sp>
        <p:nvSpPr>
          <p:cNvPr id="336" name="Google Shape;336;p55"/>
          <p:cNvSpPr/>
          <p:nvPr/>
        </p:nvSpPr>
        <p:spPr>
          <a:xfrm>
            <a:off x="0" y="129638"/>
            <a:ext cx="8667900" cy="744000"/>
          </a:xfrm>
          <a:prstGeom prst="rect">
            <a:avLst/>
          </a:prstGeom>
          <a:solidFill>
            <a:srgbClr val="7E4F9F"/>
          </a:solidFill>
          <a:ln>
            <a:noFill/>
          </a:ln>
        </p:spPr>
        <p:txBody>
          <a:bodyPr anchorCtr="0" anchor="ctr" bIns="91425" lIns="91425" spcFirstLastPara="1" rIns="91425" wrap="square" tIns="91425">
            <a:noAutofit/>
          </a:bodyPr>
          <a:lstStyle/>
          <a:p>
            <a:pPr indent="457200" lvl="0" marL="0" marR="0" rtl="0" algn="l">
              <a:lnSpc>
                <a:spcPct val="100000"/>
              </a:lnSpc>
              <a:spcBef>
                <a:spcPts val="0"/>
              </a:spcBef>
              <a:spcAft>
                <a:spcPts val="0"/>
              </a:spcAft>
              <a:buClr>
                <a:srgbClr val="000000"/>
              </a:buClr>
              <a:buSzPts val="3600"/>
              <a:buFont typeface="Arial"/>
              <a:buNone/>
            </a:pPr>
            <a:r>
              <a:rPr lang="en" sz="3600">
                <a:solidFill>
                  <a:srgbClr val="FFFFFF"/>
                </a:solidFill>
                <a:latin typeface="Raleway"/>
                <a:ea typeface="Raleway"/>
                <a:cs typeface="Raleway"/>
                <a:sym typeface="Raleway"/>
              </a:rPr>
              <a:t>Website</a:t>
            </a:r>
            <a:endParaRPr i="0" sz="3600" u="none" cap="none" strike="noStrike">
              <a:solidFill>
                <a:srgbClr val="FFFFFF"/>
              </a:solidFill>
              <a:latin typeface="Raleway"/>
              <a:ea typeface="Raleway"/>
              <a:cs typeface="Raleway"/>
              <a:sym typeface="Raleway"/>
            </a:endParaRPr>
          </a:p>
        </p:txBody>
      </p:sp>
      <p:grpSp>
        <p:nvGrpSpPr>
          <p:cNvPr id="337" name="Google Shape;337;p55"/>
          <p:cNvGrpSpPr/>
          <p:nvPr/>
        </p:nvGrpSpPr>
        <p:grpSpPr>
          <a:xfrm>
            <a:off x="8162012" y="26901"/>
            <a:ext cx="949474" cy="949474"/>
            <a:chOff x="8162012" y="26901"/>
            <a:chExt cx="949474" cy="949474"/>
          </a:xfrm>
        </p:grpSpPr>
        <p:sp>
          <p:nvSpPr>
            <p:cNvPr id="338" name="Google Shape;338;p55"/>
            <p:cNvSpPr/>
            <p:nvPr/>
          </p:nvSpPr>
          <p:spPr>
            <a:xfrm>
              <a:off x="8194550" y="59446"/>
              <a:ext cx="884400" cy="884400"/>
            </a:xfrm>
            <a:prstGeom prst="ellipse">
              <a:avLst/>
            </a:prstGeom>
            <a:solidFill>
              <a:schemeClr val="lt2"/>
            </a:solidFill>
            <a:ln cap="flat" cmpd="sng" w="762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39" name="Google Shape;339;p55"/>
            <p:cNvPicPr preferRelativeResize="0"/>
            <p:nvPr/>
          </p:nvPicPr>
          <p:blipFill rotWithShape="1">
            <a:blip r:embed="rId3">
              <a:alphaModFix/>
            </a:blip>
            <a:srcRect b="0" l="0" r="0" t="0"/>
            <a:stretch/>
          </p:blipFill>
          <p:spPr>
            <a:xfrm>
              <a:off x="8162012" y="26901"/>
              <a:ext cx="949474" cy="949474"/>
            </a:xfrm>
            <a:prstGeom prst="rect">
              <a:avLst/>
            </a:prstGeom>
            <a:noFill/>
            <a:ln>
              <a:noFill/>
            </a:ln>
          </p:spPr>
        </p:pic>
      </p:grpSp>
      <p:sp>
        <p:nvSpPr>
          <p:cNvPr id="340" name="Google Shape;340;p55"/>
          <p:cNvSpPr/>
          <p:nvPr/>
        </p:nvSpPr>
        <p:spPr>
          <a:xfrm>
            <a:off x="8161988" y="26900"/>
            <a:ext cx="949500" cy="949500"/>
          </a:xfrm>
          <a:prstGeom prst="ellipse">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41" name="Google Shape;341;p55"/>
          <p:cNvPicPr preferRelativeResize="0"/>
          <p:nvPr/>
        </p:nvPicPr>
        <p:blipFill>
          <a:blip r:embed="rId4">
            <a:alphaModFix/>
          </a:blip>
          <a:stretch>
            <a:fillRect/>
          </a:stretch>
        </p:blipFill>
        <p:spPr>
          <a:xfrm>
            <a:off x="8207625" y="72525"/>
            <a:ext cx="858250" cy="858250"/>
          </a:xfrm>
          <a:prstGeom prst="rect">
            <a:avLst/>
          </a:prstGeom>
          <a:noFill/>
          <a:ln>
            <a:noFill/>
          </a:ln>
        </p:spPr>
      </p:pic>
      <p:pic>
        <p:nvPicPr>
          <p:cNvPr id="342" name="Google Shape;342;p55"/>
          <p:cNvPicPr preferRelativeResize="0"/>
          <p:nvPr/>
        </p:nvPicPr>
        <p:blipFill>
          <a:blip r:embed="rId5">
            <a:alphaModFix/>
          </a:blip>
          <a:stretch>
            <a:fillRect/>
          </a:stretch>
        </p:blipFill>
        <p:spPr>
          <a:xfrm>
            <a:off x="3365150" y="1517300"/>
            <a:ext cx="6496626" cy="3292376"/>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pic>
        <p:nvPicPr>
          <p:cNvPr id="347" name="Google Shape;347;p56"/>
          <p:cNvPicPr preferRelativeResize="0"/>
          <p:nvPr/>
        </p:nvPicPr>
        <p:blipFill>
          <a:blip r:embed="rId3">
            <a:alphaModFix/>
          </a:blip>
          <a:stretch>
            <a:fillRect/>
          </a:stretch>
        </p:blipFill>
        <p:spPr>
          <a:xfrm>
            <a:off x="3184550" y="1574050"/>
            <a:ext cx="6420000" cy="3157876"/>
          </a:xfrm>
          <a:prstGeom prst="rect">
            <a:avLst/>
          </a:prstGeom>
          <a:noFill/>
          <a:ln>
            <a:noFill/>
          </a:ln>
          <a:effectLst>
            <a:outerShdw blurRad="57150" rotWithShape="0" algn="bl" dir="5400000" dist="19050">
              <a:srgbClr val="000000">
                <a:alpha val="50000"/>
              </a:srgbClr>
            </a:outerShdw>
          </a:effectLst>
        </p:spPr>
      </p:pic>
      <p:sp>
        <p:nvSpPr>
          <p:cNvPr id="348" name="Google Shape;348;p56"/>
          <p:cNvSpPr/>
          <p:nvPr/>
        </p:nvSpPr>
        <p:spPr>
          <a:xfrm>
            <a:off x="-95250" y="873650"/>
            <a:ext cx="6599400" cy="3537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
                <a:latin typeface="Open Sans SemiBold"/>
                <a:ea typeface="Open Sans SemiBold"/>
                <a:cs typeface="Open Sans SemiBold"/>
                <a:sym typeface="Open Sans SemiBold"/>
              </a:rPr>
              <a:t>Tab: Backups</a:t>
            </a:r>
            <a:r>
              <a:rPr b="1" lang="en">
                <a:latin typeface="Montserrat"/>
                <a:ea typeface="Montserrat"/>
                <a:cs typeface="Montserrat"/>
                <a:sym typeface="Montserrat"/>
              </a:rPr>
              <a:t>  </a:t>
            </a:r>
            <a:r>
              <a:rPr i="1" lang="en">
                <a:latin typeface="Open Sans Light"/>
                <a:ea typeface="Open Sans Light"/>
                <a:cs typeface="Open Sans Light"/>
                <a:sym typeface="Open Sans Light"/>
              </a:rPr>
              <a:t>Never lose a site again</a:t>
            </a:r>
            <a:endParaRPr i="1" sz="1400" u="none" cap="none" strike="noStrike">
              <a:solidFill>
                <a:srgbClr val="000000"/>
              </a:solidFill>
              <a:latin typeface="Open Sans Light"/>
              <a:ea typeface="Open Sans Light"/>
              <a:cs typeface="Open Sans Light"/>
              <a:sym typeface="Open Sans Light"/>
            </a:endParaRPr>
          </a:p>
        </p:txBody>
      </p:sp>
      <p:sp>
        <p:nvSpPr>
          <p:cNvPr id="349" name="Google Shape;349;p56"/>
          <p:cNvSpPr txBox="1"/>
          <p:nvPr>
            <p:ph idx="4294967295" type="ctrTitle"/>
          </p:nvPr>
        </p:nvSpPr>
        <p:spPr>
          <a:xfrm>
            <a:off x="0" y="-554150"/>
            <a:ext cx="4786200" cy="554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0" i="0" lang="en" sz="1200" u="none" cap="none" strike="noStrike">
                <a:solidFill>
                  <a:srgbClr val="666666"/>
                </a:solidFill>
                <a:latin typeface="Montserrat"/>
                <a:ea typeface="Montserrat"/>
                <a:cs typeface="Montserrat"/>
                <a:sym typeface="Montserrat"/>
              </a:rPr>
              <a:t>Two ways to request feedback</a:t>
            </a:r>
            <a:endParaRPr b="0" i="0" sz="1000" u="none" cap="none" strike="noStrike">
              <a:solidFill>
                <a:srgbClr val="F0C632"/>
              </a:solidFill>
              <a:latin typeface="Montserrat"/>
              <a:ea typeface="Montserrat"/>
              <a:cs typeface="Montserrat"/>
              <a:sym typeface="Montserrat"/>
            </a:endParaRPr>
          </a:p>
        </p:txBody>
      </p:sp>
      <p:sp>
        <p:nvSpPr>
          <p:cNvPr id="350" name="Google Shape;350;p56"/>
          <p:cNvSpPr txBox="1"/>
          <p:nvPr/>
        </p:nvSpPr>
        <p:spPr>
          <a:xfrm>
            <a:off x="268425" y="2491250"/>
            <a:ext cx="2443200" cy="2451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lang="en" sz="1800">
                <a:solidFill>
                  <a:srgbClr val="7E4F9F"/>
                </a:solidFill>
                <a:latin typeface="Open Sans SemiBold"/>
                <a:ea typeface="Open Sans SemiBold"/>
                <a:cs typeface="Open Sans SemiBold"/>
                <a:sym typeface="Open Sans SemiBold"/>
              </a:rPr>
              <a:t>Backups</a:t>
            </a:r>
            <a:endParaRPr i="0" sz="1800" u="none" cap="none" strike="noStrike">
              <a:solidFill>
                <a:srgbClr val="7E4F9F"/>
              </a:solidFill>
              <a:latin typeface="Open Sans SemiBold"/>
              <a:ea typeface="Open Sans SemiBold"/>
              <a:cs typeface="Open Sans SemiBold"/>
              <a:sym typeface="Open Sans SemiBold"/>
            </a:endParaRPr>
          </a:p>
          <a:p>
            <a:pPr indent="0" lvl="0" marL="0" marR="0" rtl="0" algn="l">
              <a:lnSpc>
                <a:spcPct val="100000"/>
              </a:lnSpc>
              <a:spcBef>
                <a:spcPts val="0"/>
              </a:spcBef>
              <a:spcAft>
                <a:spcPts val="0"/>
              </a:spcAft>
              <a:buClr>
                <a:srgbClr val="000000"/>
              </a:buClr>
              <a:buSzPts val="2000"/>
              <a:buFont typeface="Arial"/>
              <a:buNone/>
            </a:pPr>
            <a:r>
              <a:t/>
            </a:r>
            <a:endParaRPr sz="1800">
              <a:latin typeface="Montserrat"/>
              <a:ea typeface="Montserrat"/>
              <a:cs typeface="Montserrat"/>
              <a:sym typeface="Montserrat"/>
            </a:endParaRPr>
          </a:p>
          <a:p>
            <a:pPr indent="-317500" lvl="0" marL="457200" marR="0" rtl="0" algn="l">
              <a:lnSpc>
                <a:spcPct val="115000"/>
              </a:lnSpc>
              <a:spcBef>
                <a:spcPts val="0"/>
              </a:spcBef>
              <a:spcAft>
                <a:spcPts val="0"/>
              </a:spcAft>
              <a:buSzPts val="1400"/>
              <a:buFont typeface="Open Sans Light"/>
              <a:buChar char="●"/>
            </a:pPr>
            <a:r>
              <a:rPr lang="en">
                <a:latin typeface="Open Sans Light"/>
                <a:ea typeface="Open Sans Light"/>
                <a:cs typeface="Open Sans Light"/>
                <a:sym typeface="Open Sans Light"/>
              </a:rPr>
              <a:t>Automatic daily backups</a:t>
            </a:r>
            <a:endParaRPr>
              <a:latin typeface="Open Sans Light"/>
              <a:ea typeface="Open Sans Light"/>
              <a:cs typeface="Open Sans Light"/>
              <a:sym typeface="Open Sans Light"/>
            </a:endParaRPr>
          </a:p>
          <a:p>
            <a:pPr indent="-317500" lvl="0" marL="457200" marR="0" rtl="0" algn="l">
              <a:lnSpc>
                <a:spcPct val="115000"/>
              </a:lnSpc>
              <a:spcBef>
                <a:spcPts val="0"/>
              </a:spcBef>
              <a:spcAft>
                <a:spcPts val="0"/>
              </a:spcAft>
              <a:buSzPts val="1400"/>
              <a:buFont typeface="Open Sans Light"/>
              <a:buChar char="●"/>
            </a:pPr>
            <a:r>
              <a:rPr lang="en">
                <a:latin typeface="Open Sans Light"/>
                <a:ea typeface="Open Sans Light"/>
                <a:cs typeface="Open Sans Light"/>
                <a:sym typeface="Open Sans Light"/>
              </a:rPr>
              <a:t>Restore sites with the click of a button</a:t>
            </a:r>
            <a:endParaRPr>
              <a:latin typeface="Open Sans Light"/>
              <a:ea typeface="Open Sans Light"/>
              <a:cs typeface="Open Sans Light"/>
              <a:sym typeface="Open Sans Light"/>
            </a:endParaRPr>
          </a:p>
          <a:p>
            <a:pPr indent="-317500" lvl="0" marL="457200" marR="0" rtl="0" algn="l">
              <a:lnSpc>
                <a:spcPct val="115000"/>
              </a:lnSpc>
              <a:spcBef>
                <a:spcPts val="0"/>
              </a:spcBef>
              <a:spcAft>
                <a:spcPts val="0"/>
              </a:spcAft>
              <a:buSzPts val="1400"/>
              <a:buFont typeface="Open Sans Light"/>
              <a:buChar char="●"/>
            </a:pPr>
            <a:r>
              <a:rPr lang="en">
                <a:latin typeface="Open Sans Light"/>
                <a:ea typeface="Open Sans Light"/>
                <a:cs typeface="Open Sans Light"/>
                <a:sym typeface="Open Sans Light"/>
              </a:rPr>
              <a:t>Thinking of making big changes? Make a manual backup at any time</a:t>
            </a:r>
            <a:endParaRPr>
              <a:latin typeface="Open Sans Light"/>
              <a:ea typeface="Open Sans Light"/>
              <a:cs typeface="Open Sans Light"/>
              <a:sym typeface="Open Sans Light"/>
            </a:endParaRPr>
          </a:p>
          <a:p>
            <a:pPr indent="0" lvl="0" marL="0" marR="0" rtl="0" algn="l">
              <a:lnSpc>
                <a:spcPct val="100000"/>
              </a:lnSpc>
              <a:spcBef>
                <a:spcPts val="0"/>
              </a:spcBef>
              <a:spcAft>
                <a:spcPts val="0"/>
              </a:spcAft>
              <a:buNone/>
            </a:pPr>
            <a:r>
              <a:t/>
            </a:r>
            <a:endParaRPr>
              <a:latin typeface="Open Sans"/>
              <a:ea typeface="Open Sans"/>
              <a:cs typeface="Open Sans"/>
              <a:sym typeface="Open Sans"/>
            </a:endParaRPr>
          </a:p>
          <a:p>
            <a:pPr indent="0" lvl="0" marL="0" marR="0" rtl="0" algn="l">
              <a:lnSpc>
                <a:spcPct val="100000"/>
              </a:lnSpc>
              <a:spcBef>
                <a:spcPts val="0"/>
              </a:spcBef>
              <a:spcAft>
                <a:spcPts val="0"/>
              </a:spcAft>
              <a:buNone/>
            </a:pPr>
            <a:r>
              <a:t/>
            </a:r>
            <a:endParaRPr b="1">
              <a:latin typeface="Open Sans"/>
              <a:ea typeface="Open Sans"/>
              <a:cs typeface="Open Sans"/>
              <a:sym typeface="Open Sans"/>
            </a:endParaRPr>
          </a:p>
          <a:p>
            <a:pPr indent="0" lvl="0" marL="0" marR="0" rtl="0" algn="l">
              <a:lnSpc>
                <a:spcPct val="100000"/>
              </a:lnSpc>
              <a:spcBef>
                <a:spcPts val="0"/>
              </a:spcBef>
              <a:spcAft>
                <a:spcPts val="0"/>
              </a:spcAft>
              <a:buNone/>
            </a:pPr>
            <a:r>
              <a:t/>
            </a:r>
            <a:endParaRPr b="1">
              <a:solidFill>
                <a:srgbClr val="F4C736"/>
              </a:solidFill>
              <a:latin typeface="Open Sans"/>
              <a:ea typeface="Open Sans"/>
              <a:cs typeface="Open Sans"/>
              <a:sym typeface="Open Sans"/>
            </a:endParaRPr>
          </a:p>
          <a:p>
            <a:pPr indent="0" lvl="0" marL="457200" marR="0" rtl="0" algn="l">
              <a:lnSpc>
                <a:spcPct val="100000"/>
              </a:lnSpc>
              <a:spcBef>
                <a:spcPts val="0"/>
              </a:spcBef>
              <a:spcAft>
                <a:spcPts val="0"/>
              </a:spcAft>
              <a:buNone/>
            </a:pPr>
            <a:r>
              <a:t/>
            </a:r>
            <a:endParaRPr>
              <a:latin typeface="Open Sans"/>
              <a:ea typeface="Open Sans"/>
              <a:cs typeface="Open Sans"/>
              <a:sym typeface="Open Sans"/>
            </a:endParaRPr>
          </a:p>
          <a:p>
            <a:pPr indent="0" lvl="0" marL="0" marR="0" rtl="0" algn="l">
              <a:lnSpc>
                <a:spcPct val="100000"/>
              </a:lnSpc>
              <a:spcBef>
                <a:spcPts val="0"/>
              </a:spcBef>
              <a:spcAft>
                <a:spcPts val="0"/>
              </a:spcAft>
              <a:buNone/>
            </a:pPr>
            <a:r>
              <a:t/>
            </a:r>
            <a:endParaRPr>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r>
              <a:t/>
            </a:r>
            <a:endParaRPr b="0" i="0" sz="18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r>
              <a:t/>
            </a:r>
            <a:endParaRPr b="0" i="0" sz="18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r>
              <a:t/>
            </a:r>
            <a:endParaRPr b="0" i="0" sz="1800" u="none" cap="none" strike="noStrike">
              <a:solidFill>
                <a:srgbClr val="000000"/>
              </a:solidFill>
              <a:latin typeface="Open Sans"/>
              <a:ea typeface="Open Sans"/>
              <a:cs typeface="Open Sans"/>
              <a:sym typeface="Open Sans"/>
            </a:endParaRPr>
          </a:p>
        </p:txBody>
      </p:sp>
      <p:sp>
        <p:nvSpPr>
          <p:cNvPr id="351" name="Google Shape;351;p56"/>
          <p:cNvSpPr/>
          <p:nvPr/>
        </p:nvSpPr>
        <p:spPr>
          <a:xfrm>
            <a:off x="0" y="129638"/>
            <a:ext cx="8667900" cy="744000"/>
          </a:xfrm>
          <a:prstGeom prst="rect">
            <a:avLst/>
          </a:prstGeom>
          <a:solidFill>
            <a:srgbClr val="7E4F9F"/>
          </a:solidFill>
          <a:ln>
            <a:noFill/>
          </a:ln>
        </p:spPr>
        <p:txBody>
          <a:bodyPr anchorCtr="0" anchor="ctr" bIns="91425" lIns="91425" spcFirstLastPara="1" rIns="91425" wrap="square" tIns="91425">
            <a:noAutofit/>
          </a:bodyPr>
          <a:lstStyle/>
          <a:p>
            <a:pPr indent="457200" lvl="0" marL="0" marR="0" rtl="0" algn="l">
              <a:lnSpc>
                <a:spcPct val="100000"/>
              </a:lnSpc>
              <a:spcBef>
                <a:spcPts val="0"/>
              </a:spcBef>
              <a:spcAft>
                <a:spcPts val="0"/>
              </a:spcAft>
              <a:buClr>
                <a:srgbClr val="000000"/>
              </a:buClr>
              <a:buSzPts val="3600"/>
              <a:buFont typeface="Arial"/>
              <a:buNone/>
            </a:pPr>
            <a:r>
              <a:rPr lang="en" sz="3600">
                <a:solidFill>
                  <a:srgbClr val="FFFFFF"/>
                </a:solidFill>
                <a:latin typeface="Raleway"/>
                <a:ea typeface="Raleway"/>
                <a:cs typeface="Raleway"/>
                <a:sym typeface="Raleway"/>
              </a:rPr>
              <a:t>Website</a:t>
            </a:r>
            <a:endParaRPr i="0" sz="3600" u="none" cap="none" strike="noStrike">
              <a:solidFill>
                <a:srgbClr val="FFFFFF"/>
              </a:solidFill>
              <a:latin typeface="Raleway"/>
              <a:ea typeface="Raleway"/>
              <a:cs typeface="Raleway"/>
              <a:sym typeface="Raleway"/>
            </a:endParaRPr>
          </a:p>
        </p:txBody>
      </p:sp>
      <p:grpSp>
        <p:nvGrpSpPr>
          <p:cNvPr id="352" name="Google Shape;352;p56"/>
          <p:cNvGrpSpPr/>
          <p:nvPr/>
        </p:nvGrpSpPr>
        <p:grpSpPr>
          <a:xfrm>
            <a:off x="8162012" y="26901"/>
            <a:ext cx="949474" cy="949474"/>
            <a:chOff x="8162012" y="26901"/>
            <a:chExt cx="949474" cy="949474"/>
          </a:xfrm>
        </p:grpSpPr>
        <p:sp>
          <p:nvSpPr>
            <p:cNvPr id="353" name="Google Shape;353;p56"/>
            <p:cNvSpPr/>
            <p:nvPr/>
          </p:nvSpPr>
          <p:spPr>
            <a:xfrm>
              <a:off x="8194550" y="59446"/>
              <a:ext cx="884400" cy="884400"/>
            </a:xfrm>
            <a:prstGeom prst="ellipse">
              <a:avLst/>
            </a:prstGeom>
            <a:solidFill>
              <a:schemeClr val="lt2"/>
            </a:solidFill>
            <a:ln cap="flat" cmpd="sng" w="762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54" name="Google Shape;354;p56"/>
            <p:cNvPicPr preferRelativeResize="0"/>
            <p:nvPr/>
          </p:nvPicPr>
          <p:blipFill rotWithShape="1">
            <a:blip r:embed="rId4">
              <a:alphaModFix/>
            </a:blip>
            <a:srcRect b="0" l="0" r="0" t="0"/>
            <a:stretch/>
          </p:blipFill>
          <p:spPr>
            <a:xfrm>
              <a:off x="8162012" y="26901"/>
              <a:ext cx="949474" cy="949474"/>
            </a:xfrm>
            <a:prstGeom prst="rect">
              <a:avLst/>
            </a:prstGeom>
            <a:noFill/>
            <a:ln>
              <a:noFill/>
            </a:ln>
          </p:spPr>
        </p:pic>
      </p:grpSp>
      <p:sp>
        <p:nvSpPr>
          <p:cNvPr id="355" name="Google Shape;355;p56"/>
          <p:cNvSpPr/>
          <p:nvPr/>
        </p:nvSpPr>
        <p:spPr>
          <a:xfrm>
            <a:off x="8161988" y="26900"/>
            <a:ext cx="949500" cy="949500"/>
          </a:xfrm>
          <a:prstGeom prst="ellipse">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56" name="Google Shape;356;p56"/>
          <p:cNvPicPr preferRelativeResize="0"/>
          <p:nvPr/>
        </p:nvPicPr>
        <p:blipFill>
          <a:blip r:embed="rId5">
            <a:alphaModFix/>
          </a:blip>
          <a:stretch>
            <a:fillRect/>
          </a:stretch>
        </p:blipFill>
        <p:spPr>
          <a:xfrm>
            <a:off x="8207625" y="72525"/>
            <a:ext cx="858250" cy="858250"/>
          </a:xfrm>
          <a:prstGeom prst="rect">
            <a:avLst/>
          </a:prstGeom>
          <a:noFill/>
          <a:ln>
            <a:noFill/>
          </a:ln>
        </p:spPr>
      </p:pic>
      <p:pic>
        <p:nvPicPr>
          <p:cNvPr id="357" name="Google Shape;357;p56"/>
          <p:cNvPicPr preferRelativeResize="0"/>
          <p:nvPr/>
        </p:nvPicPr>
        <p:blipFill rotWithShape="1">
          <a:blip r:embed="rId6">
            <a:alphaModFix/>
          </a:blip>
          <a:srcRect b="0" l="3333" r="5342" t="1652"/>
          <a:stretch/>
        </p:blipFill>
        <p:spPr>
          <a:xfrm>
            <a:off x="6764075" y="2157175"/>
            <a:ext cx="1903825" cy="3919150"/>
          </a:xfrm>
          <a:prstGeom prst="rect">
            <a:avLst/>
          </a:prstGeom>
          <a:noFill/>
          <a:ln>
            <a:noFill/>
          </a:ln>
        </p:spPr>
      </p:pic>
      <p:pic>
        <p:nvPicPr>
          <p:cNvPr id="358" name="Google Shape;358;p56"/>
          <p:cNvPicPr preferRelativeResize="0"/>
          <p:nvPr/>
        </p:nvPicPr>
        <p:blipFill rotWithShape="1">
          <a:blip r:embed="rId7">
            <a:alphaModFix/>
          </a:blip>
          <a:srcRect b="0" l="1302" r="0" t="0"/>
          <a:stretch/>
        </p:blipFill>
        <p:spPr>
          <a:xfrm>
            <a:off x="6862375" y="2578825"/>
            <a:ext cx="1707200" cy="28800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57"/>
          <p:cNvSpPr/>
          <p:nvPr/>
        </p:nvSpPr>
        <p:spPr>
          <a:xfrm>
            <a:off x="-95250" y="873650"/>
            <a:ext cx="6699900" cy="3537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
                <a:latin typeface="Open Sans SemiBold"/>
                <a:ea typeface="Open Sans SemiBold"/>
                <a:cs typeface="Open Sans SemiBold"/>
                <a:sym typeface="Open Sans SemiBold"/>
              </a:rPr>
              <a:t>Tab: Staging</a:t>
            </a:r>
            <a:r>
              <a:rPr b="1" lang="en">
                <a:latin typeface="Montserrat"/>
                <a:ea typeface="Montserrat"/>
                <a:cs typeface="Montserrat"/>
                <a:sym typeface="Montserrat"/>
              </a:rPr>
              <a:t>  </a:t>
            </a:r>
            <a:r>
              <a:rPr i="1" lang="en">
                <a:latin typeface="Open Sans Light"/>
                <a:ea typeface="Open Sans Light"/>
                <a:cs typeface="Open Sans Light"/>
                <a:sym typeface="Open Sans Light"/>
              </a:rPr>
              <a:t>Test changes and updates without disruption</a:t>
            </a:r>
            <a:endParaRPr i="1" sz="1400" u="none" cap="none" strike="noStrike">
              <a:solidFill>
                <a:srgbClr val="000000"/>
              </a:solidFill>
              <a:latin typeface="Open Sans Light"/>
              <a:ea typeface="Open Sans Light"/>
              <a:cs typeface="Open Sans Light"/>
              <a:sym typeface="Open Sans Light"/>
            </a:endParaRPr>
          </a:p>
        </p:txBody>
      </p:sp>
      <p:sp>
        <p:nvSpPr>
          <p:cNvPr id="364" name="Google Shape;364;p57"/>
          <p:cNvSpPr txBox="1"/>
          <p:nvPr>
            <p:ph idx="4294967295" type="ctrTitle"/>
          </p:nvPr>
        </p:nvSpPr>
        <p:spPr>
          <a:xfrm>
            <a:off x="0" y="-554150"/>
            <a:ext cx="4786200" cy="554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0" i="0" lang="en" sz="1200" u="none" cap="none" strike="noStrike">
                <a:solidFill>
                  <a:srgbClr val="666666"/>
                </a:solidFill>
                <a:latin typeface="Montserrat"/>
                <a:ea typeface="Montserrat"/>
                <a:cs typeface="Montserrat"/>
                <a:sym typeface="Montserrat"/>
              </a:rPr>
              <a:t>Two ways to request feedback</a:t>
            </a:r>
            <a:endParaRPr b="0" i="0" sz="1000" u="none" cap="none" strike="noStrike">
              <a:solidFill>
                <a:srgbClr val="F0C632"/>
              </a:solidFill>
              <a:latin typeface="Montserrat"/>
              <a:ea typeface="Montserrat"/>
              <a:cs typeface="Montserrat"/>
              <a:sym typeface="Montserrat"/>
            </a:endParaRPr>
          </a:p>
        </p:txBody>
      </p:sp>
      <p:sp>
        <p:nvSpPr>
          <p:cNvPr id="365" name="Google Shape;365;p57"/>
          <p:cNvSpPr txBox="1"/>
          <p:nvPr/>
        </p:nvSpPr>
        <p:spPr>
          <a:xfrm>
            <a:off x="249625" y="2064900"/>
            <a:ext cx="3098400" cy="3078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lang="en" sz="1800">
                <a:solidFill>
                  <a:srgbClr val="7E4F9F"/>
                </a:solidFill>
                <a:latin typeface="Open Sans SemiBold"/>
                <a:ea typeface="Open Sans SemiBold"/>
                <a:cs typeface="Open Sans SemiBold"/>
                <a:sym typeface="Open Sans SemiBold"/>
              </a:rPr>
              <a:t>Staging</a:t>
            </a:r>
            <a:endParaRPr i="0" sz="1800" u="none" cap="none" strike="noStrike">
              <a:solidFill>
                <a:srgbClr val="7E4F9F"/>
              </a:solidFill>
              <a:latin typeface="Open Sans SemiBold"/>
              <a:ea typeface="Open Sans SemiBold"/>
              <a:cs typeface="Open Sans SemiBold"/>
              <a:sym typeface="Open Sans SemiBold"/>
            </a:endParaRPr>
          </a:p>
          <a:p>
            <a:pPr indent="0" lvl="0" marL="0" marR="0" rtl="0" algn="l">
              <a:lnSpc>
                <a:spcPct val="100000"/>
              </a:lnSpc>
              <a:spcBef>
                <a:spcPts val="0"/>
              </a:spcBef>
              <a:spcAft>
                <a:spcPts val="0"/>
              </a:spcAft>
              <a:buClr>
                <a:srgbClr val="000000"/>
              </a:buClr>
              <a:buSzPts val="2000"/>
              <a:buFont typeface="Arial"/>
              <a:buNone/>
            </a:pPr>
            <a:r>
              <a:t/>
            </a:r>
            <a:endParaRPr sz="1800">
              <a:latin typeface="Montserrat"/>
              <a:ea typeface="Montserrat"/>
              <a:cs typeface="Montserrat"/>
              <a:sym typeface="Montserrat"/>
            </a:endParaRPr>
          </a:p>
          <a:p>
            <a:pPr indent="-317500" lvl="0" marL="457200" marR="0" rtl="0" algn="l">
              <a:lnSpc>
                <a:spcPct val="115000"/>
              </a:lnSpc>
              <a:spcBef>
                <a:spcPts val="0"/>
              </a:spcBef>
              <a:spcAft>
                <a:spcPts val="0"/>
              </a:spcAft>
              <a:buSzPts val="1400"/>
              <a:buFont typeface="Open Sans Light"/>
              <a:buChar char="●"/>
            </a:pPr>
            <a:r>
              <a:rPr lang="en">
                <a:latin typeface="Open Sans Light"/>
                <a:ea typeface="Open Sans Light"/>
                <a:cs typeface="Open Sans Light"/>
                <a:sym typeface="Open Sans Light"/>
              </a:rPr>
              <a:t>Play in a safe environment</a:t>
            </a:r>
            <a:endParaRPr>
              <a:latin typeface="Open Sans Light"/>
              <a:ea typeface="Open Sans Light"/>
              <a:cs typeface="Open Sans Light"/>
              <a:sym typeface="Open Sans Light"/>
            </a:endParaRPr>
          </a:p>
          <a:p>
            <a:pPr indent="-317500" lvl="0" marL="457200" marR="0" rtl="0" algn="l">
              <a:lnSpc>
                <a:spcPct val="115000"/>
              </a:lnSpc>
              <a:spcBef>
                <a:spcPts val="0"/>
              </a:spcBef>
              <a:spcAft>
                <a:spcPts val="0"/>
              </a:spcAft>
              <a:buSzPts val="1400"/>
              <a:buFont typeface="Open Sans Light"/>
              <a:buChar char="●"/>
            </a:pPr>
            <a:r>
              <a:rPr lang="en">
                <a:latin typeface="Open Sans Light"/>
                <a:ea typeface="Open Sans Light"/>
                <a:cs typeface="Open Sans Light"/>
                <a:sym typeface="Open Sans Light"/>
              </a:rPr>
              <a:t>Test design changes and updates without making changes to your live website</a:t>
            </a:r>
            <a:endParaRPr>
              <a:latin typeface="Open Sans Light"/>
              <a:ea typeface="Open Sans Light"/>
              <a:cs typeface="Open Sans Light"/>
              <a:sym typeface="Open Sans Light"/>
            </a:endParaRPr>
          </a:p>
          <a:p>
            <a:pPr indent="-317500" lvl="0" marL="457200" marR="0" rtl="0" algn="l">
              <a:lnSpc>
                <a:spcPct val="115000"/>
              </a:lnSpc>
              <a:spcBef>
                <a:spcPts val="0"/>
              </a:spcBef>
              <a:spcAft>
                <a:spcPts val="0"/>
              </a:spcAft>
              <a:buSzPts val="1400"/>
              <a:buFont typeface="Open Sans Light"/>
              <a:buChar char="●"/>
            </a:pPr>
            <a:r>
              <a:rPr lang="en">
                <a:latin typeface="Open Sans Light"/>
                <a:ea typeface="Open Sans Light"/>
                <a:cs typeface="Open Sans Light"/>
                <a:sym typeface="Open Sans Light"/>
              </a:rPr>
              <a:t>Once your done working on your staging site, push to live site with a single click</a:t>
            </a:r>
            <a:endParaRPr>
              <a:latin typeface="Open Sans Light"/>
              <a:ea typeface="Open Sans Light"/>
              <a:cs typeface="Open Sans Light"/>
              <a:sym typeface="Open Sans Light"/>
            </a:endParaRPr>
          </a:p>
          <a:p>
            <a:pPr indent="-317500" lvl="0" marL="457200" marR="0" rtl="0" algn="l">
              <a:lnSpc>
                <a:spcPct val="115000"/>
              </a:lnSpc>
              <a:spcBef>
                <a:spcPts val="0"/>
              </a:spcBef>
              <a:spcAft>
                <a:spcPts val="0"/>
              </a:spcAft>
              <a:buSzPts val="1400"/>
              <a:buFont typeface="Open Sans Light"/>
              <a:buChar char="●"/>
            </a:pPr>
            <a:r>
              <a:rPr lang="en">
                <a:latin typeface="Open Sans Light"/>
                <a:ea typeface="Open Sans Light"/>
                <a:cs typeface="Open Sans Light"/>
                <a:sym typeface="Open Sans Light"/>
              </a:rPr>
              <a:t>Preserve the staging files for making changes at a later date</a:t>
            </a:r>
            <a:endParaRPr>
              <a:latin typeface="Open Sans Light"/>
              <a:ea typeface="Open Sans Light"/>
              <a:cs typeface="Open Sans Light"/>
              <a:sym typeface="Open Sans Light"/>
            </a:endParaRPr>
          </a:p>
          <a:p>
            <a:pPr indent="-317500" lvl="0" marL="457200" marR="0" rtl="0" algn="l">
              <a:lnSpc>
                <a:spcPct val="115000"/>
              </a:lnSpc>
              <a:spcBef>
                <a:spcPts val="0"/>
              </a:spcBef>
              <a:spcAft>
                <a:spcPts val="0"/>
              </a:spcAft>
              <a:buSzPts val="1400"/>
              <a:buFont typeface="Open Sans Light"/>
              <a:buChar char="●"/>
            </a:pPr>
            <a:r>
              <a:rPr lang="en">
                <a:latin typeface="Open Sans Light"/>
                <a:ea typeface="Open Sans Light"/>
                <a:cs typeface="Open Sans Light"/>
                <a:sym typeface="Open Sans Light"/>
              </a:rPr>
              <a:t>Easily load a staging site from one of your backups</a:t>
            </a:r>
            <a:endParaRPr>
              <a:latin typeface="Open Sans Light"/>
              <a:ea typeface="Open Sans Light"/>
              <a:cs typeface="Open Sans Light"/>
              <a:sym typeface="Open Sans Light"/>
            </a:endParaRPr>
          </a:p>
          <a:p>
            <a:pPr indent="0" lvl="0" marL="457200" marR="0" rtl="0" algn="l">
              <a:lnSpc>
                <a:spcPct val="100000"/>
              </a:lnSpc>
              <a:spcBef>
                <a:spcPts val="0"/>
              </a:spcBef>
              <a:spcAft>
                <a:spcPts val="0"/>
              </a:spcAft>
              <a:buNone/>
            </a:pPr>
            <a:r>
              <a:t/>
            </a:r>
            <a:endParaRPr>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r>
              <a:t/>
            </a:r>
            <a:endParaRPr b="0" i="0" sz="18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r>
              <a:t/>
            </a:r>
            <a:endParaRPr b="0" i="0" sz="18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r>
              <a:t/>
            </a:r>
            <a:endParaRPr b="0" i="0" sz="1800" u="none" cap="none" strike="noStrike">
              <a:solidFill>
                <a:srgbClr val="000000"/>
              </a:solidFill>
              <a:latin typeface="Open Sans"/>
              <a:ea typeface="Open Sans"/>
              <a:cs typeface="Open Sans"/>
              <a:sym typeface="Open Sans"/>
            </a:endParaRPr>
          </a:p>
        </p:txBody>
      </p:sp>
      <p:sp>
        <p:nvSpPr>
          <p:cNvPr id="366" name="Google Shape;366;p57"/>
          <p:cNvSpPr/>
          <p:nvPr/>
        </p:nvSpPr>
        <p:spPr>
          <a:xfrm>
            <a:off x="0" y="129638"/>
            <a:ext cx="8667900" cy="744000"/>
          </a:xfrm>
          <a:prstGeom prst="rect">
            <a:avLst/>
          </a:prstGeom>
          <a:solidFill>
            <a:srgbClr val="7E4F9F"/>
          </a:solidFill>
          <a:ln>
            <a:noFill/>
          </a:ln>
        </p:spPr>
        <p:txBody>
          <a:bodyPr anchorCtr="0" anchor="ctr" bIns="91425" lIns="91425" spcFirstLastPara="1" rIns="91425" wrap="square" tIns="91425">
            <a:noAutofit/>
          </a:bodyPr>
          <a:lstStyle/>
          <a:p>
            <a:pPr indent="457200" lvl="0" marL="0" marR="0" rtl="0" algn="l">
              <a:lnSpc>
                <a:spcPct val="100000"/>
              </a:lnSpc>
              <a:spcBef>
                <a:spcPts val="0"/>
              </a:spcBef>
              <a:spcAft>
                <a:spcPts val="0"/>
              </a:spcAft>
              <a:buClr>
                <a:srgbClr val="000000"/>
              </a:buClr>
              <a:buSzPts val="3600"/>
              <a:buFont typeface="Arial"/>
              <a:buNone/>
            </a:pPr>
            <a:r>
              <a:rPr lang="en" sz="3600">
                <a:solidFill>
                  <a:srgbClr val="FFFFFF"/>
                </a:solidFill>
                <a:latin typeface="Raleway"/>
                <a:ea typeface="Raleway"/>
                <a:cs typeface="Raleway"/>
                <a:sym typeface="Raleway"/>
              </a:rPr>
              <a:t>Website</a:t>
            </a:r>
            <a:endParaRPr i="0" sz="3600" u="none" cap="none" strike="noStrike">
              <a:solidFill>
                <a:srgbClr val="FFFFFF"/>
              </a:solidFill>
              <a:latin typeface="Raleway"/>
              <a:ea typeface="Raleway"/>
              <a:cs typeface="Raleway"/>
              <a:sym typeface="Raleway"/>
            </a:endParaRPr>
          </a:p>
        </p:txBody>
      </p:sp>
      <p:grpSp>
        <p:nvGrpSpPr>
          <p:cNvPr id="367" name="Google Shape;367;p57"/>
          <p:cNvGrpSpPr/>
          <p:nvPr/>
        </p:nvGrpSpPr>
        <p:grpSpPr>
          <a:xfrm>
            <a:off x="8162012" y="26901"/>
            <a:ext cx="949474" cy="949474"/>
            <a:chOff x="8162012" y="26901"/>
            <a:chExt cx="949474" cy="949474"/>
          </a:xfrm>
        </p:grpSpPr>
        <p:sp>
          <p:nvSpPr>
            <p:cNvPr id="368" name="Google Shape;368;p57"/>
            <p:cNvSpPr/>
            <p:nvPr/>
          </p:nvSpPr>
          <p:spPr>
            <a:xfrm>
              <a:off x="8194550" y="59446"/>
              <a:ext cx="884400" cy="884400"/>
            </a:xfrm>
            <a:prstGeom prst="ellipse">
              <a:avLst/>
            </a:prstGeom>
            <a:solidFill>
              <a:schemeClr val="lt2"/>
            </a:solidFill>
            <a:ln cap="flat" cmpd="sng" w="762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69" name="Google Shape;369;p57"/>
            <p:cNvPicPr preferRelativeResize="0"/>
            <p:nvPr/>
          </p:nvPicPr>
          <p:blipFill rotWithShape="1">
            <a:blip r:embed="rId3">
              <a:alphaModFix/>
            </a:blip>
            <a:srcRect b="0" l="0" r="0" t="0"/>
            <a:stretch/>
          </p:blipFill>
          <p:spPr>
            <a:xfrm>
              <a:off x="8162012" y="26901"/>
              <a:ext cx="949474" cy="949474"/>
            </a:xfrm>
            <a:prstGeom prst="rect">
              <a:avLst/>
            </a:prstGeom>
            <a:noFill/>
            <a:ln>
              <a:noFill/>
            </a:ln>
          </p:spPr>
        </p:pic>
      </p:grpSp>
      <p:sp>
        <p:nvSpPr>
          <p:cNvPr id="370" name="Google Shape;370;p57"/>
          <p:cNvSpPr/>
          <p:nvPr/>
        </p:nvSpPr>
        <p:spPr>
          <a:xfrm>
            <a:off x="8161988" y="26900"/>
            <a:ext cx="949500" cy="949500"/>
          </a:xfrm>
          <a:prstGeom prst="ellipse">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71" name="Google Shape;371;p57"/>
          <p:cNvPicPr preferRelativeResize="0"/>
          <p:nvPr/>
        </p:nvPicPr>
        <p:blipFill>
          <a:blip r:embed="rId4">
            <a:alphaModFix/>
          </a:blip>
          <a:stretch>
            <a:fillRect/>
          </a:stretch>
        </p:blipFill>
        <p:spPr>
          <a:xfrm>
            <a:off x="8207625" y="72525"/>
            <a:ext cx="858250" cy="858250"/>
          </a:xfrm>
          <a:prstGeom prst="rect">
            <a:avLst/>
          </a:prstGeom>
          <a:noFill/>
          <a:ln>
            <a:noFill/>
          </a:ln>
        </p:spPr>
      </p:pic>
      <p:pic>
        <p:nvPicPr>
          <p:cNvPr id="372" name="Google Shape;372;p57"/>
          <p:cNvPicPr preferRelativeResize="0"/>
          <p:nvPr/>
        </p:nvPicPr>
        <p:blipFill>
          <a:blip r:embed="rId5">
            <a:alphaModFix/>
          </a:blip>
          <a:stretch>
            <a:fillRect/>
          </a:stretch>
        </p:blipFill>
        <p:spPr>
          <a:xfrm>
            <a:off x="3371875" y="1525450"/>
            <a:ext cx="6458625" cy="3296003"/>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58"/>
          <p:cNvSpPr/>
          <p:nvPr/>
        </p:nvSpPr>
        <p:spPr>
          <a:xfrm>
            <a:off x="-95250" y="873650"/>
            <a:ext cx="6599400" cy="3537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
                <a:latin typeface="Open Sans SemiBold"/>
                <a:ea typeface="Open Sans SemiBold"/>
                <a:cs typeface="Open Sans SemiBold"/>
                <a:sym typeface="Open Sans SemiBold"/>
              </a:rPr>
              <a:t>Tab: PHP Logs</a:t>
            </a:r>
            <a:r>
              <a:rPr b="1" lang="en">
                <a:latin typeface="Montserrat"/>
                <a:ea typeface="Montserrat"/>
                <a:cs typeface="Montserrat"/>
                <a:sym typeface="Montserrat"/>
              </a:rPr>
              <a:t>  </a:t>
            </a:r>
            <a:r>
              <a:rPr i="1" lang="en">
                <a:latin typeface="Open Sans Light"/>
                <a:ea typeface="Open Sans Light"/>
                <a:cs typeface="Open Sans Light"/>
                <a:sym typeface="Open Sans Light"/>
              </a:rPr>
              <a:t>Easily search and discover recent errors </a:t>
            </a:r>
            <a:endParaRPr i="1" sz="1400" u="none" cap="none" strike="noStrike">
              <a:solidFill>
                <a:srgbClr val="000000"/>
              </a:solidFill>
              <a:latin typeface="Open Sans Light"/>
              <a:ea typeface="Open Sans Light"/>
              <a:cs typeface="Open Sans Light"/>
              <a:sym typeface="Open Sans Light"/>
            </a:endParaRPr>
          </a:p>
        </p:txBody>
      </p:sp>
      <p:sp>
        <p:nvSpPr>
          <p:cNvPr id="378" name="Google Shape;378;p58"/>
          <p:cNvSpPr txBox="1"/>
          <p:nvPr>
            <p:ph idx="4294967295" type="ctrTitle"/>
          </p:nvPr>
        </p:nvSpPr>
        <p:spPr>
          <a:xfrm>
            <a:off x="0" y="-554150"/>
            <a:ext cx="4786200" cy="554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0" i="0" lang="en" sz="1200" u="none" cap="none" strike="noStrike">
                <a:solidFill>
                  <a:srgbClr val="666666"/>
                </a:solidFill>
                <a:latin typeface="Montserrat"/>
                <a:ea typeface="Montserrat"/>
                <a:cs typeface="Montserrat"/>
                <a:sym typeface="Montserrat"/>
              </a:rPr>
              <a:t>Two ways to request feedback</a:t>
            </a:r>
            <a:endParaRPr b="0" i="0" sz="1000" u="none" cap="none" strike="noStrike">
              <a:solidFill>
                <a:srgbClr val="F0C632"/>
              </a:solidFill>
              <a:latin typeface="Montserrat"/>
              <a:ea typeface="Montserrat"/>
              <a:cs typeface="Montserrat"/>
              <a:sym typeface="Montserrat"/>
            </a:endParaRPr>
          </a:p>
        </p:txBody>
      </p:sp>
      <p:sp>
        <p:nvSpPr>
          <p:cNvPr id="379" name="Google Shape;379;p58"/>
          <p:cNvSpPr txBox="1"/>
          <p:nvPr/>
        </p:nvSpPr>
        <p:spPr>
          <a:xfrm>
            <a:off x="232400" y="2170925"/>
            <a:ext cx="2731200" cy="2472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lang="en" sz="1800">
                <a:solidFill>
                  <a:srgbClr val="7E4F9F"/>
                </a:solidFill>
                <a:latin typeface="Open Sans SemiBold"/>
                <a:ea typeface="Open Sans SemiBold"/>
                <a:cs typeface="Open Sans SemiBold"/>
                <a:sym typeface="Open Sans SemiBold"/>
              </a:rPr>
              <a:t>PHP Logs</a:t>
            </a:r>
            <a:endParaRPr i="0" sz="1800" u="none" cap="none" strike="noStrike">
              <a:solidFill>
                <a:srgbClr val="7E4F9F"/>
              </a:solidFill>
              <a:latin typeface="Open Sans SemiBold"/>
              <a:ea typeface="Open Sans SemiBold"/>
              <a:cs typeface="Open Sans SemiBold"/>
              <a:sym typeface="Open Sans SemiBold"/>
            </a:endParaRPr>
          </a:p>
          <a:p>
            <a:pPr indent="0" lvl="0" marL="0" marR="0" rtl="0" algn="l">
              <a:lnSpc>
                <a:spcPct val="100000"/>
              </a:lnSpc>
              <a:spcBef>
                <a:spcPts val="0"/>
              </a:spcBef>
              <a:spcAft>
                <a:spcPts val="0"/>
              </a:spcAft>
              <a:buClr>
                <a:srgbClr val="000000"/>
              </a:buClr>
              <a:buSzPts val="2000"/>
              <a:buFont typeface="Arial"/>
              <a:buNone/>
            </a:pPr>
            <a:r>
              <a:t/>
            </a:r>
            <a:endParaRPr sz="1800">
              <a:latin typeface="Montserrat"/>
              <a:ea typeface="Montserrat"/>
              <a:cs typeface="Montserrat"/>
              <a:sym typeface="Montserrat"/>
            </a:endParaRPr>
          </a:p>
          <a:p>
            <a:pPr indent="-317500" lvl="0" marL="457200" marR="0" rtl="0" algn="l">
              <a:lnSpc>
                <a:spcPct val="100000"/>
              </a:lnSpc>
              <a:spcBef>
                <a:spcPts val="0"/>
              </a:spcBef>
              <a:spcAft>
                <a:spcPts val="0"/>
              </a:spcAft>
              <a:buClr>
                <a:srgbClr val="000000"/>
              </a:buClr>
              <a:buSzPts val="1400"/>
              <a:buFont typeface="Open Sans Light"/>
              <a:buChar char="●"/>
            </a:pPr>
            <a:r>
              <a:rPr lang="en">
                <a:latin typeface="Open Sans Light"/>
                <a:ea typeface="Open Sans Light"/>
                <a:cs typeface="Open Sans Light"/>
                <a:sym typeface="Open Sans Light"/>
              </a:rPr>
              <a:t>View and search PHP logs for both production and staging environments</a:t>
            </a:r>
            <a:endParaRPr>
              <a:latin typeface="Open Sans Light"/>
              <a:ea typeface="Open Sans Light"/>
              <a:cs typeface="Open Sans Light"/>
              <a:sym typeface="Open Sans Light"/>
            </a:endParaRPr>
          </a:p>
          <a:p>
            <a:pPr indent="-317500" lvl="0" marL="457200" marR="0" rtl="0" algn="l">
              <a:lnSpc>
                <a:spcPct val="100000"/>
              </a:lnSpc>
              <a:spcBef>
                <a:spcPts val="0"/>
              </a:spcBef>
              <a:spcAft>
                <a:spcPts val="0"/>
              </a:spcAft>
              <a:buSzPts val="1400"/>
              <a:buFont typeface="Open Sans"/>
              <a:buChar char="●"/>
            </a:pPr>
            <a:r>
              <a:rPr lang="en">
                <a:latin typeface="Open Sans Light"/>
                <a:ea typeface="Open Sans Light"/>
                <a:cs typeface="Open Sans Light"/>
                <a:sym typeface="Open Sans Light"/>
              </a:rPr>
              <a:t>Identify easy-to-fix errors </a:t>
            </a:r>
            <a:endParaRPr>
              <a:latin typeface="Open Sans Light"/>
              <a:ea typeface="Open Sans Light"/>
              <a:cs typeface="Open Sans Light"/>
              <a:sym typeface="Open Sans Light"/>
            </a:endParaRPr>
          </a:p>
          <a:p>
            <a:pPr indent="0" lvl="0" marL="0" marR="0" rtl="0" algn="l">
              <a:lnSpc>
                <a:spcPct val="100000"/>
              </a:lnSpc>
              <a:spcBef>
                <a:spcPts val="0"/>
              </a:spcBef>
              <a:spcAft>
                <a:spcPts val="0"/>
              </a:spcAft>
              <a:buNone/>
            </a:pPr>
            <a:r>
              <a:t/>
            </a:r>
            <a:endParaRPr>
              <a:latin typeface="Open Sans"/>
              <a:ea typeface="Open Sans"/>
              <a:cs typeface="Open Sans"/>
              <a:sym typeface="Open Sans"/>
            </a:endParaRPr>
          </a:p>
          <a:p>
            <a:pPr indent="0" lvl="0" marL="457200" marR="0" rtl="0" algn="l">
              <a:lnSpc>
                <a:spcPct val="100000"/>
              </a:lnSpc>
              <a:spcBef>
                <a:spcPts val="0"/>
              </a:spcBef>
              <a:spcAft>
                <a:spcPts val="0"/>
              </a:spcAft>
              <a:buNone/>
            </a:pPr>
            <a:r>
              <a:t/>
            </a:r>
            <a:endParaRPr>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r>
              <a:t/>
            </a:r>
            <a:endParaRPr b="0" i="0" sz="18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r>
              <a:t/>
            </a:r>
            <a:endParaRPr b="0" i="0" sz="18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r>
              <a:t/>
            </a:r>
            <a:endParaRPr b="0" i="0" sz="1800" u="none" cap="none" strike="noStrike">
              <a:solidFill>
                <a:srgbClr val="000000"/>
              </a:solidFill>
              <a:latin typeface="Open Sans"/>
              <a:ea typeface="Open Sans"/>
              <a:cs typeface="Open Sans"/>
              <a:sym typeface="Open Sans"/>
            </a:endParaRPr>
          </a:p>
        </p:txBody>
      </p:sp>
      <p:sp>
        <p:nvSpPr>
          <p:cNvPr id="380" name="Google Shape;380;p58"/>
          <p:cNvSpPr/>
          <p:nvPr/>
        </p:nvSpPr>
        <p:spPr>
          <a:xfrm>
            <a:off x="0" y="129638"/>
            <a:ext cx="8667900" cy="744000"/>
          </a:xfrm>
          <a:prstGeom prst="rect">
            <a:avLst/>
          </a:prstGeom>
          <a:solidFill>
            <a:srgbClr val="7E4F9F"/>
          </a:solidFill>
          <a:ln>
            <a:noFill/>
          </a:ln>
        </p:spPr>
        <p:txBody>
          <a:bodyPr anchorCtr="0" anchor="ctr" bIns="91425" lIns="91425" spcFirstLastPara="1" rIns="91425" wrap="square" tIns="91425">
            <a:noAutofit/>
          </a:bodyPr>
          <a:lstStyle/>
          <a:p>
            <a:pPr indent="457200" lvl="0" marL="0" marR="0" rtl="0" algn="l">
              <a:lnSpc>
                <a:spcPct val="100000"/>
              </a:lnSpc>
              <a:spcBef>
                <a:spcPts val="0"/>
              </a:spcBef>
              <a:spcAft>
                <a:spcPts val="0"/>
              </a:spcAft>
              <a:buClr>
                <a:srgbClr val="000000"/>
              </a:buClr>
              <a:buSzPts val="3600"/>
              <a:buFont typeface="Arial"/>
              <a:buNone/>
            </a:pPr>
            <a:r>
              <a:rPr lang="en" sz="3600">
                <a:solidFill>
                  <a:srgbClr val="FFFFFF"/>
                </a:solidFill>
                <a:latin typeface="Raleway"/>
                <a:ea typeface="Raleway"/>
                <a:cs typeface="Raleway"/>
                <a:sym typeface="Raleway"/>
              </a:rPr>
              <a:t>Website</a:t>
            </a:r>
            <a:endParaRPr i="0" sz="3600" u="none" cap="none" strike="noStrike">
              <a:solidFill>
                <a:srgbClr val="FFFFFF"/>
              </a:solidFill>
              <a:latin typeface="Raleway"/>
              <a:ea typeface="Raleway"/>
              <a:cs typeface="Raleway"/>
              <a:sym typeface="Raleway"/>
            </a:endParaRPr>
          </a:p>
        </p:txBody>
      </p:sp>
      <p:grpSp>
        <p:nvGrpSpPr>
          <p:cNvPr id="381" name="Google Shape;381;p58"/>
          <p:cNvGrpSpPr/>
          <p:nvPr/>
        </p:nvGrpSpPr>
        <p:grpSpPr>
          <a:xfrm>
            <a:off x="8162012" y="26901"/>
            <a:ext cx="949474" cy="949474"/>
            <a:chOff x="8162012" y="26901"/>
            <a:chExt cx="949474" cy="949474"/>
          </a:xfrm>
        </p:grpSpPr>
        <p:sp>
          <p:nvSpPr>
            <p:cNvPr id="382" name="Google Shape;382;p58"/>
            <p:cNvSpPr/>
            <p:nvPr/>
          </p:nvSpPr>
          <p:spPr>
            <a:xfrm>
              <a:off x="8194550" y="59446"/>
              <a:ext cx="884400" cy="884400"/>
            </a:xfrm>
            <a:prstGeom prst="ellipse">
              <a:avLst/>
            </a:prstGeom>
            <a:solidFill>
              <a:schemeClr val="lt2"/>
            </a:solidFill>
            <a:ln cap="flat" cmpd="sng" w="762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83" name="Google Shape;383;p58"/>
            <p:cNvPicPr preferRelativeResize="0"/>
            <p:nvPr/>
          </p:nvPicPr>
          <p:blipFill rotWithShape="1">
            <a:blip r:embed="rId3">
              <a:alphaModFix/>
            </a:blip>
            <a:srcRect b="0" l="0" r="0" t="0"/>
            <a:stretch/>
          </p:blipFill>
          <p:spPr>
            <a:xfrm>
              <a:off x="8162012" y="26901"/>
              <a:ext cx="949474" cy="949474"/>
            </a:xfrm>
            <a:prstGeom prst="rect">
              <a:avLst/>
            </a:prstGeom>
            <a:noFill/>
            <a:ln>
              <a:noFill/>
            </a:ln>
          </p:spPr>
        </p:pic>
      </p:grpSp>
      <p:sp>
        <p:nvSpPr>
          <p:cNvPr id="384" name="Google Shape;384;p58"/>
          <p:cNvSpPr/>
          <p:nvPr/>
        </p:nvSpPr>
        <p:spPr>
          <a:xfrm>
            <a:off x="8161988" y="26900"/>
            <a:ext cx="949500" cy="949500"/>
          </a:xfrm>
          <a:prstGeom prst="ellipse">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85" name="Google Shape;385;p58"/>
          <p:cNvPicPr preferRelativeResize="0"/>
          <p:nvPr/>
        </p:nvPicPr>
        <p:blipFill>
          <a:blip r:embed="rId4">
            <a:alphaModFix/>
          </a:blip>
          <a:stretch>
            <a:fillRect/>
          </a:stretch>
        </p:blipFill>
        <p:spPr>
          <a:xfrm>
            <a:off x="8207625" y="72525"/>
            <a:ext cx="858250" cy="858250"/>
          </a:xfrm>
          <a:prstGeom prst="rect">
            <a:avLst/>
          </a:prstGeom>
          <a:noFill/>
          <a:ln>
            <a:noFill/>
          </a:ln>
        </p:spPr>
      </p:pic>
      <p:pic>
        <p:nvPicPr>
          <p:cNvPr id="386" name="Google Shape;386;p58"/>
          <p:cNvPicPr preferRelativeResize="0"/>
          <p:nvPr/>
        </p:nvPicPr>
        <p:blipFill>
          <a:blip r:embed="rId5">
            <a:alphaModFix/>
          </a:blip>
          <a:stretch>
            <a:fillRect/>
          </a:stretch>
        </p:blipFill>
        <p:spPr>
          <a:xfrm>
            <a:off x="3151600" y="1480600"/>
            <a:ext cx="6534274" cy="3207176"/>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