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08" r:id="rId4"/>
    <p:sldMasterId id="2147483709" r:id="rId5"/>
    <p:sldMasterId id="2147483710"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Lst>
  <p:sldSz cy="5143500" cx="9144000"/>
  <p:notesSz cx="6858000" cy="9144000"/>
  <p:embeddedFontLst>
    <p:embeddedFont>
      <p:font typeface="Dosis"/>
      <p:regular r:id="rId29"/>
      <p:bold r:id="rId30"/>
    </p:embeddedFont>
    <p:embeddedFont>
      <p:font typeface="Raleway"/>
      <p:regular r:id="rId31"/>
      <p:bold r:id="rId32"/>
      <p:italic r:id="rId33"/>
      <p:boldItalic r:id="rId34"/>
    </p:embeddedFont>
    <p:embeddedFont>
      <p:font typeface="Montserrat"/>
      <p:regular r:id="rId35"/>
      <p:bold r:id="rId36"/>
      <p:italic r:id="rId37"/>
      <p:boldItalic r:id="rId38"/>
    </p:embeddedFont>
    <p:embeddedFont>
      <p:font typeface="Open Sans"/>
      <p:regular r:id="rId39"/>
      <p:bold r:id="rId40"/>
      <p:italic r:id="rId41"/>
      <p:boldItalic r:id="rId42"/>
    </p:embeddedFont>
    <p:embeddedFont>
      <p:font typeface="Questrial"/>
      <p:regular r:id="rId4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65B94D24-2ED9-4CE8-A602-731FCE156E28}">
  <a:tblStyle styleId="{65B94D24-2ED9-4CE8-A602-731FCE156E28}"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OpenSans-bold.fntdata"/><Relationship Id="rId20" Type="http://schemas.openxmlformats.org/officeDocument/2006/relationships/slide" Target="slides/slide13.xml"/><Relationship Id="rId42" Type="http://schemas.openxmlformats.org/officeDocument/2006/relationships/font" Target="fonts/OpenSans-boldItalic.fntdata"/><Relationship Id="rId41" Type="http://schemas.openxmlformats.org/officeDocument/2006/relationships/font" Target="fonts/OpenSans-italic.fntdata"/><Relationship Id="rId22" Type="http://schemas.openxmlformats.org/officeDocument/2006/relationships/slide" Target="slides/slide15.xml"/><Relationship Id="rId21" Type="http://schemas.openxmlformats.org/officeDocument/2006/relationships/slide" Target="slides/slide14.xml"/><Relationship Id="rId43" Type="http://schemas.openxmlformats.org/officeDocument/2006/relationships/font" Target="fonts/Questrial-regular.fntdata"/><Relationship Id="rId24" Type="http://schemas.openxmlformats.org/officeDocument/2006/relationships/slide" Target="slides/slide17.xml"/><Relationship Id="rId23" Type="http://schemas.openxmlformats.org/officeDocument/2006/relationships/slide" Target="slides/slide16.xml"/><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5" Type="http://schemas.openxmlformats.org/officeDocument/2006/relationships/slideMaster" Target="slideMasters/slideMaster2.xml"/><Relationship Id="rId6" Type="http://schemas.openxmlformats.org/officeDocument/2006/relationships/slideMaster" Target="slideMasters/slideMaster3.xml"/><Relationship Id="rId29" Type="http://schemas.openxmlformats.org/officeDocument/2006/relationships/font" Target="fonts/Dosis-regular.fntdata"/><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font" Target="fonts/Raleway-regular.fntdata"/><Relationship Id="rId30" Type="http://schemas.openxmlformats.org/officeDocument/2006/relationships/font" Target="fonts/Dosis-bold.fntdata"/><Relationship Id="rId11" Type="http://schemas.openxmlformats.org/officeDocument/2006/relationships/slide" Target="slides/slide4.xml"/><Relationship Id="rId33" Type="http://schemas.openxmlformats.org/officeDocument/2006/relationships/font" Target="fonts/Raleway-italic.fntdata"/><Relationship Id="rId10" Type="http://schemas.openxmlformats.org/officeDocument/2006/relationships/slide" Target="slides/slide3.xml"/><Relationship Id="rId32" Type="http://schemas.openxmlformats.org/officeDocument/2006/relationships/font" Target="fonts/Raleway-bold.fntdata"/><Relationship Id="rId13" Type="http://schemas.openxmlformats.org/officeDocument/2006/relationships/slide" Target="slides/slide6.xml"/><Relationship Id="rId35" Type="http://schemas.openxmlformats.org/officeDocument/2006/relationships/font" Target="fonts/Montserrat-regular.fntdata"/><Relationship Id="rId12" Type="http://schemas.openxmlformats.org/officeDocument/2006/relationships/slide" Target="slides/slide5.xml"/><Relationship Id="rId34" Type="http://schemas.openxmlformats.org/officeDocument/2006/relationships/font" Target="fonts/Raleway-boldItalic.fntdata"/><Relationship Id="rId15" Type="http://schemas.openxmlformats.org/officeDocument/2006/relationships/slide" Target="slides/slide8.xml"/><Relationship Id="rId37" Type="http://schemas.openxmlformats.org/officeDocument/2006/relationships/font" Target="fonts/Montserrat-italic.fntdata"/><Relationship Id="rId14" Type="http://schemas.openxmlformats.org/officeDocument/2006/relationships/slide" Target="slides/slide7.xml"/><Relationship Id="rId36" Type="http://schemas.openxmlformats.org/officeDocument/2006/relationships/font" Target="fonts/Montserrat-bold.fntdata"/><Relationship Id="rId17" Type="http://schemas.openxmlformats.org/officeDocument/2006/relationships/slide" Target="slides/slide10.xml"/><Relationship Id="rId39" Type="http://schemas.openxmlformats.org/officeDocument/2006/relationships/font" Target="fonts/OpenSans-regular.fntdata"/><Relationship Id="rId16" Type="http://schemas.openxmlformats.org/officeDocument/2006/relationships/slide" Target="slides/slide9.xml"/><Relationship Id="rId38" Type="http://schemas.openxmlformats.org/officeDocument/2006/relationships/font" Target="fonts/Montserrat-boldItalic.fntdata"/><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brightlocal.com/learn/local-consumer-review-survey-2016/"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vendasta-1.wistia.com/medias/anh7b0lejg" TargetMode="External"/><Relationship Id="rId3" Type="http://schemas.openxmlformats.org/officeDocument/2006/relationships/hyperlink" Target="https://support.vendasta.com/hc/en-us/articles/360034289693?flash_digest=9793bec980e358e94e8072a2b0e0fe31929249cc" TargetMode="External"/><Relationship Id="rId4" Type="http://schemas.openxmlformats.org/officeDocument/2006/relationships/hyperlink" Target="https://vendasta-1.wistia.com/medias/rokkonv5vd"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brightlocal.com/learn/local-consumer-review-survey-2016/"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545184958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545184958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Open Sans"/>
                <a:ea typeface="Open Sans"/>
                <a:cs typeface="Open Sans"/>
                <a:sym typeface="Open Sans"/>
              </a:rPr>
              <a:t>Customer Voice is a powerful tool to get your clients more customer reviews and boost their star rating! We all know how important it is nowadays to collect customer reviews, in order to establish trust with potential customers. Customer Voice makes it easy to collect customer reviews after they’ve visited the business and when they’re most likely to leave a review..</a:t>
            </a:r>
            <a:endParaRPr sz="1200">
              <a:solidFill>
                <a:schemeClr val="dk1"/>
              </a:solidFill>
              <a:latin typeface="Open Sans"/>
              <a:ea typeface="Open Sans"/>
              <a:cs typeface="Open Sans"/>
              <a:sym typeface="Open San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gc170f50957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1" name="Google Shape;481;gc170f50957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Open Sans"/>
                <a:ea typeface="Open Sans"/>
                <a:cs typeface="Open Sans"/>
                <a:sym typeface="Open Sans"/>
              </a:rPr>
              <a:t>The email signature widget allows you to passively and </a:t>
            </a:r>
            <a:r>
              <a:rPr lang="en" sz="1200">
                <a:latin typeface="Open Sans"/>
                <a:ea typeface="Open Sans"/>
                <a:cs typeface="Open Sans"/>
                <a:sym typeface="Open Sans"/>
              </a:rPr>
              <a:t>proactively</a:t>
            </a:r>
            <a:r>
              <a:rPr lang="en" sz="1200">
                <a:latin typeface="Open Sans"/>
                <a:ea typeface="Open Sans"/>
                <a:cs typeface="Open Sans"/>
                <a:sym typeface="Open Sans"/>
              </a:rPr>
              <a:t> ask for reviews in every one of your outbound business emails. Any one you’re corresponding with can easily click the link and leave your business an online review on the site of your choice.</a:t>
            </a:r>
            <a:endParaRPr sz="1200">
              <a:latin typeface="Open Sans"/>
              <a:ea typeface="Open Sans"/>
              <a:cs typeface="Open Sans"/>
              <a:sym typeface="Open San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gc170f50957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5" name="Google Shape;495;gc170f50957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Open Sans"/>
                <a:ea typeface="Open Sans"/>
                <a:cs typeface="Open Sans"/>
                <a:sym typeface="Open Sans"/>
              </a:rPr>
              <a:t>Mobile Kiosk helps capture happy customer reviews at the point of sale or point of service, when they’re most likely to leave a review. Simply bring up the form on a mobile device, such as a salesperson’s phone or a tablet at checkout, to have the customer submit their information and automatically receive a link to review the business. </a:t>
            </a:r>
            <a:endParaRPr sz="1200">
              <a:latin typeface="Open Sans"/>
              <a:ea typeface="Open Sans"/>
              <a:cs typeface="Open Sans"/>
              <a:sym typeface="Open San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g76f5bf1a3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1" name="Google Shape;511;g76f5bf1a3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Open Sans"/>
                <a:ea typeface="Open Sans"/>
                <a:cs typeface="Open Sans"/>
                <a:sym typeface="Open Sans"/>
              </a:rPr>
              <a:t>Customer Voice is a powerful tool to get your clients more customer reviews and boost their star rating! We all know how important it is nowadays to collect customer reviews, in order to establish trust with potential customers. Customer Voice makes it easy to collect customer reviews after they’ve visited the business and when they’re most likely to leave a review..</a:t>
            </a:r>
            <a:endParaRPr sz="1200">
              <a:solidFill>
                <a:schemeClr val="dk1"/>
              </a:solidFill>
              <a:latin typeface="Open Sans"/>
              <a:ea typeface="Open Sans"/>
              <a:cs typeface="Open Sans"/>
              <a:sym typeface="Open San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g76f5bf1a31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7" name="Google Shape;527;g76f5bf1a31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marR="914400" rtl="0" algn="l">
              <a:spcBef>
                <a:spcPts val="0"/>
              </a:spcBef>
              <a:spcAft>
                <a:spcPts val="0"/>
              </a:spcAft>
              <a:buNone/>
            </a:pPr>
            <a:r>
              <a:rPr lang="en" sz="1200">
                <a:solidFill>
                  <a:schemeClr val="dk1"/>
                </a:solidFill>
                <a:latin typeface="Open Sans"/>
                <a:ea typeface="Open Sans"/>
                <a:cs typeface="Open Sans"/>
                <a:sym typeface="Open Sans"/>
              </a:rPr>
              <a:t>In the </a:t>
            </a:r>
            <a:r>
              <a:rPr b="1" lang="en" sz="1200">
                <a:solidFill>
                  <a:schemeClr val="dk1"/>
                </a:solidFill>
                <a:latin typeface="Open Sans"/>
                <a:ea typeface="Open Sans"/>
                <a:cs typeface="Open Sans"/>
                <a:sym typeface="Open Sans"/>
              </a:rPr>
              <a:t>Customers</a:t>
            </a:r>
            <a:r>
              <a:rPr lang="en" sz="1200">
                <a:solidFill>
                  <a:schemeClr val="dk1"/>
                </a:solidFill>
                <a:latin typeface="Open Sans"/>
                <a:ea typeface="Open Sans"/>
                <a:cs typeface="Open Sans"/>
                <a:sym typeface="Open Sans"/>
              </a:rPr>
              <a:t> tab, import customer information one at a time or in bulk. You must include a phone number or an email address so that the request can be sent. From this page, you can also see at a glance the status of your most recent sent requests, so you know who to target next!</a:t>
            </a:r>
            <a:endParaRPr sz="1200">
              <a:solidFill>
                <a:schemeClr val="dk1"/>
              </a:solidFill>
              <a:latin typeface="Open Sans"/>
              <a:ea typeface="Open Sans"/>
              <a:cs typeface="Open Sans"/>
              <a:sym typeface="Open San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g76f5bf1a31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1" name="Google Shape;541;g76f5bf1a31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marR="914400" rtl="0" algn="l">
              <a:spcBef>
                <a:spcPts val="0"/>
              </a:spcBef>
              <a:spcAft>
                <a:spcPts val="0"/>
              </a:spcAft>
              <a:buClr>
                <a:schemeClr val="dk1"/>
              </a:buClr>
              <a:buSzPts val="1100"/>
              <a:buFont typeface="Arial"/>
              <a:buNone/>
            </a:pPr>
            <a:r>
              <a:rPr lang="en" sz="1200">
                <a:solidFill>
                  <a:schemeClr val="dk1"/>
                </a:solidFill>
                <a:latin typeface="Open Sans"/>
                <a:ea typeface="Open Sans"/>
                <a:cs typeface="Open Sans"/>
                <a:sym typeface="Open Sans"/>
              </a:rPr>
              <a:t>With Customer Voice your clients have the power to generate more reviews and increase their review ratings. With a couple clicks, your clients can reach their customers via email or </a:t>
            </a:r>
            <a:r>
              <a:rPr lang="en" sz="1200">
                <a:solidFill>
                  <a:srgbClr val="434343"/>
                </a:solidFill>
                <a:latin typeface="Open Sans"/>
                <a:ea typeface="Open Sans"/>
                <a:cs typeface="Open Sans"/>
                <a:sym typeface="Open Sans"/>
              </a:rPr>
              <a:t>text </a:t>
            </a:r>
            <a:r>
              <a:rPr lang="en" sz="1200">
                <a:solidFill>
                  <a:schemeClr val="dk1"/>
                </a:solidFill>
                <a:latin typeface="Open Sans"/>
                <a:ea typeface="Open Sans"/>
                <a:cs typeface="Open Sans"/>
                <a:sym typeface="Open Sans"/>
              </a:rPr>
              <a:t>and collect reviews on the sites that are most important to their business. These SMS and email templates are customizable, so you can alter them to fit whatever branding you need.</a:t>
            </a:r>
            <a:endParaRPr sz="1200">
              <a:solidFill>
                <a:schemeClr val="dk1"/>
              </a:solidFill>
              <a:latin typeface="Open Sans"/>
              <a:ea typeface="Open Sans"/>
              <a:cs typeface="Open Sans"/>
              <a:sym typeface="Open Sans"/>
            </a:endParaRPr>
          </a:p>
          <a:p>
            <a:pPr indent="0" lvl="0" marL="0" marR="914400" rtl="0" algn="l">
              <a:spcBef>
                <a:spcPts val="0"/>
              </a:spcBef>
              <a:spcAft>
                <a:spcPts val="0"/>
              </a:spcAft>
              <a:buNone/>
            </a:pPr>
            <a:r>
              <a:t/>
            </a:r>
            <a:endParaRPr sz="1200">
              <a:solidFill>
                <a:schemeClr val="dk1"/>
              </a:solidFill>
              <a:latin typeface="Open Sans"/>
              <a:ea typeface="Open Sans"/>
              <a:cs typeface="Open Sans"/>
              <a:sym typeface="Open San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g76f5bf1a31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6" name="Google Shape;556;g76f5bf1a31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chemeClr val="dk1"/>
                </a:solidFill>
                <a:latin typeface="Open Sans"/>
                <a:ea typeface="Open Sans"/>
                <a:cs typeface="Open Sans"/>
                <a:sym typeface="Open Sans"/>
              </a:rPr>
              <a:t>Customer Voice allows your clients to choose between collecting first party reviews on their My Listing page, or third party reviews on sites like Google and Facebook.</a:t>
            </a:r>
            <a:endParaRPr sz="12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Open Sans"/>
                <a:ea typeface="Open Sans"/>
                <a:cs typeface="Open Sans"/>
                <a:sym typeface="Open Sans"/>
              </a:rPr>
              <a:t>Customer Voice also gives your clients the ability to manage negative feedback in a timely way—so they can address the situation before it harms their online reputation.</a:t>
            </a:r>
            <a:endParaRPr sz="12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Open Sans"/>
              <a:ea typeface="Open Sans"/>
              <a:cs typeface="Open Sans"/>
              <a:sym typeface="Open Sans"/>
            </a:endParaRPr>
          </a:p>
          <a:p>
            <a:pPr indent="0" lvl="0" marL="0" marR="914400" rtl="0" algn="l">
              <a:spcBef>
                <a:spcPts val="0"/>
              </a:spcBef>
              <a:spcAft>
                <a:spcPts val="0"/>
              </a:spcAft>
              <a:buClr>
                <a:schemeClr val="dk1"/>
              </a:buClr>
              <a:buSzPts val="1100"/>
              <a:buFont typeface="Arial"/>
              <a:buNone/>
            </a:pPr>
            <a:r>
              <a:rPr lang="en" sz="1200">
                <a:solidFill>
                  <a:schemeClr val="dk1"/>
                </a:solidFill>
                <a:latin typeface="Open Sans"/>
                <a:ea typeface="Open Sans"/>
                <a:cs typeface="Open Sans"/>
                <a:sym typeface="Open Sans"/>
              </a:rPr>
              <a:t>Plus, with the customizable Review Generation widget installed on your client’s website, harvesting the positive reviews your clients need is easier than ever!</a:t>
            </a:r>
            <a:endParaRPr sz="1200">
              <a:solidFill>
                <a:schemeClr val="dk1"/>
              </a:solidFill>
              <a:latin typeface="Open Sans"/>
              <a:ea typeface="Open Sans"/>
              <a:cs typeface="Open Sans"/>
              <a:sym typeface="Open Sans"/>
            </a:endParaRPr>
          </a:p>
          <a:p>
            <a:pPr indent="0" lvl="0" marL="0" marR="914400" rtl="0" algn="l">
              <a:spcBef>
                <a:spcPts val="0"/>
              </a:spcBef>
              <a:spcAft>
                <a:spcPts val="0"/>
              </a:spcAft>
              <a:buClr>
                <a:schemeClr val="dk1"/>
              </a:buClr>
              <a:buSzPts val="1100"/>
              <a:buFont typeface="Arial"/>
              <a:buNone/>
            </a:pPr>
            <a:r>
              <a:t/>
            </a:r>
            <a:endParaRPr sz="1200">
              <a:solidFill>
                <a:schemeClr val="dk1"/>
              </a:solidFill>
              <a:latin typeface="Open Sans"/>
              <a:ea typeface="Open Sans"/>
              <a:cs typeface="Open Sans"/>
              <a:sym typeface="Open San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5" name="Shape 595"/>
        <p:cNvGrpSpPr/>
        <p:nvPr/>
      </p:nvGrpSpPr>
      <p:grpSpPr>
        <a:xfrm>
          <a:off x="0" y="0"/>
          <a:ext cx="0" cy="0"/>
          <a:chOff x="0" y="0"/>
          <a:chExt cx="0" cy="0"/>
        </a:xfrm>
      </p:grpSpPr>
      <p:sp>
        <p:nvSpPr>
          <p:cNvPr id="596" name="Google Shape;596;g76f5bf1a31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7" name="Google Shape;597;g76f5bf1a31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marR="914400" rtl="0" algn="l">
              <a:spcBef>
                <a:spcPts val="0"/>
              </a:spcBef>
              <a:spcAft>
                <a:spcPts val="0"/>
              </a:spcAft>
              <a:buClr>
                <a:schemeClr val="dk1"/>
              </a:buClr>
              <a:buSzPts val="1100"/>
              <a:buFont typeface="Arial"/>
              <a:buNone/>
            </a:pPr>
            <a:r>
              <a:rPr lang="en" sz="1200">
                <a:solidFill>
                  <a:schemeClr val="dk1"/>
                </a:solidFill>
                <a:latin typeface="Open Sans"/>
                <a:ea typeface="Open Sans"/>
                <a:cs typeface="Open Sans"/>
                <a:sym typeface="Open Sans"/>
              </a:rPr>
              <a:t>Today, online reviews are </a:t>
            </a:r>
            <a:r>
              <a:rPr i="1" lang="en" sz="1200">
                <a:solidFill>
                  <a:schemeClr val="dk1"/>
                </a:solidFill>
                <a:latin typeface="Open Sans"/>
                <a:ea typeface="Open Sans"/>
                <a:cs typeface="Open Sans"/>
                <a:sym typeface="Open Sans"/>
              </a:rPr>
              <a:t>crucial</a:t>
            </a:r>
            <a:r>
              <a:rPr lang="en" sz="1200">
                <a:solidFill>
                  <a:schemeClr val="dk1"/>
                </a:solidFill>
                <a:latin typeface="Open Sans"/>
                <a:ea typeface="Open Sans"/>
                <a:cs typeface="Open Sans"/>
                <a:sym typeface="Open Sans"/>
              </a:rPr>
              <a:t> to the success and revenue of a local business. In fact,</a:t>
            </a:r>
            <a:r>
              <a:rPr b="1" lang="en" sz="1200">
                <a:solidFill>
                  <a:schemeClr val="dk1"/>
                </a:solidFill>
                <a:latin typeface="Open Sans"/>
                <a:ea typeface="Open Sans"/>
                <a:cs typeface="Open Sans"/>
                <a:sym typeface="Open Sans"/>
              </a:rPr>
              <a:t> 87%</a:t>
            </a:r>
            <a:r>
              <a:rPr lang="en" sz="1200">
                <a:solidFill>
                  <a:schemeClr val="dk1"/>
                </a:solidFill>
                <a:latin typeface="Open Sans"/>
                <a:ea typeface="Open Sans"/>
                <a:cs typeface="Open Sans"/>
                <a:sym typeface="Open Sans"/>
              </a:rPr>
              <a:t> of consumers say they will only consider using a business if they have an average rating of 3-5 stars.</a:t>
            </a:r>
            <a:r>
              <a:rPr baseline="30000" lang="en" sz="1200" u="sng">
                <a:solidFill>
                  <a:schemeClr val="accent5"/>
                </a:solidFill>
                <a:latin typeface="Open Sans"/>
                <a:ea typeface="Open Sans"/>
                <a:cs typeface="Open Sans"/>
                <a:sym typeface="Open Sans"/>
                <a:hlinkClick r:id="rId2">
                  <a:extLst>
                    <a:ext uri="{A12FA001-AC4F-418D-AE19-62706E023703}">
                      <ahyp:hlinkClr val="tx"/>
                    </a:ext>
                  </a:extLst>
                </a:hlinkClick>
              </a:rPr>
              <a:t>1</a:t>
            </a:r>
            <a:endParaRPr baseline="30000" sz="1200">
              <a:solidFill>
                <a:schemeClr val="dk1"/>
              </a:solidFill>
              <a:latin typeface="Open Sans"/>
              <a:ea typeface="Open Sans"/>
              <a:cs typeface="Open Sans"/>
              <a:sym typeface="Open Sans"/>
            </a:endParaRPr>
          </a:p>
          <a:p>
            <a:pPr indent="0" lvl="0" marL="0" marR="914400" rtl="0" algn="l">
              <a:spcBef>
                <a:spcPts val="0"/>
              </a:spcBef>
              <a:spcAft>
                <a:spcPts val="0"/>
              </a:spcAft>
              <a:buClr>
                <a:schemeClr val="dk1"/>
              </a:buClr>
              <a:buSzPts val="1100"/>
              <a:buFont typeface="Arial"/>
              <a:buNone/>
            </a:pPr>
            <a:r>
              <a:t/>
            </a:r>
            <a:endParaRPr sz="1200">
              <a:solidFill>
                <a:schemeClr val="dk1"/>
              </a:solidFill>
              <a:latin typeface="Open Sans"/>
              <a:ea typeface="Open Sans"/>
              <a:cs typeface="Open Sans"/>
              <a:sym typeface="Open Sans"/>
            </a:endParaRPr>
          </a:p>
          <a:p>
            <a:pPr indent="0" lvl="0" marL="0" marR="914400" rtl="0" algn="l">
              <a:spcBef>
                <a:spcPts val="0"/>
              </a:spcBef>
              <a:spcAft>
                <a:spcPts val="0"/>
              </a:spcAft>
              <a:buClr>
                <a:schemeClr val="dk1"/>
              </a:buClr>
              <a:buSzPts val="1100"/>
              <a:buFont typeface="Arial"/>
              <a:buNone/>
            </a:pPr>
            <a:r>
              <a:rPr lang="en" sz="1200">
                <a:solidFill>
                  <a:schemeClr val="dk1"/>
                </a:solidFill>
                <a:latin typeface="Open Sans"/>
                <a:ea typeface="Open Sans"/>
                <a:cs typeface="Open Sans"/>
                <a:sym typeface="Open Sans"/>
              </a:rPr>
              <a:t>If you search online for a dentist, and two in your neighbourhood show up: one with 5 stars, and one with 2, which are you more likely to choose?</a:t>
            </a:r>
            <a:endParaRPr sz="1200">
              <a:solidFill>
                <a:schemeClr val="dk1"/>
              </a:solidFill>
              <a:latin typeface="Open Sans"/>
              <a:ea typeface="Open Sans"/>
              <a:cs typeface="Open Sans"/>
              <a:sym typeface="Open Sans"/>
            </a:endParaRPr>
          </a:p>
          <a:p>
            <a:pPr indent="0" lvl="0" marL="0" marR="914400" rtl="0" algn="l">
              <a:spcBef>
                <a:spcPts val="0"/>
              </a:spcBef>
              <a:spcAft>
                <a:spcPts val="0"/>
              </a:spcAft>
              <a:buClr>
                <a:schemeClr val="dk1"/>
              </a:buClr>
              <a:buSzPts val="1100"/>
              <a:buFont typeface="Arial"/>
              <a:buNone/>
            </a:pPr>
            <a:r>
              <a:t/>
            </a:r>
            <a:endParaRPr sz="1200">
              <a:solidFill>
                <a:schemeClr val="dk1"/>
              </a:solidFill>
              <a:latin typeface="Open Sans"/>
              <a:ea typeface="Open Sans"/>
              <a:cs typeface="Open Sans"/>
              <a:sym typeface="Open Sans"/>
            </a:endParaRPr>
          </a:p>
          <a:p>
            <a:pPr indent="0" lvl="0" marL="0" marR="914400" rtl="0" algn="l">
              <a:spcBef>
                <a:spcPts val="0"/>
              </a:spcBef>
              <a:spcAft>
                <a:spcPts val="0"/>
              </a:spcAft>
              <a:buClr>
                <a:schemeClr val="dk1"/>
              </a:buClr>
              <a:buSzPts val="1100"/>
              <a:buFont typeface="Arial"/>
              <a:buNone/>
            </a:pPr>
            <a:r>
              <a:rPr lang="en" sz="1200">
                <a:solidFill>
                  <a:schemeClr val="dk1"/>
                </a:solidFill>
                <a:latin typeface="Open Sans"/>
                <a:ea typeface="Open Sans"/>
                <a:cs typeface="Open Sans"/>
                <a:sym typeface="Open Sans"/>
              </a:rPr>
              <a:t>Your clients know building their online star rating is important, but they need your help doing it. </a:t>
            </a:r>
            <a:endParaRPr sz="1200">
              <a:solidFill>
                <a:schemeClr val="dk1"/>
              </a:solidFill>
              <a:latin typeface="Open Sans"/>
              <a:ea typeface="Open Sans"/>
              <a:cs typeface="Open Sans"/>
              <a:sym typeface="Open Sans"/>
            </a:endParaRPr>
          </a:p>
          <a:p>
            <a:pPr indent="0" lvl="0" marL="0" marR="914400" rtl="0" algn="l">
              <a:spcBef>
                <a:spcPts val="0"/>
              </a:spcBef>
              <a:spcAft>
                <a:spcPts val="0"/>
              </a:spcAft>
              <a:buClr>
                <a:schemeClr val="dk1"/>
              </a:buClr>
              <a:buSzPts val="1100"/>
              <a:buFont typeface="Arial"/>
              <a:buNone/>
            </a:pPr>
            <a:r>
              <a:t/>
            </a:r>
            <a:endParaRPr sz="1200">
              <a:solidFill>
                <a:schemeClr val="dk1"/>
              </a:solidFill>
              <a:latin typeface="Open Sans"/>
              <a:ea typeface="Open Sans"/>
              <a:cs typeface="Open Sans"/>
              <a:sym typeface="Open Sans"/>
            </a:endParaRPr>
          </a:p>
          <a:p>
            <a:pPr indent="0" lvl="0" marL="0" marR="914400" rtl="0" algn="l">
              <a:spcBef>
                <a:spcPts val="0"/>
              </a:spcBef>
              <a:spcAft>
                <a:spcPts val="0"/>
              </a:spcAft>
              <a:buClr>
                <a:schemeClr val="dk1"/>
              </a:buClr>
              <a:buSzPts val="1100"/>
              <a:buFont typeface="Arial"/>
              <a:buNone/>
            </a:pPr>
            <a:r>
              <a:t/>
            </a:r>
            <a:endParaRPr>
              <a:solidFill>
                <a:schemeClr val="dk1"/>
              </a:solidFill>
            </a:endParaRPr>
          </a:p>
          <a:p>
            <a:pPr indent="0" lvl="0" marL="0" marR="91440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1" name="Shape 611"/>
        <p:cNvGrpSpPr/>
        <p:nvPr/>
      </p:nvGrpSpPr>
      <p:grpSpPr>
        <a:xfrm>
          <a:off x="0" y="0"/>
          <a:ext cx="0" cy="0"/>
          <a:chOff x="0" y="0"/>
          <a:chExt cx="0" cy="0"/>
        </a:xfrm>
      </p:grpSpPr>
      <p:sp>
        <p:nvSpPr>
          <p:cNvPr id="612" name="Google Shape;612;g76f5bf1a31_0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3" name="Google Shape;613;g76f5bf1a31_0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chemeClr val="dk1"/>
                </a:solidFill>
                <a:latin typeface="Open Sans"/>
                <a:ea typeface="Open Sans"/>
                <a:cs typeface="Open Sans"/>
                <a:sym typeface="Open Sans"/>
              </a:rPr>
              <a:t>On the Customer Voice dashboard your clients can see immediate ROI. It allows them to keep track of their review requests; see info like how many requests have been sent, click through rates, and request status, all in realtime.</a:t>
            </a:r>
            <a:endParaRPr sz="12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sz="12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sz="1200">
              <a:solidFill>
                <a:schemeClr val="dk1"/>
              </a:solidFill>
              <a:latin typeface="Open Sans"/>
              <a:ea typeface="Open Sans"/>
              <a:cs typeface="Open Sans"/>
              <a:sym typeface="Open San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6" name="Shape 626"/>
        <p:cNvGrpSpPr/>
        <p:nvPr/>
      </p:nvGrpSpPr>
      <p:grpSpPr>
        <a:xfrm>
          <a:off x="0" y="0"/>
          <a:ext cx="0" cy="0"/>
          <a:chOff x="0" y="0"/>
          <a:chExt cx="0" cy="0"/>
        </a:xfrm>
      </p:grpSpPr>
      <p:sp>
        <p:nvSpPr>
          <p:cNvPr id="627" name="Google Shape;627;g76f5bf1a31_0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8" name="Google Shape;628;g76f5bf1a31_0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Open Sans"/>
                <a:ea typeface="Open Sans"/>
                <a:cs typeface="Open Sans"/>
                <a:sym typeface="Open Sans"/>
              </a:rPr>
              <a:t>But sending email or SMS reviews isn’t where Customer Voice’s capabilities stop! Your clients can also collect reviews conveniently on their website as well. Customize the widget to suit the website and quickly embed—it’s that simple to get even more reviews.</a:t>
            </a:r>
            <a:endParaRPr sz="1200">
              <a:latin typeface="Open Sans"/>
              <a:ea typeface="Open Sans"/>
              <a:cs typeface="Open Sans"/>
              <a:sym typeface="Open San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0" name="Shape 640"/>
        <p:cNvGrpSpPr/>
        <p:nvPr/>
      </p:nvGrpSpPr>
      <p:grpSpPr>
        <a:xfrm>
          <a:off x="0" y="0"/>
          <a:ext cx="0" cy="0"/>
          <a:chOff x="0" y="0"/>
          <a:chExt cx="0" cy="0"/>
        </a:xfrm>
      </p:grpSpPr>
      <p:sp>
        <p:nvSpPr>
          <p:cNvPr id="641" name="Google Shape;641;g74f84a8792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2" name="Google Shape;642;g74f84a8792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Open Sans"/>
                <a:ea typeface="Open Sans"/>
                <a:cs typeface="Open Sans"/>
                <a:sym typeface="Open Sans"/>
              </a:rPr>
              <a:t>Customer Voice is a powerful tool to get your clients more customer reviews and boost their star rating! We all know how important it is nowadays to collect customer reviews, in order to establish trust with potential customers. Customer Voice makes it easy to collect customer reviews after they’ve visited the business and when they’re most likely to leave a review..</a:t>
            </a:r>
            <a:endParaRPr sz="1200">
              <a:solidFill>
                <a:schemeClr val="dk1"/>
              </a:solidFill>
              <a:latin typeface="Open Sans"/>
              <a:ea typeface="Open Sans"/>
              <a:cs typeface="Open Sans"/>
              <a:sym typeface="Open San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545184958f_0_17: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14" name="Google Shape;314;g545184958f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chemeClr val="dk1"/>
                </a:solidFill>
                <a:latin typeface="Open Sans"/>
                <a:ea typeface="Open Sans"/>
                <a:cs typeface="Open Sans"/>
                <a:sym typeface="Open Sans"/>
              </a:rPr>
              <a:t>We believe that businesses should have the ability to request feedback from their customers, participate in online conversations, and ask for reviews online, while addressing negative feedback offline.  </a:t>
            </a:r>
            <a:endParaRPr sz="1200">
              <a:solidFill>
                <a:schemeClr val="dk1"/>
              </a:solidFill>
              <a:latin typeface="Open Sans"/>
              <a:ea typeface="Open Sans"/>
              <a:cs typeface="Open Sans"/>
              <a:sym typeface="Open Sans"/>
            </a:endParaRPr>
          </a:p>
          <a:p>
            <a:pPr indent="0" lvl="0" marL="0" marR="914400" rtl="0" algn="l">
              <a:lnSpc>
                <a:spcPct val="100000"/>
              </a:lnSpc>
              <a:spcBef>
                <a:spcPts val="0"/>
              </a:spcBef>
              <a:spcAft>
                <a:spcPts val="0"/>
              </a:spcAft>
              <a:buClr>
                <a:schemeClr val="dk1"/>
              </a:buClr>
              <a:buSzPts val="1100"/>
              <a:buFont typeface="Arial"/>
              <a:buNone/>
            </a:pPr>
            <a:r>
              <a:t/>
            </a:r>
            <a:endParaRPr b="1" sz="1200">
              <a:latin typeface="Open Sans"/>
              <a:ea typeface="Open Sans"/>
              <a:cs typeface="Open Sans"/>
              <a:sym typeface="Open San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6" name="Shape 656"/>
        <p:cNvGrpSpPr/>
        <p:nvPr/>
      </p:nvGrpSpPr>
      <p:grpSpPr>
        <a:xfrm>
          <a:off x="0" y="0"/>
          <a:ext cx="0" cy="0"/>
          <a:chOff x="0" y="0"/>
          <a:chExt cx="0" cy="0"/>
        </a:xfrm>
      </p:grpSpPr>
      <p:sp>
        <p:nvSpPr>
          <p:cNvPr id="657" name="Google Shape;657;g74f84a879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8" name="Google Shape;658;g74f84a879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latin typeface="Open Sans"/>
              <a:ea typeface="Open Sans"/>
              <a:cs typeface="Open Sans"/>
              <a:sym typeface="Open San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1" name="Shape 661"/>
        <p:cNvGrpSpPr/>
        <p:nvPr/>
      </p:nvGrpSpPr>
      <p:grpSpPr>
        <a:xfrm>
          <a:off x="0" y="0"/>
          <a:ext cx="0" cy="0"/>
          <a:chOff x="0" y="0"/>
          <a:chExt cx="0" cy="0"/>
        </a:xfrm>
      </p:grpSpPr>
      <p:sp>
        <p:nvSpPr>
          <p:cNvPr id="662" name="Google Shape;662;g5f52caf266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3" name="Google Shape;663;g5f52caf266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Customer Voice Pro:</a:t>
            </a:r>
            <a:endParaRPr/>
          </a:p>
          <a:p>
            <a:pPr indent="-298450" lvl="0" marL="457200" rtl="0" algn="l">
              <a:spcBef>
                <a:spcPts val="0"/>
              </a:spcBef>
              <a:spcAft>
                <a:spcPts val="0"/>
              </a:spcAft>
              <a:buSzPts val="1100"/>
              <a:buChar char="●"/>
            </a:pPr>
            <a:r>
              <a:rPr lang="en" u="sng">
                <a:solidFill>
                  <a:schemeClr val="hlink"/>
                </a:solidFill>
                <a:hlinkClick r:id="rId2"/>
              </a:rPr>
              <a:t>https://vendasta-1.wistia.com/medias/anh7b0lejg</a:t>
            </a:r>
            <a:endParaRPr/>
          </a:p>
          <a:p>
            <a:pPr indent="-298450" lvl="0" marL="457200" rtl="0" algn="l">
              <a:spcBef>
                <a:spcPts val="0"/>
              </a:spcBef>
              <a:spcAft>
                <a:spcPts val="0"/>
              </a:spcAft>
              <a:buSzPts val="1100"/>
              <a:buChar char="●"/>
            </a:pPr>
            <a:r>
              <a:rPr lang="en" u="sng">
                <a:solidFill>
                  <a:schemeClr val="hlink"/>
                </a:solidFill>
                <a:hlinkClick r:id="rId3"/>
              </a:rPr>
              <a:t>https://support.vendasta.com/hc/en-us/articles/360034289693?flash_digest=9793bec980e358e94e8072a2b0e0fe31929249cc</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Customer Voice Express</a:t>
            </a:r>
            <a:endParaRPr/>
          </a:p>
          <a:p>
            <a:pPr indent="-298450" lvl="0" marL="457200" rtl="0" algn="l">
              <a:spcBef>
                <a:spcPts val="0"/>
              </a:spcBef>
              <a:spcAft>
                <a:spcPts val="0"/>
              </a:spcAft>
              <a:buSzPts val="1100"/>
              <a:buChar char="●"/>
            </a:pPr>
            <a:r>
              <a:rPr lang="en" u="sng">
                <a:solidFill>
                  <a:schemeClr val="hlink"/>
                </a:solidFill>
                <a:hlinkClick r:id="rId4"/>
              </a:rPr>
              <a:t>https://vendasta-1.wistia.com/medias/rokkonv5vd</a:t>
            </a:r>
            <a:r>
              <a:rPr lang="en"/>
              <a:t>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30d1c6c4fb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0" name="Google Shape;330;g30d1c6c4fb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Open Sans"/>
                <a:ea typeface="Open Sans"/>
                <a:cs typeface="Open Sans"/>
                <a:sym typeface="Open Sans"/>
              </a:rPr>
              <a:t>The workflow for achieving feedback is simple! Consider this customer’s journey at your client’s business. </a:t>
            </a:r>
            <a:endParaRPr sz="12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sz="1200">
              <a:solidFill>
                <a:schemeClr val="dk1"/>
              </a:solidFill>
              <a:latin typeface="Open Sans"/>
              <a:ea typeface="Open Sans"/>
              <a:cs typeface="Open Sans"/>
              <a:sym typeface="Open Sans"/>
            </a:endParaRPr>
          </a:p>
          <a:p>
            <a:pPr indent="0" lvl="0" marL="0" rtl="0" algn="l">
              <a:spcBef>
                <a:spcPts val="0"/>
              </a:spcBef>
              <a:spcAft>
                <a:spcPts val="0"/>
              </a:spcAft>
              <a:buNone/>
            </a:pPr>
            <a:r>
              <a:rPr lang="en" sz="1200">
                <a:solidFill>
                  <a:schemeClr val="dk1"/>
                </a:solidFill>
                <a:latin typeface="Open Sans"/>
                <a:ea typeface="Open Sans"/>
                <a:cs typeface="Open Sans"/>
                <a:sym typeface="Open Sans"/>
              </a:rPr>
              <a:t>First, the customer visits the business and a phone number or email address is collected from the business. </a:t>
            </a:r>
            <a:endParaRPr sz="12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sz="1200">
              <a:solidFill>
                <a:schemeClr val="dk1"/>
              </a:solidFill>
              <a:latin typeface="Open Sans"/>
              <a:ea typeface="Open Sans"/>
              <a:cs typeface="Open Sans"/>
              <a:sym typeface="Open Sans"/>
            </a:endParaRPr>
          </a:p>
          <a:p>
            <a:pPr indent="0" lvl="0" marL="0" rtl="0" algn="l">
              <a:spcBef>
                <a:spcPts val="0"/>
              </a:spcBef>
              <a:spcAft>
                <a:spcPts val="0"/>
              </a:spcAft>
              <a:buNone/>
            </a:pPr>
            <a:r>
              <a:rPr lang="en" sz="1200">
                <a:solidFill>
                  <a:schemeClr val="dk1"/>
                </a:solidFill>
                <a:latin typeface="Open Sans"/>
                <a:ea typeface="Open Sans"/>
                <a:cs typeface="Open Sans"/>
                <a:sym typeface="Open Sans"/>
              </a:rPr>
              <a:t>Within Customer Voice, simply upload that customer information and quickly and conveniently send an email or SMS message to that customer asking for a review. </a:t>
            </a:r>
            <a:endParaRPr sz="12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sz="1200">
              <a:solidFill>
                <a:schemeClr val="dk1"/>
              </a:solidFill>
              <a:latin typeface="Open Sans"/>
              <a:ea typeface="Open Sans"/>
              <a:cs typeface="Open Sans"/>
              <a:sym typeface="Open Sans"/>
            </a:endParaRPr>
          </a:p>
          <a:p>
            <a:pPr indent="0" lvl="0" marL="0" rtl="0" algn="l">
              <a:spcBef>
                <a:spcPts val="0"/>
              </a:spcBef>
              <a:spcAft>
                <a:spcPts val="0"/>
              </a:spcAft>
              <a:buNone/>
            </a:pPr>
            <a:r>
              <a:rPr lang="en" sz="1200">
                <a:solidFill>
                  <a:schemeClr val="dk1"/>
                </a:solidFill>
                <a:latin typeface="Open Sans"/>
                <a:ea typeface="Open Sans"/>
                <a:cs typeface="Open Sans"/>
                <a:sym typeface="Open Sans"/>
              </a:rPr>
              <a:t>The customer then leaves their review on the business’s chosen review site! As a result, the business shines in local search, resulting in even more customers through the door to start the workflow all over again. </a:t>
            </a:r>
            <a:endParaRPr sz="1200">
              <a:solidFill>
                <a:schemeClr val="dk1"/>
              </a:solidFill>
              <a:latin typeface="Open Sans"/>
              <a:ea typeface="Open Sans"/>
              <a:cs typeface="Open Sans"/>
              <a:sym typeface="Open San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545184958f_0_3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2" name="Google Shape;372;g545184958f_0_3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marR="914400" rtl="0" algn="l">
              <a:spcBef>
                <a:spcPts val="0"/>
              </a:spcBef>
              <a:spcAft>
                <a:spcPts val="0"/>
              </a:spcAft>
              <a:buNone/>
            </a:pPr>
            <a:r>
              <a:rPr lang="en" sz="1200">
                <a:solidFill>
                  <a:schemeClr val="dk1"/>
                </a:solidFill>
                <a:latin typeface="Open Sans"/>
                <a:ea typeface="Open Sans"/>
                <a:cs typeface="Open Sans"/>
                <a:sym typeface="Open Sans"/>
              </a:rPr>
              <a:t>In the </a:t>
            </a:r>
            <a:r>
              <a:rPr b="1" lang="en" sz="1200">
                <a:solidFill>
                  <a:schemeClr val="dk1"/>
                </a:solidFill>
                <a:latin typeface="Open Sans"/>
                <a:ea typeface="Open Sans"/>
                <a:cs typeface="Open Sans"/>
                <a:sym typeface="Open Sans"/>
              </a:rPr>
              <a:t>Customers</a:t>
            </a:r>
            <a:r>
              <a:rPr lang="en" sz="1200">
                <a:solidFill>
                  <a:schemeClr val="dk1"/>
                </a:solidFill>
                <a:latin typeface="Open Sans"/>
                <a:ea typeface="Open Sans"/>
                <a:cs typeface="Open Sans"/>
                <a:sym typeface="Open Sans"/>
              </a:rPr>
              <a:t> tab, import customer information one at a time or in bulk. You must include a phone number or an email address so that the request can be sent. From this page, you can also see at a glance the status of your most recent sent requests, so you know who to target next!</a:t>
            </a:r>
            <a:endParaRPr sz="1200">
              <a:solidFill>
                <a:schemeClr val="dk1"/>
              </a:solidFill>
              <a:latin typeface="Open Sans"/>
              <a:ea typeface="Open Sans"/>
              <a:cs typeface="Open Sans"/>
              <a:sym typeface="Open San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g5f52caf266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5" name="Google Shape;385;g5f52caf266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marR="914400" rtl="0" algn="l">
              <a:spcBef>
                <a:spcPts val="0"/>
              </a:spcBef>
              <a:spcAft>
                <a:spcPts val="0"/>
              </a:spcAft>
              <a:buClr>
                <a:schemeClr val="dk1"/>
              </a:buClr>
              <a:buSzPts val="1100"/>
              <a:buFont typeface="Arial"/>
              <a:buNone/>
            </a:pPr>
            <a:r>
              <a:rPr lang="en" sz="1200">
                <a:solidFill>
                  <a:schemeClr val="dk1"/>
                </a:solidFill>
                <a:latin typeface="Open Sans"/>
                <a:ea typeface="Open Sans"/>
                <a:cs typeface="Open Sans"/>
                <a:sym typeface="Open Sans"/>
              </a:rPr>
              <a:t>With Customer Voice your clients have the power to generate more reviews and increase their review ratings. With a couple clicks, your clients can reach their customers via email or </a:t>
            </a:r>
            <a:r>
              <a:rPr lang="en" sz="1200">
                <a:solidFill>
                  <a:srgbClr val="434343"/>
                </a:solidFill>
                <a:latin typeface="Open Sans"/>
                <a:ea typeface="Open Sans"/>
                <a:cs typeface="Open Sans"/>
                <a:sym typeface="Open Sans"/>
              </a:rPr>
              <a:t>text </a:t>
            </a:r>
            <a:r>
              <a:rPr lang="en" sz="1200">
                <a:solidFill>
                  <a:schemeClr val="dk1"/>
                </a:solidFill>
                <a:latin typeface="Open Sans"/>
                <a:ea typeface="Open Sans"/>
                <a:cs typeface="Open Sans"/>
                <a:sym typeface="Open Sans"/>
              </a:rPr>
              <a:t>and collect reviews on the sites that are most important to their business. These SMS and email templates are customizable, so you can alter them to fit whatever branding you need.</a:t>
            </a:r>
            <a:endParaRPr sz="1200">
              <a:solidFill>
                <a:schemeClr val="dk1"/>
              </a:solidFill>
              <a:latin typeface="Open Sans"/>
              <a:ea typeface="Open Sans"/>
              <a:cs typeface="Open Sans"/>
              <a:sym typeface="Open Sans"/>
            </a:endParaRPr>
          </a:p>
          <a:p>
            <a:pPr indent="0" lvl="0" marL="0" marR="914400" rtl="0" algn="l">
              <a:spcBef>
                <a:spcPts val="0"/>
              </a:spcBef>
              <a:spcAft>
                <a:spcPts val="0"/>
              </a:spcAft>
              <a:buNone/>
            </a:pPr>
            <a:r>
              <a:t/>
            </a:r>
            <a:endParaRPr sz="1200">
              <a:solidFill>
                <a:schemeClr val="dk1"/>
              </a:solidFill>
              <a:latin typeface="Open Sans"/>
              <a:ea typeface="Open Sans"/>
              <a:cs typeface="Open Sans"/>
              <a:sym typeface="Open San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545184958f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9" name="Google Shape;399;g545184958f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chemeClr val="dk1"/>
                </a:solidFill>
                <a:latin typeface="Open Sans"/>
                <a:ea typeface="Open Sans"/>
                <a:cs typeface="Open Sans"/>
                <a:sym typeface="Open Sans"/>
              </a:rPr>
              <a:t>Customer Voice allows your clients to choose between collecting first party reviews on their My Listing page, or third party reviews on sites like Google and Facebook.</a:t>
            </a:r>
            <a:endParaRPr sz="12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Open Sans"/>
                <a:ea typeface="Open Sans"/>
                <a:cs typeface="Open Sans"/>
                <a:sym typeface="Open Sans"/>
              </a:rPr>
              <a:t>Customer Voice also gives your clients the ability to manage negative feedback in a timely way—so they can address the situation before it harms their online reputation.</a:t>
            </a:r>
            <a:endParaRPr sz="12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Open Sans"/>
              <a:ea typeface="Open Sans"/>
              <a:cs typeface="Open Sans"/>
              <a:sym typeface="Open Sans"/>
            </a:endParaRPr>
          </a:p>
          <a:p>
            <a:pPr indent="0" lvl="0" marL="0" marR="914400" rtl="0" algn="l">
              <a:spcBef>
                <a:spcPts val="0"/>
              </a:spcBef>
              <a:spcAft>
                <a:spcPts val="0"/>
              </a:spcAft>
              <a:buClr>
                <a:schemeClr val="dk1"/>
              </a:buClr>
              <a:buSzPts val="1100"/>
              <a:buFont typeface="Arial"/>
              <a:buNone/>
            </a:pPr>
            <a:r>
              <a:rPr lang="en" sz="1200">
                <a:solidFill>
                  <a:schemeClr val="dk1"/>
                </a:solidFill>
                <a:latin typeface="Open Sans"/>
                <a:ea typeface="Open Sans"/>
                <a:cs typeface="Open Sans"/>
                <a:sym typeface="Open Sans"/>
              </a:rPr>
              <a:t>Plus, with the customizable Review Generation widget installed on your client’s website, harvesting the positive reviews your clients need is easier than ever!</a:t>
            </a:r>
            <a:endParaRPr sz="1200">
              <a:solidFill>
                <a:schemeClr val="dk1"/>
              </a:solidFill>
              <a:latin typeface="Open Sans"/>
              <a:ea typeface="Open Sans"/>
              <a:cs typeface="Open Sans"/>
              <a:sym typeface="Open Sans"/>
            </a:endParaRPr>
          </a:p>
          <a:p>
            <a:pPr indent="0" lvl="0" marL="0" marR="914400" rtl="0" algn="l">
              <a:spcBef>
                <a:spcPts val="0"/>
              </a:spcBef>
              <a:spcAft>
                <a:spcPts val="0"/>
              </a:spcAft>
              <a:buClr>
                <a:schemeClr val="dk1"/>
              </a:buClr>
              <a:buSzPts val="1100"/>
              <a:buFont typeface="Arial"/>
              <a:buNone/>
            </a:pPr>
            <a:r>
              <a:t/>
            </a:r>
            <a:endParaRPr sz="1200">
              <a:solidFill>
                <a:schemeClr val="dk1"/>
              </a:solidFill>
              <a:latin typeface="Open Sans"/>
              <a:ea typeface="Open Sans"/>
              <a:cs typeface="Open Sans"/>
              <a:sym typeface="Open San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g545184958f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9" name="Google Shape;439;g545184958f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marR="914400" rtl="0" algn="l">
              <a:spcBef>
                <a:spcPts val="0"/>
              </a:spcBef>
              <a:spcAft>
                <a:spcPts val="0"/>
              </a:spcAft>
              <a:buClr>
                <a:schemeClr val="dk1"/>
              </a:buClr>
              <a:buSzPts val="1100"/>
              <a:buFont typeface="Arial"/>
              <a:buNone/>
            </a:pPr>
            <a:r>
              <a:rPr lang="en" sz="1200">
                <a:solidFill>
                  <a:schemeClr val="dk1"/>
                </a:solidFill>
                <a:latin typeface="Open Sans"/>
                <a:ea typeface="Open Sans"/>
                <a:cs typeface="Open Sans"/>
                <a:sym typeface="Open Sans"/>
              </a:rPr>
              <a:t>Today, online reviews are </a:t>
            </a:r>
            <a:r>
              <a:rPr i="1" lang="en" sz="1200">
                <a:solidFill>
                  <a:schemeClr val="dk1"/>
                </a:solidFill>
                <a:latin typeface="Open Sans"/>
                <a:ea typeface="Open Sans"/>
                <a:cs typeface="Open Sans"/>
                <a:sym typeface="Open Sans"/>
              </a:rPr>
              <a:t>crucial</a:t>
            </a:r>
            <a:r>
              <a:rPr lang="en" sz="1200">
                <a:solidFill>
                  <a:schemeClr val="dk1"/>
                </a:solidFill>
                <a:latin typeface="Open Sans"/>
                <a:ea typeface="Open Sans"/>
                <a:cs typeface="Open Sans"/>
                <a:sym typeface="Open Sans"/>
              </a:rPr>
              <a:t> to the success and revenue of a local business. In fact,</a:t>
            </a:r>
            <a:r>
              <a:rPr b="1" lang="en" sz="1200">
                <a:solidFill>
                  <a:schemeClr val="dk1"/>
                </a:solidFill>
                <a:latin typeface="Open Sans"/>
                <a:ea typeface="Open Sans"/>
                <a:cs typeface="Open Sans"/>
                <a:sym typeface="Open Sans"/>
              </a:rPr>
              <a:t> 87%</a:t>
            </a:r>
            <a:r>
              <a:rPr lang="en" sz="1200">
                <a:solidFill>
                  <a:schemeClr val="dk1"/>
                </a:solidFill>
                <a:latin typeface="Open Sans"/>
                <a:ea typeface="Open Sans"/>
                <a:cs typeface="Open Sans"/>
                <a:sym typeface="Open Sans"/>
              </a:rPr>
              <a:t> of consumers say they will only consider using a business if they have an average rating of 3-5 stars.</a:t>
            </a:r>
            <a:r>
              <a:rPr baseline="30000" lang="en" sz="1200" u="sng">
                <a:solidFill>
                  <a:schemeClr val="accent5"/>
                </a:solidFill>
                <a:latin typeface="Open Sans"/>
                <a:ea typeface="Open Sans"/>
                <a:cs typeface="Open Sans"/>
                <a:sym typeface="Open Sans"/>
                <a:hlinkClick r:id="rId2">
                  <a:extLst>
                    <a:ext uri="{A12FA001-AC4F-418D-AE19-62706E023703}">
                      <ahyp:hlinkClr val="tx"/>
                    </a:ext>
                  </a:extLst>
                </a:hlinkClick>
              </a:rPr>
              <a:t>1</a:t>
            </a:r>
            <a:endParaRPr baseline="30000" sz="1200">
              <a:solidFill>
                <a:schemeClr val="dk1"/>
              </a:solidFill>
              <a:latin typeface="Open Sans"/>
              <a:ea typeface="Open Sans"/>
              <a:cs typeface="Open Sans"/>
              <a:sym typeface="Open Sans"/>
            </a:endParaRPr>
          </a:p>
          <a:p>
            <a:pPr indent="0" lvl="0" marL="0" marR="914400" rtl="0" algn="l">
              <a:spcBef>
                <a:spcPts val="0"/>
              </a:spcBef>
              <a:spcAft>
                <a:spcPts val="0"/>
              </a:spcAft>
              <a:buClr>
                <a:schemeClr val="dk1"/>
              </a:buClr>
              <a:buSzPts val="1100"/>
              <a:buFont typeface="Arial"/>
              <a:buNone/>
            </a:pPr>
            <a:r>
              <a:t/>
            </a:r>
            <a:endParaRPr sz="1200">
              <a:solidFill>
                <a:schemeClr val="dk1"/>
              </a:solidFill>
              <a:latin typeface="Open Sans"/>
              <a:ea typeface="Open Sans"/>
              <a:cs typeface="Open Sans"/>
              <a:sym typeface="Open Sans"/>
            </a:endParaRPr>
          </a:p>
          <a:p>
            <a:pPr indent="0" lvl="0" marL="0" marR="914400" rtl="0" algn="l">
              <a:spcBef>
                <a:spcPts val="0"/>
              </a:spcBef>
              <a:spcAft>
                <a:spcPts val="0"/>
              </a:spcAft>
              <a:buClr>
                <a:schemeClr val="dk1"/>
              </a:buClr>
              <a:buSzPts val="1100"/>
              <a:buFont typeface="Arial"/>
              <a:buNone/>
            </a:pPr>
            <a:r>
              <a:rPr lang="en" sz="1200">
                <a:solidFill>
                  <a:schemeClr val="dk1"/>
                </a:solidFill>
                <a:latin typeface="Open Sans"/>
                <a:ea typeface="Open Sans"/>
                <a:cs typeface="Open Sans"/>
                <a:sym typeface="Open Sans"/>
              </a:rPr>
              <a:t>If you search online for a dentist, and two in your neighbourhood show up: one with 5 stars, and one with 2, which are you more likely to choose?</a:t>
            </a:r>
            <a:endParaRPr sz="1200">
              <a:solidFill>
                <a:schemeClr val="dk1"/>
              </a:solidFill>
              <a:latin typeface="Open Sans"/>
              <a:ea typeface="Open Sans"/>
              <a:cs typeface="Open Sans"/>
              <a:sym typeface="Open Sans"/>
            </a:endParaRPr>
          </a:p>
          <a:p>
            <a:pPr indent="0" lvl="0" marL="0" marR="914400" rtl="0" algn="l">
              <a:spcBef>
                <a:spcPts val="0"/>
              </a:spcBef>
              <a:spcAft>
                <a:spcPts val="0"/>
              </a:spcAft>
              <a:buClr>
                <a:schemeClr val="dk1"/>
              </a:buClr>
              <a:buSzPts val="1100"/>
              <a:buFont typeface="Arial"/>
              <a:buNone/>
            </a:pPr>
            <a:r>
              <a:t/>
            </a:r>
            <a:endParaRPr sz="1200">
              <a:solidFill>
                <a:schemeClr val="dk1"/>
              </a:solidFill>
              <a:latin typeface="Open Sans"/>
              <a:ea typeface="Open Sans"/>
              <a:cs typeface="Open Sans"/>
              <a:sym typeface="Open Sans"/>
            </a:endParaRPr>
          </a:p>
          <a:p>
            <a:pPr indent="0" lvl="0" marL="0" marR="914400" rtl="0" algn="l">
              <a:spcBef>
                <a:spcPts val="0"/>
              </a:spcBef>
              <a:spcAft>
                <a:spcPts val="0"/>
              </a:spcAft>
              <a:buClr>
                <a:schemeClr val="dk1"/>
              </a:buClr>
              <a:buSzPts val="1100"/>
              <a:buFont typeface="Arial"/>
              <a:buNone/>
            </a:pPr>
            <a:r>
              <a:rPr lang="en" sz="1200">
                <a:solidFill>
                  <a:schemeClr val="dk1"/>
                </a:solidFill>
                <a:latin typeface="Open Sans"/>
                <a:ea typeface="Open Sans"/>
                <a:cs typeface="Open Sans"/>
                <a:sym typeface="Open Sans"/>
              </a:rPr>
              <a:t>Your clients know building their online star rating is important, but they need your help doing it. </a:t>
            </a:r>
            <a:endParaRPr sz="1200">
              <a:solidFill>
                <a:schemeClr val="dk1"/>
              </a:solidFill>
              <a:latin typeface="Open Sans"/>
              <a:ea typeface="Open Sans"/>
              <a:cs typeface="Open Sans"/>
              <a:sym typeface="Open Sans"/>
            </a:endParaRPr>
          </a:p>
          <a:p>
            <a:pPr indent="0" lvl="0" marL="0" marR="914400" rtl="0" algn="l">
              <a:spcBef>
                <a:spcPts val="0"/>
              </a:spcBef>
              <a:spcAft>
                <a:spcPts val="0"/>
              </a:spcAft>
              <a:buClr>
                <a:schemeClr val="dk1"/>
              </a:buClr>
              <a:buSzPts val="1100"/>
              <a:buFont typeface="Arial"/>
              <a:buNone/>
            </a:pPr>
            <a:r>
              <a:t/>
            </a:r>
            <a:endParaRPr sz="1200">
              <a:solidFill>
                <a:schemeClr val="dk1"/>
              </a:solidFill>
              <a:latin typeface="Open Sans"/>
              <a:ea typeface="Open Sans"/>
              <a:cs typeface="Open Sans"/>
              <a:sym typeface="Open Sans"/>
            </a:endParaRPr>
          </a:p>
          <a:p>
            <a:pPr indent="0" lvl="0" marL="0" marR="914400" rtl="0" algn="l">
              <a:spcBef>
                <a:spcPts val="0"/>
              </a:spcBef>
              <a:spcAft>
                <a:spcPts val="0"/>
              </a:spcAft>
              <a:buClr>
                <a:schemeClr val="dk1"/>
              </a:buClr>
              <a:buSzPts val="1100"/>
              <a:buFont typeface="Arial"/>
              <a:buNone/>
            </a:pPr>
            <a:r>
              <a:t/>
            </a:r>
            <a:endParaRPr>
              <a:solidFill>
                <a:schemeClr val="dk1"/>
              </a:solidFill>
            </a:endParaRPr>
          </a:p>
          <a:p>
            <a:pPr indent="0" lvl="0" marL="0" marR="91440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g545184958f_0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4" name="Google Shape;454;g545184958f_0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chemeClr val="dk1"/>
                </a:solidFill>
                <a:latin typeface="Open Sans"/>
                <a:ea typeface="Open Sans"/>
                <a:cs typeface="Open Sans"/>
                <a:sym typeface="Open Sans"/>
              </a:rPr>
              <a:t>On the Customer Voice dashboard your clients can see immediate ROI. It allows them to keep track of their review requests; see info like how many requests have been sent, click through rates, and request status, all in realtime.</a:t>
            </a:r>
            <a:endParaRPr sz="12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sz="12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sz="1200">
              <a:solidFill>
                <a:schemeClr val="dk1"/>
              </a:solidFill>
              <a:latin typeface="Open Sans"/>
              <a:ea typeface="Open Sans"/>
              <a:cs typeface="Open Sans"/>
              <a:sym typeface="Open San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g333b5ddbff_1_12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8" name="Google Shape;468;g333b5ddbff_1_12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Open Sans"/>
                <a:ea typeface="Open Sans"/>
                <a:cs typeface="Open Sans"/>
                <a:sym typeface="Open Sans"/>
              </a:rPr>
              <a:t>But sending email or SMS reviews isn’t where Customer Voice’s capabilities stop! Your clients can also collect reviews conveniently on their website as well. Customize the widget to suit the website and quickly embed—it’s that simple to get even more reviews.</a:t>
            </a:r>
            <a:endParaRPr sz="1200">
              <a:latin typeface="Open Sans"/>
              <a:ea typeface="Open Sans"/>
              <a:cs typeface="Open Sans"/>
              <a:sym typeface="Open San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8.png"/><Relationship Id="rId3" Type="http://schemas.openxmlformats.org/officeDocument/2006/relationships/image" Target="../media/image4.png"/><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 Id="rId3"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10.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7.png"/><Relationship Id="rId3" Type="http://schemas.openxmlformats.org/officeDocument/2006/relationships/image" Target="../media/image33.png"/><Relationship Id="rId4" Type="http://schemas.openxmlformats.org/officeDocument/2006/relationships/image" Target="../media/image11.png"/><Relationship Id="rId5" Type="http://schemas.openxmlformats.org/officeDocument/2006/relationships/image" Target="../media/image5.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7.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7.png"/><Relationship Id="rId3" Type="http://schemas.openxmlformats.org/officeDocument/2006/relationships/image" Target="../media/image8.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 Id="rId3" Type="http://schemas.openxmlformats.org/officeDocument/2006/relationships/image" Target="../media/image9.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8.png"/><Relationship Id="rId3" Type="http://schemas.openxmlformats.org/officeDocument/2006/relationships/image" Target="../media/image1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text center">
  <p:cSld name="CUSTOM_1">
    <p:spTree>
      <p:nvGrpSpPr>
        <p:cNvPr id="50" name="Shape 50"/>
        <p:cNvGrpSpPr/>
        <p:nvPr/>
      </p:nvGrpSpPr>
      <p:grpSpPr>
        <a:xfrm>
          <a:off x="0" y="0"/>
          <a:ext cx="0" cy="0"/>
          <a:chOff x="0" y="0"/>
          <a:chExt cx="0" cy="0"/>
        </a:xfrm>
      </p:grpSpPr>
      <p:sp>
        <p:nvSpPr>
          <p:cNvPr id="51" name="Google Shape;51;p13"/>
          <p:cNvSpPr/>
          <p:nvPr/>
        </p:nvSpPr>
        <p:spPr>
          <a:xfrm>
            <a:off x="-17675" y="-35375"/>
            <a:ext cx="9161700" cy="4572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13"/>
          <p:cNvSpPr txBox="1"/>
          <p:nvPr>
            <p:ph type="title"/>
          </p:nvPr>
        </p:nvSpPr>
        <p:spPr>
          <a:xfrm>
            <a:off x="457200" y="922500"/>
            <a:ext cx="8229600" cy="32985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4800">
                <a:solidFill>
                  <a:srgbClr val="3F9B63"/>
                </a:solidFill>
              </a:defRPr>
            </a:lvl1pPr>
            <a:lvl2pPr lvl="1" rtl="0" algn="ctr">
              <a:spcBef>
                <a:spcPts val="0"/>
              </a:spcBef>
              <a:spcAft>
                <a:spcPts val="0"/>
              </a:spcAft>
              <a:buNone/>
              <a:defRPr sz="4800">
                <a:solidFill>
                  <a:srgbClr val="3F9B63"/>
                </a:solidFill>
              </a:defRPr>
            </a:lvl2pPr>
            <a:lvl3pPr lvl="2" rtl="0" algn="ctr">
              <a:spcBef>
                <a:spcPts val="0"/>
              </a:spcBef>
              <a:spcAft>
                <a:spcPts val="0"/>
              </a:spcAft>
              <a:buNone/>
              <a:defRPr sz="4800">
                <a:solidFill>
                  <a:srgbClr val="3F9B63"/>
                </a:solidFill>
              </a:defRPr>
            </a:lvl3pPr>
            <a:lvl4pPr lvl="3" rtl="0" algn="ctr">
              <a:spcBef>
                <a:spcPts val="0"/>
              </a:spcBef>
              <a:spcAft>
                <a:spcPts val="0"/>
              </a:spcAft>
              <a:buNone/>
              <a:defRPr sz="4800">
                <a:solidFill>
                  <a:srgbClr val="3F9B63"/>
                </a:solidFill>
              </a:defRPr>
            </a:lvl4pPr>
            <a:lvl5pPr lvl="4" rtl="0" algn="ctr">
              <a:spcBef>
                <a:spcPts val="0"/>
              </a:spcBef>
              <a:spcAft>
                <a:spcPts val="0"/>
              </a:spcAft>
              <a:buNone/>
              <a:defRPr sz="4800">
                <a:solidFill>
                  <a:srgbClr val="3F9B63"/>
                </a:solidFill>
              </a:defRPr>
            </a:lvl5pPr>
            <a:lvl6pPr lvl="5" rtl="0" algn="ctr">
              <a:spcBef>
                <a:spcPts val="0"/>
              </a:spcBef>
              <a:spcAft>
                <a:spcPts val="0"/>
              </a:spcAft>
              <a:buNone/>
              <a:defRPr sz="4800">
                <a:solidFill>
                  <a:srgbClr val="3F9B63"/>
                </a:solidFill>
              </a:defRPr>
            </a:lvl6pPr>
            <a:lvl7pPr lvl="6" rtl="0" algn="ctr">
              <a:spcBef>
                <a:spcPts val="0"/>
              </a:spcBef>
              <a:spcAft>
                <a:spcPts val="0"/>
              </a:spcAft>
              <a:buNone/>
              <a:defRPr sz="4800">
                <a:solidFill>
                  <a:srgbClr val="3F9B63"/>
                </a:solidFill>
              </a:defRPr>
            </a:lvl7pPr>
            <a:lvl8pPr lvl="7" rtl="0" algn="ctr">
              <a:spcBef>
                <a:spcPts val="0"/>
              </a:spcBef>
              <a:spcAft>
                <a:spcPts val="0"/>
              </a:spcAft>
              <a:buNone/>
              <a:defRPr sz="4800">
                <a:solidFill>
                  <a:srgbClr val="3F9B63"/>
                </a:solidFill>
              </a:defRPr>
            </a:lvl8pPr>
            <a:lvl9pPr lvl="8" rtl="0" algn="ctr">
              <a:spcBef>
                <a:spcPts val="0"/>
              </a:spcBef>
              <a:spcAft>
                <a:spcPts val="0"/>
              </a:spcAft>
              <a:buNone/>
              <a:defRPr sz="4800">
                <a:solidFill>
                  <a:srgbClr val="3F9B63"/>
                </a:solidFill>
              </a:defRPr>
            </a:lvl9pPr>
          </a:lstStyle>
          <a:p/>
        </p:txBody>
      </p:sp>
      <p:sp>
        <p:nvSpPr>
          <p:cNvPr id="53" name="Google Shape;53;p1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ndasta - Board">
  <p:cSld name="TITLE_1">
    <p:spTree>
      <p:nvGrpSpPr>
        <p:cNvPr id="54" name="Shape 54"/>
        <p:cNvGrpSpPr/>
        <p:nvPr/>
      </p:nvGrpSpPr>
      <p:grpSpPr>
        <a:xfrm>
          <a:off x="0" y="0"/>
          <a:ext cx="0" cy="0"/>
          <a:chOff x="0" y="0"/>
          <a:chExt cx="0" cy="0"/>
        </a:xfrm>
      </p:grpSpPr>
      <p:sp>
        <p:nvSpPr>
          <p:cNvPr id="55" name="Google Shape;55;p14"/>
          <p:cNvSpPr txBox="1"/>
          <p:nvPr>
            <p:ph idx="12" type="sldNum"/>
          </p:nvPr>
        </p:nvSpPr>
        <p:spPr>
          <a:xfrm>
            <a:off x="8556791"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howMasterSp="0">
  <p:cSld name="Cover">
    <p:spTree>
      <p:nvGrpSpPr>
        <p:cNvPr id="56" name="Shape 56"/>
        <p:cNvGrpSpPr/>
        <p:nvPr/>
      </p:nvGrpSpPr>
      <p:grpSpPr>
        <a:xfrm>
          <a:off x="0" y="0"/>
          <a:ext cx="0" cy="0"/>
          <a:chOff x="0" y="0"/>
          <a:chExt cx="0" cy="0"/>
        </a:xfrm>
      </p:grpSpPr>
      <p:sp>
        <p:nvSpPr>
          <p:cNvPr id="57" name="Google Shape;57;p15"/>
          <p:cNvSpPr/>
          <p:nvPr/>
        </p:nvSpPr>
        <p:spPr>
          <a:xfrm>
            <a:off x="0" y="3954066"/>
            <a:ext cx="9144000" cy="11895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Open Sans"/>
              <a:ea typeface="Open Sans"/>
              <a:cs typeface="Open Sans"/>
              <a:sym typeface="Open Sans"/>
            </a:endParaRPr>
          </a:p>
        </p:txBody>
      </p:sp>
      <p:pic>
        <p:nvPicPr>
          <p:cNvPr id="58" name="Google Shape;58;p15"/>
          <p:cNvPicPr preferRelativeResize="0"/>
          <p:nvPr/>
        </p:nvPicPr>
        <p:blipFill rotWithShape="1">
          <a:blip r:embed="rId2">
            <a:alphaModFix/>
          </a:blip>
          <a:srcRect b="0" l="0" r="0" t="0"/>
          <a:stretch/>
        </p:blipFill>
        <p:spPr>
          <a:xfrm>
            <a:off x="911" y="1194025"/>
            <a:ext cx="9142200" cy="2770800"/>
          </a:xfrm>
          <a:prstGeom prst="rect">
            <a:avLst/>
          </a:prstGeom>
          <a:noFill/>
          <a:ln>
            <a:noFill/>
          </a:ln>
        </p:spPr>
      </p:pic>
      <p:sp>
        <p:nvSpPr>
          <p:cNvPr id="59" name="Google Shape;59;p15"/>
          <p:cNvSpPr txBox="1"/>
          <p:nvPr>
            <p:ph type="title"/>
          </p:nvPr>
        </p:nvSpPr>
        <p:spPr>
          <a:xfrm>
            <a:off x="346166" y="1548555"/>
            <a:ext cx="8451600" cy="994200"/>
          </a:xfrm>
          <a:prstGeom prst="rect">
            <a:avLst/>
          </a:prstGeom>
          <a:noFill/>
          <a:ln>
            <a:noFill/>
          </a:ln>
        </p:spPr>
        <p:txBody>
          <a:bodyPr anchorCtr="0" anchor="b" bIns="68575" lIns="68575" spcFirstLastPara="1" rIns="68575" wrap="square" tIns="68575">
            <a:noAutofit/>
          </a:bodyPr>
          <a:lstStyle>
            <a:lvl1pPr lvl="0" rtl="0" algn="ctr">
              <a:spcBef>
                <a:spcPts val="0"/>
              </a:spcBef>
              <a:spcAft>
                <a:spcPts val="0"/>
              </a:spcAft>
              <a:buSzPts val="1100"/>
              <a:buNone/>
              <a:defRPr sz="3000">
                <a:solidFill>
                  <a:schemeClr val="lt1"/>
                </a:solidFill>
              </a:defRPr>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p:txBody>
      </p:sp>
      <p:sp>
        <p:nvSpPr>
          <p:cNvPr id="60" name="Google Shape;60;p15"/>
          <p:cNvSpPr txBox="1"/>
          <p:nvPr>
            <p:ph idx="1" type="body"/>
          </p:nvPr>
        </p:nvSpPr>
        <p:spPr>
          <a:xfrm>
            <a:off x="347040" y="2608531"/>
            <a:ext cx="8449800" cy="364200"/>
          </a:xfrm>
          <a:prstGeom prst="rect">
            <a:avLst/>
          </a:prstGeom>
          <a:noFill/>
          <a:ln>
            <a:noFill/>
          </a:ln>
        </p:spPr>
        <p:txBody>
          <a:bodyPr anchorCtr="0" anchor="t" bIns="68575" lIns="68575" spcFirstLastPara="1" rIns="68575" wrap="square" tIns="68575">
            <a:noAutofit/>
          </a:bodyPr>
          <a:lstStyle>
            <a:lvl1pPr indent="-228600" lvl="0" marL="457200" rtl="0" algn="ctr">
              <a:spcBef>
                <a:spcPts val="0"/>
              </a:spcBef>
              <a:spcAft>
                <a:spcPts val="0"/>
              </a:spcAft>
              <a:buClr>
                <a:schemeClr val="lt1"/>
              </a:buClr>
              <a:buSzPts val="1100"/>
              <a:buFont typeface="Open Sans"/>
              <a:buNone/>
              <a:defRPr sz="1100">
                <a:solidFill>
                  <a:schemeClr val="lt1"/>
                </a:solidFill>
                <a:latin typeface="Open Sans"/>
                <a:ea typeface="Open Sans"/>
                <a:cs typeface="Open Sans"/>
                <a:sym typeface="Open Sans"/>
              </a:defRPr>
            </a:lvl1pPr>
            <a:lvl2pPr indent="-228600" lvl="1" marL="914400" rtl="0">
              <a:spcBef>
                <a:spcPts val="1600"/>
              </a:spcBef>
              <a:spcAft>
                <a:spcPts val="0"/>
              </a:spcAft>
              <a:buSzPts val="1100"/>
              <a:buFont typeface="Open Sans"/>
              <a:buNone/>
              <a:defRPr sz="1100">
                <a:latin typeface="Open Sans"/>
                <a:ea typeface="Open Sans"/>
                <a:cs typeface="Open Sans"/>
                <a:sym typeface="Open Sans"/>
              </a:defRPr>
            </a:lvl2pPr>
            <a:lvl3pPr indent="-228600" lvl="2" marL="1371600" rtl="0">
              <a:spcBef>
                <a:spcPts val="1600"/>
              </a:spcBef>
              <a:spcAft>
                <a:spcPts val="0"/>
              </a:spcAft>
              <a:buSzPts val="1100"/>
              <a:buFont typeface="Open Sans"/>
              <a:buNone/>
              <a:defRPr sz="1100">
                <a:latin typeface="Open Sans"/>
                <a:ea typeface="Open Sans"/>
                <a:cs typeface="Open Sans"/>
                <a:sym typeface="Open Sans"/>
              </a:defRPr>
            </a:lvl3pPr>
            <a:lvl4pPr indent="-228600" lvl="3" marL="1828800" rtl="0">
              <a:spcBef>
                <a:spcPts val="1600"/>
              </a:spcBef>
              <a:spcAft>
                <a:spcPts val="0"/>
              </a:spcAft>
              <a:buSzPts val="1100"/>
              <a:buFont typeface="Open Sans"/>
              <a:buNone/>
              <a:defRPr sz="1100">
                <a:latin typeface="Open Sans"/>
                <a:ea typeface="Open Sans"/>
                <a:cs typeface="Open Sans"/>
                <a:sym typeface="Open Sans"/>
              </a:defRPr>
            </a:lvl4pPr>
            <a:lvl5pPr indent="-228600" lvl="4" marL="2286000" rtl="0">
              <a:spcBef>
                <a:spcPts val="1600"/>
              </a:spcBef>
              <a:spcAft>
                <a:spcPts val="0"/>
              </a:spcAft>
              <a:buSzPts val="1100"/>
              <a:buFont typeface="Open Sans"/>
              <a:buNone/>
              <a:defRPr sz="1100">
                <a:latin typeface="Open Sans"/>
                <a:ea typeface="Open Sans"/>
                <a:cs typeface="Open Sans"/>
                <a:sym typeface="Open Sans"/>
              </a:defRPr>
            </a:lvl5pPr>
            <a:lvl6pPr indent="-298450" lvl="5" marL="2743200" rtl="0">
              <a:spcBef>
                <a:spcPts val="1600"/>
              </a:spcBef>
              <a:spcAft>
                <a:spcPts val="0"/>
              </a:spcAft>
              <a:buSzPts val="1100"/>
              <a:buChar char="■"/>
              <a:defRPr sz="1400">
                <a:solidFill>
                  <a:schemeClr val="dk1"/>
                </a:solidFill>
                <a:latin typeface="Open Sans"/>
                <a:ea typeface="Open Sans"/>
                <a:cs typeface="Open Sans"/>
                <a:sym typeface="Open Sans"/>
              </a:defRPr>
            </a:lvl6pPr>
            <a:lvl7pPr indent="-298450" lvl="6" marL="3200400" rtl="0">
              <a:spcBef>
                <a:spcPts val="1600"/>
              </a:spcBef>
              <a:spcAft>
                <a:spcPts val="0"/>
              </a:spcAft>
              <a:buSzPts val="1100"/>
              <a:buChar char="●"/>
              <a:defRPr sz="1400">
                <a:solidFill>
                  <a:schemeClr val="dk1"/>
                </a:solidFill>
                <a:latin typeface="Open Sans"/>
                <a:ea typeface="Open Sans"/>
                <a:cs typeface="Open Sans"/>
                <a:sym typeface="Open Sans"/>
              </a:defRPr>
            </a:lvl7pPr>
            <a:lvl8pPr indent="-298450" lvl="7" marL="3657600" rtl="0">
              <a:spcBef>
                <a:spcPts val="1600"/>
              </a:spcBef>
              <a:spcAft>
                <a:spcPts val="0"/>
              </a:spcAft>
              <a:buSzPts val="1100"/>
              <a:buChar char="○"/>
              <a:defRPr sz="1400">
                <a:solidFill>
                  <a:schemeClr val="dk1"/>
                </a:solidFill>
                <a:latin typeface="Open Sans"/>
                <a:ea typeface="Open Sans"/>
                <a:cs typeface="Open Sans"/>
                <a:sym typeface="Open Sans"/>
              </a:defRPr>
            </a:lvl8pPr>
            <a:lvl9pPr indent="-298450" lvl="8" marL="4114800" rtl="0">
              <a:spcBef>
                <a:spcPts val="1600"/>
              </a:spcBef>
              <a:spcAft>
                <a:spcPts val="1600"/>
              </a:spcAft>
              <a:buSzPts val="1100"/>
              <a:buChar char="■"/>
              <a:defRPr sz="1400">
                <a:solidFill>
                  <a:schemeClr val="dk1"/>
                </a:solidFill>
                <a:latin typeface="Open Sans"/>
                <a:ea typeface="Open Sans"/>
                <a:cs typeface="Open Sans"/>
                <a:sym typeface="Open Sans"/>
              </a:defRPr>
            </a:lvl9pPr>
          </a:lstStyle>
          <a:p/>
        </p:txBody>
      </p:sp>
      <p:sp>
        <p:nvSpPr>
          <p:cNvPr id="61" name="Google Shape;61;p15"/>
          <p:cNvSpPr txBox="1"/>
          <p:nvPr>
            <p:ph idx="2" type="body"/>
          </p:nvPr>
        </p:nvSpPr>
        <p:spPr>
          <a:xfrm>
            <a:off x="3502959" y="4424922"/>
            <a:ext cx="2138100" cy="257100"/>
          </a:xfrm>
          <a:prstGeom prst="rect">
            <a:avLst/>
          </a:prstGeom>
          <a:noFill/>
          <a:ln>
            <a:noFill/>
          </a:ln>
        </p:spPr>
        <p:txBody>
          <a:bodyPr anchorCtr="0" anchor="ctr" bIns="68575" lIns="68575" spcFirstLastPara="1" rIns="68575" wrap="square" tIns="68575">
            <a:noAutofit/>
          </a:bodyPr>
          <a:lstStyle>
            <a:lvl1pPr indent="-228600" lvl="0" marL="457200" rtl="0" algn="ctr">
              <a:lnSpc>
                <a:spcPct val="100000"/>
              </a:lnSpc>
              <a:spcBef>
                <a:spcPts val="0"/>
              </a:spcBef>
              <a:spcAft>
                <a:spcPts val="0"/>
              </a:spcAft>
              <a:buClr>
                <a:schemeClr val="lt1"/>
              </a:buClr>
              <a:buSzPts val="1100"/>
              <a:buFont typeface="Open Sans"/>
              <a:buNone/>
              <a:defRPr sz="1200">
                <a:solidFill>
                  <a:schemeClr val="lt1"/>
                </a:solidFill>
                <a:latin typeface="Open Sans"/>
                <a:ea typeface="Open Sans"/>
                <a:cs typeface="Open Sans"/>
                <a:sym typeface="Open Sans"/>
              </a:defRPr>
            </a:lvl1pPr>
            <a:lvl2pPr indent="-228600" lvl="1" marL="914400" rtl="0">
              <a:spcBef>
                <a:spcPts val="500"/>
              </a:spcBef>
              <a:spcAft>
                <a:spcPts val="0"/>
              </a:spcAft>
              <a:buSzPts val="1100"/>
              <a:buFont typeface="Open Sans"/>
              <a:buNone/>
              <a:defRPr sz="1100"/>
            </a:lvl2pPr>
            <a:lvl3pPr indent="-228600" lvl="2" marL="1371600" rtl="0">
              <a:spcBef>
                <a:spcPts val="1600"/>
              </a:spcBef>
              <a:spcAft>
                <a:spcPts val="0"/>
              </a:spcAft>
              <a:buSzPts val="1100"/>
              <a:buFont typeface="Open Sans"/>
              <a:buNone/>
              <a:defRPr sz="1100"/>
            </a:lvl3pPr>
            <a:lvl4pPr indent="-228600" lvl="3" marL="1828800" rtl="0">
              <a:spcBef>
                <a:spcPts val="1600"/>
              </a:spcBef>
              <a:spcAft>
                <a:spcPts val="0"/>
              </a:spcAft>
              <a:buSzPts val="1100"/>
              <a:buFont typeface="Open Sans"/>
              <a:buNone/>
              <a:defRPr sz="1100"/>
            </a:lvl4pPr>
            <a:lvl5pPr indent="-228600" lvl="4" marL="2286000" rtl="0">
              <a:spcBef>
                <a:spcPts val="1600"/>
              </a:spcBef>
              <a:spcAft>
                <a:spcPts val="0"/>
              </a:spcAft>
              <a:buSzPts val="1100"/>
              <a:buFont typeface="Open Sans"/>
              <a:buNone/>
              <a:defRPr sz="1100"/>
            </a:lvl5pPr>
            <a:lvl6pPr indent="-298450" lvl="5" marL="2743200" rtl="0">
              <a:spcBef>
                <a:spcPts val="1600"/>
              </a:spcBef>
              <a:spcAft>
                <a:spcPts val="0"/>
              </a:spcAft>
              <a:buSzPts val="1100"/>
              <a:buChar char="■"/>
              <a:defRPr sz="1400">
                <a:solidFill>
                  <a:schemeClr val="dk1"/>
                </a:solidFill>
                <a:latin typeface="Open Sans"/>
                <a:ea typeface="Open Sans"/>
                <a:cs typeface="Open Sans"/>
                <a:sym typeface="Open Sans"/>
              </a:defRPr>
            </a:lvl6pPr>
            <a:lvl7pPr indent="-298450" lvl="6" marL="3200400" rtl="0">
              <a:spcBef>
                <a:spcPts val="1600"/>
              </a:spcBef>
              <a:spcAft>
                <a:spcPts val="0"/>
              </a:spcAft>
              <a:buSzPts val="1100"/>
              <a:buChar char="●"/>
              <a:defRPr sz="1400">
                <a:solidFill>
                  <a:schemeClr val="dk1"/>
                </a:solidFill>
                <a:latin typeface="Open Sans"/>
                <a:ea typeface="Open Sans"/>
                <a:cs typeface="Open Sans"/>
                <a:sym typeface="Open Sans"/>
              </a:defRPr>
            </a:lvl7pPr>
            <a:lvl8pPr indent="-298450" lvl="7" marL="3657600" rtl="0">
              <a:spcBef>
                <a:spcPts val="1600"/>
              </a:spcBef>
              <a:spcAft>
                <a:spcPts val="0"/>
              </a:spcAft>
              <a:buSzPts val="1100"/>
              <a:buChar char="○"/>
              <a:defRPr sz="1400">
                <a:solidFill>
                  <a:schemeClr val="dk1"/>
                </a:solidFill>
                <a:latin typeface="Open Sans"/>
                <a:ea typeface="Open Sans"/>
                <a:cs typeface="Open Sans"/>
                <a:sym typeface="Open Sans"/>
              </a:defRPr>
            </a:lvl8pPr>
            <a:lvl9pPr indent="-298450" lvl="8" marL="4114800" rtl="0">
              <a:spcBef>
                <a:spcPts val="1600"/>
              </a:spcBef>
              <a:spcAft>
                <a:spcPts val="1600"/>
              </a:spcAft>
              <a:buSzPts val="1100"/>
              <a:buChar char="■"/>
              <a:defRPr sz="1400">
                <a:solidFill>
                  <a:schemeClr val="dk1"/>
                </a:solidFill>
                <a:latin typeface="Open Sans"/>
                <a:ea typeface="Open Sans"/>
                <a:cs typeface="Open Sans"/>
                <a:sym typeface="Open Sans"/>
              </a:defRPr>
            </a:lvl9pPr>
          </a:lstStyle>
          <a:p/>
        </p:txBody>
      </p:sp>
      <p:sp>
        <p:nvSpPr>
          <p:cNvPr id="62" name="Google Shape;62;p15"/>
          <p:cNvSpPr txBox="1"/>
          <p:nvPr>
            <p:ph idx="3" type="body"/>
          </p:nvPr>
        </p:nvSpPr>
        <p:spPr>
          <a:xfrm>
            <a:off x="3493295" y="3394879"/>
            <a:ext cx="2157300" cy="278100"/>
          </a:xfrm>
          <a:prstGeom prst="rect">
            <a:avLst/>
          </a:prstGeom>
          <a:noFill/>
          <a:ln>
            <a:noFill/>
          </a:ln>
        </p:spPr>
        <p:txBody>
          <a:bodyPr anchorCtr="0" anchor="t" bIns="68575" lIns="68575" spcFirstLastPara="1" rIns="68575" wrap="square" tIns="68575">
            <a:noAutofit/>
          </a:bodyPr>
          <a:lstStyle>
            <a:lvl1pPr indent="-228600" lvl="0" marL="457200" rtl="0" algn="ctr">
              <a:spcBef>
                <a:spcPts val="0"/>
              </a:spcBef>
              <a:spcAft>
                <a:spcPts val="0"/>
              </a:spcAft>
              <a:buClr>
                <a:schemeClr val="lt1"/>
              </a:buClr>
              <a:buSzPts val="1100"/>
              <a:buFont typeface="Open Sans"/>
              <a:buNone/>
              <a:defRPr b="0" sz="1500">
                <a:solidFill>
                  <a:schemeClr val="lt1"/>
                </a:solidFill>
                <a:latin typeface="Open Sans"/>
                <a:ea typeface="Open Sans"/>
                <a:cs typeface="Open Sans"/>
                <a:sym typeface="Open Sans"/>
              </a:defRPr>
            </a:lvl1pPr>
            <a:lvl2pPr indent="-228600" lvl="1" marL="914400" rtl="0">
              <a:spcBef>
                <a:spcPts val="1600"/>
              </a:spcBef>
              <a:spcAft>
                <a:spcPts val="0"/>
              </a:spcAft>
              <a:buSzPts val="1100"/>
              <a:buFont typeface="Open Sans"/>
              <a:buNone/>
              <a:defRPr sz="1400"/>
            </a:lvl2pPr>
            <a:lvl3pPr indent="-228600" lvl="2" marL="1371600" rtl="0">
              <a:spcBef>
                <a:spcPts val="1600"/>
              </a:spcBef>
              <a:spcAft>
                <a:spcPts val="0"/>
              </a:spcAft>
              <a:buSzPts val="1100"/>
              <a:buFont typeface="Open Sans"/>
              <a:buNone/>
              <a:defRPr sz="1200"/>
            </a:lvl3pPr>
            <a:lvl4pPr indent="-228600" lvl="3" marL="1828800" rtl="0">
              <a:spcBef>
                <a:spcPts val="1600"/>
              </a:spcBef>
              <a:spcAft>
                <a:spcPts val="0"/>
              </a:spcAft>
              <a:buSzPts val="1100"/>
              <a:buFont typeface="Open Sans"/>
              <a:buNone/>
              <a:defRPr sz="1100"/>
            </a:lvl4pPr>
            <a:lvl5pPr indent="-228600" lvl="4" marL="2286000" rtl="0">
              <a:spcBef>
                <a:spcPts val="1600"/>
              </a:spcBef>
              <a:spcAft>
                <a:spcPts val="0"/>
              </a:spcAft>
              <a:buSzPts val="1100"/>
              <a:buFont typeface="Open Sans"/>
              <a:buNone/>
              <a:defRPr sz="1100"/>
            </a:lvl5pPr>
            <a:lvl6pPr indent="-298450" lvl="5" marL="2743200" rtl="0">
              <a:spcBef>
                <a:spcPts val="1600"/>
              </a:spcBef>
              <a:spcAft>
                <a:spcPts val="0"/>
              </a:spcAft>
              <a:buSzPts val="1100"/>
              <a:buChar char="■"/>
              <a:defRPr sz="1400">
                <a:solidFill>
                  <a:schemeClr val="dk1"/>
                </a:solidFill>
                <a:latin typeface="Open Sans"/>
                <a:ea typeface="Open Sans"/>
                <a:cs typeface="Open Sans"/>
                <a:sym typeface="Open Sans"/>
              </a:defRPr>
            </a:lvl6pPr>
            <a:lvl7pPr indent="-298450" lvl="6" marL="3200400" rtl="0">
              <a:spcBef>
                <a:spcPts val="1600"/>
              </a:spcBef>
              <a:spcAft>
                <a:spcPts val="0"/>
              </a:spcAft>
              <a:buSzPts val="1100"/>
              <a:buChar char="●"/>
              <a:defRPr sz="1400">
                <a:solidFill>
                  <a:schemeClr val="dk1"/>
                </a:solidFill>
                <a:latin typeface="Open Sans"/>
                <a:ea typeface="Open Sans"/>
                <a:cs typeface="Open Sans"/>
                <a:sym typeface="Open Sans"/>
              </a:defRPr>
            </a:lvl7pPr>
            <a:lvl8pPr indent="-298450" lvl="7" marL="3657600" rtl="0">
              <a:spcBef>
                <a:spcPts val="1600"/>
              </a:spcBef>
              <a:spcAft>
                <a:spcPts val="0"/>
              </a:spcAft>
              <a:buSzPts val="1100"/>
              <a:buChar char="○"/>
              <a:defRPr sz="1400">
                <a:solidFill>
                  <a:schemeClr val="dk1"/>
                </a:solidFill>
                <a:latin typeface="Open Sans"/>
                <a:ea typeface="Open Sans"/>
                <a:cs typeface="Open Sans"/>
                <a:sym typeface="Open Sans"/>
              </a:defRPr>
            </a:lvl8pPr>
            <a:lvl9pPr indent="-298450" lvl="8" marL="4114800" rtl="0">
              <a:spcBef>
                <a:spcPts val="1600"/>
              </a:spcBef>
              <a:spcAft>
                <a:spcPts val="1600"/>
              </a:spcAft>
              <a:buSzPts val="1100"/>
              <a:buChar char="■"/>
              <a:defRPr sz="1400">
                <a:solidFill>
                  <a:schemeClr val="dk1"/>
                </a:solidFill>
                <a:latin typeface="Open Sans"/>
                <a:ea typeface="Open Sans"/>
                <a:cs typeface="Open Sans"/>
                <a:sym typeface="Open Sans"/>
              </a:defRPr>
            </a:lvl9pPr>
          </a:lstStyle>
          <a:p/>
        </p:txBody>
      </p:sp>
      <p:sp>
        <p:nvSpPr>
          <p:cNvPr id="63" name="Google Shape;63;p15"/>
          <p:cNvSpPr txBox="1"/>
          <p:nvPr>
            <p:ph idx="4" type="body"/>
          </p:nvPr>
        </p:nvSpPr>
        <p:spPr>
          <a:xfrm>
            <a:off x="6589060" y="4420196"/>
            <a:ext cx="2138100" cy="257100"/>
          </a:xfrm>
          <a:prstGeom prst="rect">
            <a:avLst/>
          </a:prstGeom>
          <a:noFill/>
          <a:ln>
            <a:noFill/>
          </a:ln>
        </p:spPr>
        <p:txBody>
          <a:bodyPr anchorCtr="0" anchor="ctr" bIns="68575" lIns="68575" spcFirstLastPara="1" rIns="68575" wrap="square" tIns="68575">
            <a:noAutofit/>
          </a:bodyPr>
          <a:lstStyle>
            <a:lvl1pPr indent="-228600" lvl="0" marL="457200" rtl="0" algn="ctr">
              <a:lnSpc>
                <a:spcPct val="100000"/>
              </a:lnSpc>
              <a:spcBef>
                <a:spcPts val="0"/>
              </a:spcBef>
              <a:spcAft>
                <a:spcPts val="0"/>
              </a:spcAft>
              <a:buClr>
                <a:schemeClr val="lt1"/>
              </a:buClr>
              <a:buSzPts val="1100"/>
              <a:buFont typeface="Open Sans"/>
              <a:buNone/>
              <a:defRPr sz="1200">
                <a:solidFill>
                  <a:schemeClr val="lt1"/>
                </a:solidFill>
                <a:latin typeface="Open Sans"/>
                <a:ea typeface="Open Sans"/>
                <a:cs typeface="Open Sans"/>
                <a:sym typeface="Open Sans"/>
              </a:defRPr>
            </a:lvl1pPr>
            <a:lvl2pPr indent="-228600" lvl="1" marL="914400" rtl="0">
              <a:spcBef>
                <a:spcPts val="500"/>
              </a:spcBef>
              <a:spcAft>
                <a:spcPts val="0"/>
              </a:spcAft>
              <a:buSzPts val="1100"/>
              <a:buFont typeface="Open Sans"/>
              <a:buNone/>
              <a:defRPr sz="1100"/>
            </a:lvl2pPr>
            <a:lvl3pPr indent="-228600" lvl="2" marL="1371600" rtl="0">
              <a:spcBef>
                <a:spcPts val="1600"/>
              </a:spcBef>
              <a:spcAft>
                <a:spcPts val="0"/>
              </a:spcAft>
              <a:buSzPts val="1100"/>
              <a:buFont typeface="Open Sans"/>
              <a:buNone/>
              <a:defRPr sz="1100"/>
            </a:lvl3pPr>
            <a:lvl4pPr indent="-228600" lvl="3" marL="1828800" rtl="0">
              <a:spcBef>
                <a:spcPts val="1600"/>
              </a:spcBef>
              <a:spcAft>
                <a:spcPts val="0"/>
              </a:spcAft>
              <a:buSzPts val="1100"/>
              <a:buFont typeface="Open Sans"/>
              <a:buNone/>
              <a:defRPr sz="1100"/>
            </a:lvl4pPr>
            <a:lvl5pPr indent="-228600" lvl="4" marL="2286000" rtl="0">
              <a:spcBef>
                <a:spcPts val="1600"/>
              </a:spcBef>
              <a:spcAft>
                <a:spcPts val="0"/>
              </a:spcAft>
              <a:buSzPts val="1100"/>
              <a:buFont typeface="Open Sans"/>
              <a:buNone/>
              <a:defRPr sz="1100"/>
            </a:lvl5pPr>
            <a:lvl6pPr indent="-298450" lvl="5" marL="2743200" rtl="0">
              <a:spcBef>
                <a:spcPts val="1600"/>
              </a:spcBef>
              <a:spcAft>
                <a:spcPts val="0"/>
              </a:spcAft>
              <a:buSzPts val="1100"/>
              <a:buChar char="■"/>
              <a:defRPr sz="1400">
                <a:solidFill>
                  <a:schemeClr val="dk1"/>
                </a:solidFill>
                <a:latin typeface="Open Sans"/>
                <a:ea typeface="Open Sans"/>
                <a:cs typeface="Open Sans"/>
                <a:sym typeface="Open Sans"/>
              </a:defRPr>
            </a:lvl6pPr>
            <a:lvl7pPr indent="-298450" lvl="6" marL="3200400" rtl="0">
              <a:spcBef>
                <a:spcPts val="1600"/>
              </a:spcBef>
              <a:spcAft>
                <a:spcPts val="0"/>
              </a:spcAft>
              <a:buSzPts val="1100"/>
              <a:buChar char="●"/>
              <a:defRPr sz="1400">
                <a:solidFill>
                  <a:schemeClr val="dk1"/>
                </a:solidFill>
                <a:latin typeface="Open Sans"/>
                <a:ea typeface="Open Sans"/>
                <a:cs typeface="Open Sans"/>
                <a:sym typeface="Open Sans"/>
              </a:defRPr>
            </a:lvl7pPr>
            <a:lvl8pPr indent="-298450" lvl="7" marL="3657600" rtl="0">
              <a:spcBef>
                <a:spcPts val="1600"/>
              </a:spcBef>
              <a:spcAft>
                <a:spcPts val="0"/>
              </a:spcAft>
              <a:buSzPts val="1100"/>
              <a:buChar char="○"/>
              <a:defRPr sz="1400">
                <a:solidFill>
                  <a:schemeClr val="dk1"/>
                </a:solidFill>
                <a:latin typeface="Open Sans"/>
                <a:ea typeface="Open Sans"/>
                <a:cs typeface="Open Sans"/>
                <a:sym typeface="Open Sans"/>
              </a:defRPr>
            </a:lvl8pPr>
            <a:lvl9pPr indent="-298450" lvl="8" marL="4114800" rtl="0">
              <a:spcBef>
                <a:spcPts val="1600"/>
              </a:spcBef>
              <a:spcAft>
                <a:spcPts val="1600"/>
              </a:spcAft>
              <a:buSzPts val="1100"/>
              <a:buChar char="■"/>
              <a:defRPr sz="1400">
                <a:solidFill>
                  <a:schemeClr val="dk1"/>
                </a:solidFill>
                <a:latin typeface="Open Sans"/>
                <a:ea typeface="Open Sans"/>
                <a:cs typeface="Open Sans"/>
                <a:sym typeface="Open Sans"/>
              </a:defRPr>
            </a:lvl9pPr>
          </a:lstStyle>
          <a:p/>
        </p:txBody>
      </p:sp>
      <p:sp>
        <p:nvSpPr>
          <p:cNvPr id="64" name="Google Shape;64;p15"/>
          <p:cNvSpPr txBox="1"/>
          <p:nvPr>
            <p:ph idx="5" type="body"/>
          </p:nvPr>
        </p:nvSpPr>
        <p:spPr>
          <a:xfrm>
            <a:off x="437029" y="4420196"/>
            <a:ext cx="2138100" cy="257100"/>
          </a:xfrm>
          <a:prstGeom prst="rect">
            <a:avLst/>
          </a:prstGeom>
          <a:noFill/>
          <a:ln>
            <a:noFill/>
          </a:ln>
        </p:spPr>
        <p:txBody>
          <a:bodyPr anchorCtr="0" anchor="ctr" bIns="68575" lIns="68575" spcFirstLastPara="1" rIns="68575" wrap="square" tIns="68575">
            <a:noAutofit/>
          </a:bodyPr>
          <a:lstStyle>
            <a:lvl1pPr indent="-228600" lvl="0" marL="457200" rtl="0" algn="ctr">
              <a:lnSpc>
                <a:spcPct val="100000"/>
              </a:lnSpc>
              <a:spcBef>
                <a:spcPts val="0"/>
              </a:spcBef>
              <a:spcAft>
                <a:spcPts val="0"/>
              </a:spcAft>
              <a:buClr>
                <a:schemeClr val="lt1"/>
              </a:buClr>
              <a:buSzPts val="1100"/>
              <a:buFont typeface="Open Sans"/>
              <a:buNone/>
              <a:defRPr sz="1200">
                <a:solidFill>
                  <a:schemeClr val="lt1"/>
                </a:solidFill>
                <a:latin typeface="Open Sans"/>
                <a:ea typeface="Open Sans"/>
                <a:cs typeface="Open Sans"/>
                <a:sym typeface="Open Sans"/>
              </a:defRPr>
            </a:lvl1pPr>
            <a:lvl2pPr indent="-228600" lvl="1" marL="914400" rtl="0">
              <a:spcBef>
                <a:spcPts val="500"/>
              </a:spcBef>
              <a:spcAft>
                <a:spcPts val="0"/>
              </a:spcAft>
              <a:buSzPts val="1100"/>
              <a:buFont typeface="Open Sans"/>
              <a:buNone/>
              <a:defRPr sz="1100"/>
            </a:lvl2pPr>
            <a:lvl3pPr indent="-228600" lvl="2" marL="1371600" rtl="0">
              <a:spcBef>
                <a:spcPts val="1600"/>
              </a:spcBef>
              <a:spcAft>
                <a:spcPts val="0"/>
              </a:spcAft>
              <a:buSzPts val="1100"/>
              <a:buFont typeface="Open Sans"/>
              <a:buNone/>
              <a:defRPr sz="1100"/>
            </a:lvl3pPr>
            <a:lvl4pPr indent="-228600" lvl="3" marL="1828800" rtl="0">
              <a:spcBef>
                <a:spcPts val="1600"/>
              </a:spcBef>
              <a:spcAft>
                <a:spcPts val="0"/>
              </a:spcAft>
              <a:buSzPts val="1100"/>
              <a:buFont typeface="Open Sans"/>
              <a:buNone/>
              <a:defRPr sz="1100"/>
            </a:lvl4pPr>
            <a:lvl5pPr indent="-228600" lvl="4" marL="2286000" rtl="0">
              <a:spcBef>
                <a:spcPts val="1600"/>
              </a:spcBef>
              <a:spcAft>
                <a:spcPts val="0"/>
              </a:spcAft>
              <a:buSzPts val="1100"/>
              <a:buFont typeface="Open Sans"/>
              <a:buNone/>
              <a:defRPr sz="1100"/>
            </a:lvl5pPr>
            <a:lvl6pPr indent="-298450" lvl="5" marL="2743200" rtl="0">
              <a:spcBef>
                <a:spcPts val="1600"/>
              </a:spcBef>
              <a:spcAft>
                <a:spcPts val="0"/>
              </a:spcAft>
              <a:buSzPts val="1100"/>
              <a:buChar char="■"/>
              <a:defRPr sz="1400">
                <a:solidFill>
                  <a:schemeClr val="dk1"/>
                </a:solidFill>
                <a:latin typeface="Open Sans"/>
                <a:ea typeface="Open Sans"/>
                <a:cs typeface="Open Sans"/>
                <a:sym typeface="Open Sans"/>
              </a:defRPr>
            </a:lvl6pPr>
            <a:lvl7pPr indent="-298450" lvl="6" marL="3200400" rtl="0">
              <a:spcBef>
                <a:spcPts val="1600"/>
              </a:spcBef>
              <a:spcAft>
                <a:spcPts val="0"/>
              </a:spcAft>
              <a:buSzPts val="1100"/>
              <a:buChar char="●"/>
              <a:defRPr sz="1400">
                <a:solidFill>
                  <a:schemeClr val="dk1"/>
                </a:solidFill>
                <a:latin typeface="Open Sans"/>
                <a:ea typeface="Open Sans"/>
                <a:cs typeface="Open Sans"/>
                <a:sym typeface="Open Sans"/>
              </a:defRPr>
            </a:lvl7pPr>
            <a:lvl8pPr indent="-298450" lvl="7" marL="3657600" rtl="0">
              <a:spcBef>
                <a:spcPts val="1600"/>
              </a:spcBef>
              <a:spcAft>
                <a:spcPts val="0"/>
              </a:spcAft>
              <a:buSzPts val="1100"/>
              <a:buChar char="○"/>
              <a:defRPr sz="1400">
                <a:solidFill>
                  <a:schemeClr val="dk1"/>
                </a:solidFill>
                <a:latin typeface="Open Sans"/>
                <a:ea typeface="Open Sans"/>
                <a:cs typeface="Open Sans"/>
                <a:sym typeface="Open Sans"/>
              </a:defRPr>
            </a:lvl8pPr>
            <a:lvl9pPr indent="-298450" lvl="8" marL="4114800" rtl="0">
              <a:spcBef>
                <a:spcPts val="1600"/>
              </a:spcBef>
              <a:spcAft>
                <a:spcPts val="1600"/>
              </a:spcAft>
              <a:buSzPts val="1100"/>
              <a:buChar char="■"/>
              <a:defRPr sz="1400">
                <a:solidFill>
                  <a:schemeClr val="dk1"/>
                </a:solidFill>
                <a:latin typeface="Open Sans"/>
                <a:ea typeface="Open Sans"/>
                <a:cs typeface="Open Sans"/>
                <a:sym typeface="Open Sans"/>
              </a:defRPr>
            </a:lvl9pPr>
          </a:lstStyle>
          <a:p/>
        </p:txBody>
      </p:sp>
      <p:sp>
        <p:nvSpPr>
          <p:cNvPr id="65" name="Google Shape;65;p15"/>
          <p:cNvSpPr/>
          <p:nvPr/>
        </p:nvSpPr>
        <p:spPr>
          <a:xfrm>
            <a:off x="0" y="3886538"/>
            <a:ext cx="9141600" cy="396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accent5"/>
              </a:solidFill>
              <a:latin typeface="Open Sans"/>
              <a:ea typeface="Open Sans"/>
              <a:cs typeface="Open Sans"/>
              <a:sym typeface="Open Sans"/>
            </a:endParaRPr>
          </a:p>
        </p:txBody>
      </p:sp>
      <p:sp>
        <p:nvSpPr>
          <p:cNvPr id="66" name="Google Shape;66;p15"/>
          <p:cNvSpPr/>
          <p:nvPr/>
        </p:nvSpPr>
        <p:spPr>
          <a:xfrm>
            <a:off x="0" y="1240828"/>
            <a:ext cx="9141600" cy="396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Open Sans"/>
              <a:ea typeface="Open Sans"/>
              <a:cs typeface="Open Sans"/>
              <a:sym typeface="Open Sans"/>
            </a:endParaRPr>
          </a:p>
        </p:txBody>
      </p:sp>
      <p:sp>
        <p:nvSpPr>
          <p:cNvPr id="67" name="Google Shape;67;p15"/>
          <p:cNvSpPr/>
          <p:nvPr/>
        </p:nvSpPr>
        <p:spPr>
          <a:xfrm>
            <a:off x="4364072" y="3180666"/>
            <a:ext cx="415800" cy="393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Open Sans"/>
              <a:ea typeface="Open Sans"/>
              <a:cs typeface="Open Sans"/>
              <a:sym typeface="Open Sans"/>
            </a:endParaRPr>
          </a:p>
        </p:txBody>
      </p:sp>
      <p:cxnSp>
        <p:nvCxnSpPr>
          <p:cNvPr id="68" name="Google Shape;68;p15"/>
          <p:cNvCxnSpPr/>
          <p:nvPr/>
        </p:nvCxnSpPr>
        <p:spPr>
          <a:xfrm>
            <a:off x="3039035" y="4087907"/>
            <a:ext cx="0" cy="941400"/>
          </a:xfrm>
          <a:prstGeom prst="straightConnector1">
            <a:avLst/>
          </a:prstGeom>
          <a:noFill/>
          <a:ln cap="flat" cmpd="sng" w="9525">
            <a:solidFill>
              <a:schemeClr val="lt1"/>
            </a:solidFill>
            <a:prstDash val="solid"/>
            <a:miter lim="8000"/>
            <a:headEnd len="sm" w="sm" type="none"/>
            <a:tailEnd len="sm" w="sm" type="none"/>
          </a:ln>
        </p:spPr>
      </p:cxnSp>
      <p:cxnSp>
        <p:nvCxnSpPr>
          <p:cNvPr id="69" name="Google Shape;69;p15"/>
          <p:cNvCxnSpPr/>
          <p:nvPr/>
        </p:nvCxnSpPr>
        <p:spPr>
          <a:xfrm>
            <a:off x="6135221" y="4087907"/>
            <a:ext cx="0" cy="941400"/>
          </a:xfrm>
          <a:prstGeom prst="straightConnector1">
            <a:avLst/>
          </a:prstGeom>
          <a:noFill/>
          <a:ln cap="flat" cmpd="sng" w="9525">
            <a:solidFill>
              <a:schemeClr val="lt1"/>
            </a:solidFill>
            <a:prstDash val="solid"/>
            <a:miter lim="8000"/>
            <a:headEnd len="sm" w="sm" type="none"/>
            <a:tailEnd len="sm" w="sm" type="none"/>
          </a:ln>
        </p:spPr>
      </p:cxnSp>
      <p:pic>
        <p:nvPicPr>
          <p:cNvPr id="70" name="Google Shape;70;p15"/>
          <p:cNvPicPr preferRelativeResize="0"/>
          <p:nvPr/>
        </p:nvPicPr>
        <p:blipFill rotWithShape="1">
          <a:blip r:embed="rId3">
            <a:alphaModFix/>
          </a:blip>
          <a:srcRect b="0" l="0" r="0" t="0"/>
          <a:stretch/>
        </p:blipFill>
        <p:spPr>
          <a:xfrm>
            <a:off x="112006" y="114299"/>
            <a:ext cx="1455000" cy="1014900"/>
          </a:xfrm>
          <a:prstGeom prst="rect">
            <a:avLst/>
          </a:prstGeom>
          <a:noFill/>
          <a:ln>
            <a:noFill/>
          </a:ln>
        </p:spPr>
      </p:pic>
      <p:pic>
        <p:nvPicPr>
          <p:cNvPr id="71" name="Google Shape;71;p15"/>
          <p:cNvPicPr preferRelativeResize="0"/>
          <p:nvPr/>
        </p:nvPicPr>
        <p:blipFill rotWithShape="1">
          <a:blip r:embed="rId4">
            <a:alphaModFix/>
          </a:blip>
          <a:srcRect b="0" l="0" r="0" t="0"/>
          <a:stretch/>
        </p:blipFill>
        <p:spPr>
          <a:xfrm>
            <a:off x="5899897" y="208508"/>
            <a:ext cx="3063000" cy="5877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57"/>
                                        </p:tgtEl>
                                        <p:attrNameLst>
                                          <p:attrName>style.visibility</p:attrName>
                                        </p:attrNameLst>
                                      </p:cBhvr>
                                      <p:to>
                                        <p:strVal val="visible"/>
                                      </p:to>
                                    </p:set>
                                    <p:anim calcmode="lin" valueType="num">
                                      <p:cBhvr additive="base">
                                        <p:cTn dur="500"/>
                                        <p:tgtEl>
                                          <p:spTgt spid="57"/>
                                        </p:tgtEl>
                                        <p:attrNameLst>
                                          <p:attrName>ppt_y</p:attrName>
                                        </p:attrNameLst>
                                      </p:cBhvr>
                                      <p:tavLst>
                                        <p:tav fmla="" tm="0">
                                          <p:val>
                                            <p:strVal val="#ppt_y+1"/>
                                          </p:val>
                                        </p:tav>
                                        <p:tav fmla="" tm="100000">
                                          <p:val>
                                            <p:strVal val="#ppt_y"/>
                                          </p:val>
                                        </p:tav>
                                      </p:tavLst>
                                    </p:anim>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58"/>
                                        </p:tgtEl>
                                        <p:attrNameLst>
                                          <p:attrName>style.visibility</p:attrName>
                                        </p:attrNameLst>
                                      </p:cBhvr>
                                      <p:to>
                                        <p:strVal val="visible"/>
                                      </p:to>
                                    </p:set>
                                    <p:animEffect filter="fade" transition="in">
                                      <p:cBhvr>
                                        <p:cTn dur="500"/>
                                        <p:tgtEl>
                                          <p:spTgt spid="58"/>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66"/>
                                        </p:tgtEl>
                                        <p:attrNameLst>
                                          <p:attrName>style.visibility</p:attrName>
                                        </p:attrNameLst>
                                      </p:cBhvr>
                                      <p:to>
                                        <p:strVal val="visible"/>
                                      </p:to>
                                    </p:set>
                                    <p:animEffect filter="fade" transition="in">
                                      <p:cBhvr>
                                        <p:cTn dur="500"/>
                                        <p:tgtEl>
                                          <p:spTgt spid="66"/>
                                        </p:tgtEl>
                                      </p:cBhvr>
                                    </p:animEffect>
                                  </p:childTnLst>
                                </p:cTn>
                              </p:par>
                              <p:par>
                                <p:cTn fill="hold" nodeType="withEffect" presetClass="entr" presetID="10" presetSubtype="0">
                                  <p:stCondLst>
                                    <p:cond delay="0"/>
                                  </p:stCondLst>
                                  <p:childTnLst>
                                    <p:set>
                                      <p:cBhvr>
                                        <p:cTn dur="1" fill="hold">
                                          <p:stCondLst>
                                            <p:cond delay="0"/>
                                          </p:stCondLst>
                                        </p:cTn>
                                        <p:tgtEl>
                                          <p:spTgt spid="65"/>
                                        </p:tgtEl>
                                        <p:attrNameLst>
                                          <p:attrName>style.visibility</p:attrName>
                                        </p:attrNameLst>
                                      </p:cBhvr>
                                      <p:to>
                                        <p:strVal val="visible"/>
                                      </p:to>
                                    </p:set>
                                    <p:animEffect filter="fade" transition="in">
                                      <p:cBhvr>
                                        <p:cTn dur="500"/>
                                        <p:tgtEl>
                                          <p:spTgt spid="65"/>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59"/>
                                        </p:tgtEl>
                                        <p:attrNameLst>
                                          <p:attrName>style.visibility</p:attrName>
                                        </p:attrNameLst>
                                      </p:cBhvr>
                                      <p:to>
                                        <p:strVal val="visible"/>
                                      </p:to>
                                    </p:set>
                                    <p:animEffect filter="fade" transition="in">
                                      <p:cBhvr>
                                        <p:cTn dur="500"/>
                                        <p:tgtEl>
                                          <p:spTgt spid="59"/>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60">
                                            <p:txEl>
                                              <p:pRg end="0" st="0"/>
                                            </p:txEl>
                                          </p:spTgt>
                                        </p:tgtEl>
                                        <p:attrNameLst>
                                          <p:attrName>style.visibility</p:attrName>
                                        </p:attrNameLst>
                                      </p:cBhvr>
                                      <p:to>
                                        <p:strVal val="visible"/>
                                      </p:to>
                                    </p:set>
                                    <p:animEffect filter="fade" transition="in">
                                      <p:cBhvr>
                                        <p:cTn dur="500"/>
                                        <p:tgtEl>
                                          <p:spTgt spid="60">
                                            <p:txEl>
                                              <p:pRg end="0" st="0"/>
                                            </p:txEl>
                                          </p:spTgt>
                                        </p:tgtEl>
                                      </p:cBhvr>
                                    </p:animEffect>
                                  </p:childTnLst>
                                </p:cTn>
                              </p:par>
                            </p:childTnLst>
                          </p:cTn>
                        </p:par>
                        <p:par>
                          <p:cTn fill="hold">
                            <p:stCondLst>
                              <p:cond delay="2500"/>
                            </p:stCondLst>
                            <p:childTnLst>
                              <p:par>
                                <p:cTn fill="hold" nodeType="afterEffect" presetClass="entr" presetID="10" presetSubtype="0">
                                  <p:stCondLst>
                                    <p:cond delay="0"/>
                                  </p:stCondLst>
                                  <p:childTnLst>
                                    <p:set>
                                      <p:cBhvr>
                                        <p:cTn dur="1" fill="hold">
                                          <p:stCondLst>
                                            <p:cond delay="0"/>
                                          </p:stCondLst>
                                        </p:cTn>
                                        <p:tgtEl>
                                          <p:spTgt spid="60">
                                            <p:txEl>
                                              <p:pRg end="1" st="1"/>
                                            </p:txEl>
                                          </p:spTgt>
                                        </p:tgtEl>
                                        <p:attrNameLst>
                                          <p:attrName>style.visibility</p:attrName>
                                        </p:attrNameLst>
                                      </p:cBhvr>
                                      <p:to>
                                        <p:strVal val="visible"/>
                                      </p:to>
                                    </p:set>
                                    <p:animEffect filter="fade" transition="in">
                                      <p:cBhvr>
                                        <p:cTn dur="500"/>
                                        <p:tgtEl>
                                          <p:spTgt spid="60">
                                            <p:txEl>
                                              <p:pRg end="1" st="1"/>
                                            </p:txEl>
                                          </p:spTgt>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60">
                                            <p:txEl>
                                              <p:pRg end="2" st="2"/>
                                            </p:txEl>
                                          </p:spTgt>
                                        </p:tgtEl>
                                        <p:attrNameLst>
                                          <p:attrName>style.visibility</p:attrName>
                                        </p:attrNameLst>
                                      </p:cBhvr>
                                      <p:to>
                                        <p:strVal val="visible"/>
                                      </p:to>
                                    </p:set>
                                    <p:animEffect filter="fade" transition="in">
                                      <p:cBhvr>
                                        <p:cTn dur="500"/>
                                        <p:tgtEl>
                                          <p:spTgt spid="60">
                                            <p:txEl>
                                              <p:pRg end="2" st="2"/>
                                            </p:txEl>
                                          </p:spTgt>
                                        </p:tgtEl>
                                      </p:cBhvr>
                                    </p:animEffect>
                                  </p:childTnLst>
                                </p:cTn>
                              </p:par>
                            </p:childTnLst>
                          </p:cTn>
                        </p:par>
                        <p:par>
                          <p:cTn fill="hold">
                            <p:stCondLst>
                              <p:cond delay="3500"/>
                            </p:stCondLst>
                            <p:childTnLst>
                              <p:par>
                                <p:cTn fill="hold" nodeType="afterEffect" presetClass="entr" presetID="10" presetSubtype="0">
                                  <p:stCondLst>
                                    <p:cond delay="0"/>
                                  </p:stCondLst>
                                  <p:childTnLst>
                                    <p:set>
                                      <p:cBhvr>
                                        <p:cTn dur="1" fill="hold">
                                          <p:stCondLst>
                                            <p:cond delay="0"/>
                                          </p:stCondLst>
                                        </p:cTn>
                                        <p:tgtEl>
                                          <p:spTgt spid="60">
                                            <p:txEl>
                                              <p:pRg end="3" st="3"/>
                                            </p:txEl>
                                          </p:spTgt>
                                        </p:tgtEl>
                                        <p:attrNameLst>
                                          <p:attrName>style.visibility</p:attrName>
                                        </p:attrNameLst>
                                      </p:cBhvr>
                                      <p:to>
                                        <p:strVal val="visible"/>
                                      </p:to>
                                    </p:set>
                                    <p:animEffect filter="fade" transition="in">
                                      <p:cBhvr>
                                        <p:cTn dur="500"/>
                                        <p:tgtEl>
                                          <p:spTgt spid="60">
                                            <p:txEl>
                                              <p:pRg end="3" st="3"/>
                                            </p:txEl>
                                          </p:spTgt>
                                        </p:tgtEl>
                                      </p:cBhvr>
                                    </p:animEffect>
                                  </p:childTnLst>
                                </p:cTn>
                              </p:par>
                            </p:childTnLst>
                          </p:cTn>
                        </p:par>
                        <p:par>
                          <p:cTn fill="hold">
                            <p:stCondLst>
                              <p:cond delay="4000"/>
                            </p:stCondLst>
                            <p:childTnLst>
                              <p:par>
                                <p:cTn fill="hold" nodeType="afterEffect" presetClass="entr" presetID="10" presetSubtype="0">
                                  <p:stCondLst>
                                    <p:cond delay="0"/>
                                  </p:stCondLst>
                                  <p:childTnLst>
                                    <p:set>
                                      <p:cBhvr>
                                        <p:cTn dur="1" fill="hold">
                                          <p:stCondLst>
                                            <p:cond delay="0"/>
                                          </p:stCondLst>
                                        </p:cTn>
                                        <p:tgtEl>
                                          <p:spTgt spid="60">
                                            <p:txEl>
                                              <p:pRg end="4" st="4"/>
                                            </p:txEl>
                                          </p:spTgt>
                                        </p:tgtEl>
                                        <p:attrNameLst>
                                          <p:attrName>style.visibility</p:attrName>
                                        </p:attrNameLst>
                                      </p:cBhvr>
                                      <p:to>
                                        <p:strVal val="visible"/>
                                      </p:to>
                                    </p:set>
                                    <p:animEffect filter="fade" transition="in">
                                      <p:cBhvr>
                                        <p:cTn dur="500"/>
                                        <p:tgtEl>
                                          <p:spTgt spid="60">
                                            <p:txEl>
                                              <p:pRg end="4" st="4"/>
                                            </p:txEl>
                                          </p:spTgt>
                                        </p:tgtEl>
                                      </p:cBhvr>
                                    </p:animEffect>
                                  </p:childTnLst>
                                </p:cTn>
                              </p:par>
                            </p:childTnLst>
                          </p:cTn>
                        </p:par>
                        <p:par>
                          <p:cTn fill="hold">
                            <p:stCondLst>
                              <p:cond delay="4500"/>
                            </p:stCondLst>
                            <p:childTnLst>
                              <p:par>
                                <p:cTn fill="hold" nodeType="afterEffect" presetClass="entr" presetID="10" presetSubtype="0">
                                  <p:stCondLst>
                                    <p:cond delay="0"/>
                                  </p:stCondLst>
                                  <p:childTnLst>
                                    <p:set>
                                      <p:cBhvr>
                                        <p:cTn dur="1" fill="hold">
                                          <p:stCondLst>
                                            <p:cond delay="0"/>
                                          </p:stCondLst>
                                        </p:cTn>
                                        <p:tgtEl>
                                          <p:spTgt spid="60">
                                            <p:txEl>
                                              <p:pRg end="5" st="5"/>
                                            </p:txEl>
                                          </p:spTgt>
                                        </p:tgtEl>
                                        <p:attrNameLst>
                                          <p:attrName>style.visibility</p:attrName>
                                        </p:attrNameLst>
                                      </p:cBhvr>
                                      <p:to>
                                        <p:strVal val="visible"/>
                                      </p:to>
                                    </p:set>
                                    <p:animEffect filter="fade" transition="in">
                                      <p:cBhvr>
                                        <p:cTn dur="500"/>
                                        <p:tgtEl>
                                          <p:spTgt spid="60">
                                            <p:txEl>
                                              <p:pRg end="5" st="5"/>
                                            </p:txEl>
                                          </p:spTgt>
                                        </p:tgtEl>
                                      </p:cBhvr>
                                    </p:animEffect>
                                  </p:childTnLst>
                                </p:cTn>
                              </p:par>
                            </p:childTnLst>
                          </p:cTn>
                        </p:par>
                        <p:par>
                          <p:cTn fill="hold">
                            <p:stCondLst>
                              <p:cond delay="5000"/>
                            </p:stCondLst>
                            <p:childTnLst>
                              <p:par>
                                <p:cTn fill="hold" nodeType="afterEffect" presetClass="entr" presetID="10" presetSubtype="0">
                                  <p:stCondLst>
                                    <p:cond delay="0"/>
                                  </p:stCondLst>
                                  <p:childTnLst>
                                    <p:set>
                                      <p:cBhvr>
                                        <p:cTn dur="1" fill="hold">
                                          <p:stCondLst>
                                            <p:cond delay="0"/>
                                          </p:stCondLst>
                                        </p:cTn>
                                        <p:tgtEl>
                                          <p:spTgt spid="60">
                                            <p:txEl>
                                              <p:pRg end="6" st="6"/>
                                            </p:txEl>
                                          </p:spTgt>
                                        </p:tgtEl>
                                        <p:attrNameLst>
                                          <p:attrName>style.visibility</p:attrName>
                                        </p:attrNameLst>
                                      </p:cBhvr>
                                      <p:to>
                                        <p:strVal val="visible"/>
                                      </p:to>
                                    </p:set>
                                    <p:animEffect filter="fade" transition="in">
                                      <p:cBhvr>
                                        <p:cTn dur="500"/>
                                        <p:tgtEl>
                                          <p:spTgt spid="60">
                                            <p:txEl>
                                              <p:pRg end="6" st="6"/>
                                            </p:txEl>
                                          </p:spTgt>
                                        </p:tgtEl>
                                      </p:cBhvr>
                                    </p:animEffect>
                                  </p:childTnLst>
                                </p:cTn>
                              </p:par>
                            </p:childTnLst>
                          </p:cTn>
                        </p:par>
                        <p:par>
                          <p:cTn fill="hold">
                            <p:stCondLst>
                              <p:cond delay="5500"/>
                            </p:stCondLst>
                            <p:childTnLst>
                              <p:par>
                                <p:cTn fill="hold" nodeType="afterEffect" presetClass="entr" presetID="10" presetSubtype="0">
                                  <p:stCondLst>
                                    <p:cond delay="0"/>
                                  </p:stCondLst>
                                  <p:childTnLst>
                                    <p:set>
                                      <p:cBhvr>
                                        <p:cTn dur="1" fill="hold">
                                          <p:stCondLst>
                                            <p:cond delay="0"/>
                                          </p:stCondLst>
                                        </p:cTn>
                                        <p:tgtEl>
                                          <p:spTgt spid="60">
                                            <p:txEl>
                                              <p:pRg end="7" st="7"/>
                                            </p:txEl>
                                          </p:spTgt>
                                        </p:tgtEl>
                                        <p:attrNameLst>
                                          <p:attrName>style.visibility</p:attrName>
                                        </p:attrNameLst>
                                      </p:cBhvr>
                                      <p:to>
                                        <p:strVal val="visible"/>
                                      </p:to>
                                    </p:set>
                                    <p:animEffect filter="fade" transition="in">
                                      <p:cBhvr>
                                        <p:cTn dur="500"/>
                                        <p:tgtEl>
                                          <p:spTgt spid="60">
                                            <p:txEl>
                                              <p:pRg end="7" st="7"/>
                                            </p:txEl>
                                          </p:spTgt>
                                        </p:tgtEl>
                                      </p:cBhvr>
                                    </p:animEffect>
                                  </p:childTnLst>
                                </p:cTn>
                              </p:par>
                            </p:childTnLst>
                          </p:cTn>
                        </p:par>
                        <p:par>
                          <p:cTn fill="hold">
                            <p:stCondLst>
                              <p:cond delay="6000"/>
                            </p:stCondLst>
                            <p:childTnLst>
                              <p:par>
                                <p:cTn fill="hold" nodeType="afterEffect" presetClass="entr" presetID="10" presetSubtype="0">
                                  <p:stCondLst>
                                    <p:cond delay="0"/>
                                  </p:stCondLst>
                                  <p:childTnLst>
                                    <p:set>
                                      <p:cBhvr>
                                        <p:cTn dur="1" fill="hold">
                                          <p:stCondLst>
                                            <p:cond delay="0"/>
                                          </p:stCondLst>
                                        </p:cTn>
                                        <p:tgtEl>
                                          <p:spTgt spid="60">
                                            <p:txEl>
                                              <p:pRg end="8" st="8"/>
                                            </p:txEl>
                                          </p:spTgt>
                                        </p:tgtEl>
                                        <p:attrNameLst>
                                          <p:attrName>style.visibility</p:attrName>
                                        </p:attrNameLst>
                                      </p:cBhvr>
                                      <p:to>
                                        <p:strVal val="visible"/>
                                      </p:to>
                                    </p:set>
                                    <p:animEffect filter="fade" transition="in">
                                      <p:cBhvr>
                                        <p:cTn dur="500"/>
                                        <p:tgtEl>
                                          <p:spTgt spid="60">
                                            <p:txEl>
                                              <p:pRg end="8" st="8"/>
                                            </p:txEl>
                                          </p:spTgt>
                                        </p:tgtEl>
                                      </p:cBhvr>
                                    </p:animEffect>
                                  </p:childTnLst>
                                </p:cTn>
                              </p:par>
                            </p:childTnLst>
                          </p:cTn>
                        </p:par>
                        <p:par>
                          <p:cTn fill="hold">
                            <p:stCondLst>
                              <p:cond delay="6500"/>
                            </p:stCondLst>
                            <p:childTnLst>
                              <p:par>
                                <p:cTn fill="hold" nodeType="afterEffect" presetClass="entr" presetID="10" presetSubtype="0">
                                  <p:stCondLst>
                                    <p:cond delay="0"/>
                                  </p:stCondLst>
                                  <p:childTnLst>
                                    <p:set>
                                      <p:cBhvr>
                                        <p:cTn dur="1" fill="hold">
                                          <p:stCondLst>
                                            <p:cond delay="0"/>
                                          </p:stCondLst>
                                        </p:cTn>
                                        <p:tgtEl>
                                          <p:spTgt spid="67"/>
                                        </p:tgtEl>
                                        <p:attrNameLst>
                                          <p:attrName>style.visibility</p:attrName>
                                        </p:attrNameLst>
                                      </p:cBhvr>
                                      <p:to>
                                        <p:strVal val="visible"/>
                                      </p:to>
                                    </p:set>
                                    <p:animEffect filter="fade" transition="in">
                                      <p:cBhvr>
                                        <p:cTn dur="500"/>
                                        <p:tgtEl>
                                          <p:spTgt spid="67"/>
                                        </p:tgtEl>
                                      </p:cBhvr>
                                    </p:animEffect>
                                  </p:childTnLst>
                                </p:cTn>
                              </p:par>
                            </p:childTnLst>
                          </p:cTn>
                        </p:par>
                        <p:par>
                          <p:cTn fill="hold">
                            <p:stCondLst>
                              <p:cond delay="7000"/>
                            </p:stCondLst>
                            <p:childTnLst>
                              <p:par>
                                <p:cTn fill="hold" nodeType="afterEffect" presetClass="entr" presetID="10" presetSubtype="0">
                                  <p:stCondLst>
                                    <p:cond delay="0"/>
                                  </p:stCondLst>
                                  <p:childTnLst>
                                    <p:set>
                                      <p:cBhvr>
                                        <p:cTn dur="1" fill="hold">
                                          <p:stCondLst>
                                            <p:cond delay="0"/>
                                          </p:stCondLst>
                                        </p:cTn>
                                        <p:tgtEl>
                                          <p:spTgt spid="62">
                                            <p:txEl>
                                              <p:pRg end="0" st="0"/>
                                            </p:txEl>
                                          </p:spTgt>
                                        </p:tgtEl>
                                        <p:attrNameLst>
                                          <p:attrName>style.visibility</p:attrName>
                                        </p:attrNameLst>
                                      </p:cBhvr>
                                      <p:to>
                                        <p:strVal val="visible"/>
                                      </p:to>
                                    </p:set>
                                    <p:animEffect filter="fade" transition="in">
                                      <p:cBhvr>
                                        <p:cTn dur="500"/>
                                        <p:tgtEl>
                                          <p:spTgt spid="62">
                                            <p:txEl>
                                              <p:pRg end="0" st="0"/>
                                            </p:txEl>
                                          </p:spTgt>
                                        </p:tgtEl>
                                      </p:cBhvr>
                                    </p:animEffect>
                                  </p:childTnLst>
                                </p:cTn>
                              </p:par>
                            </p:childTnLst>
                          </p:cTn>
                        </p:par>
                        <p:par>
                          <p:cTn fill="hold">
                            <p:stCondLst>
                              <p:cond delay="7500"/>
                            </p:stCondLst>
                            <p:childTnLst>
                              <p:par>
                                <p:cTn fill="hold" nodeType="afterEffect" presetClass="entr" presetID="10" presetSubtype="0">
                                  <p:stCondLst>
                                    <p:cond delay="0"/>
                                  </p:stCondLst>
                                  <p:childTnLst>
                                    <p:set>
                                      <p:cBhvr>
                                        <p:cTn dur="1" fill="hold">
                                          <p:stCondLst>
                                            <p:cond delay="0"/>
                                          </p:stCondLst>
                                        </p:cTn>
                                        <p:tgtEl>
                                          <p:spTgt spid="62">
                                            <p:txEl>
                                              <p:pRg end="1" st="1"/>
                                            </p:txEl>
                                          </p:spTgt>
                                        </p:tgtEl>
                                        <p:attrNameLst>
                                          <p:attrName>style.visibility</p:attrName>
                                        </p:attrNameLst>
                                      </p:cBhvr>
                                      <p:to>
                                        <p:strVal val="visible"/>
                                      </p:to>
                                    </p:set>
                                    <p:animEffect filter="fade" transition="in">
                                      <p:cBhvr>
                                        <p:cTn dur="500"/>
                                        <p:tgtEl>
                                          <p:spTgt spid="62">
                                            <p:txEl>
                                              <p:pRg end="1" st="1"/>
                                            </p:txEl>
                                          </p:spTgt>
                                        </p:tgtEl>
                                      </p:cBhvr>
                                    </p:animEffect>
                                  </p:childTnLst>
                                </p:cTn>
                              </p:par>
                            </p:childTnLst>
                          </p:cTn>
                        </p:par>
                        <p:par>
                          <p:cTn fill="hold">
                            <p:stCondLst>
                              <p:cond delay="8000"/>
                            </p:stCondLst>
                            <p:childTnLst>
                              <p:par>
                                <p:cTn fill="hold" nodeType="afterEffect" presetClass="entr" presetID="10" presetSubtype="0">
                                  <p:stCondLst>
                                    <p:cond delay="0"/>
                                  </p:stCondLst>
                                  <p:childTnLst>
                                    <p:set>
                                      <p:cBhvr>
                                        <p:cTn dur="1" fill="hold">
                                          <p:stCondLst>
                                            <p:cond delay="0"/>
                                          </p:stCondLst>
                                        </p:cTn>
                                        <p:tgtEl>
                                          <p:spTgt spid="62">
                                            <p:txEl>
                                              <p:pRg end="2" st="2"/>
                                            </p:txEl>
                                          </p:spTgt>
                                        </p:tgtEl>
                                        <p:attrNameLst>
                                          <p:attrName>style.visibility</p:attrName>
                                        </p:attrNameLst>
                                      </p:cBhvr>
                                      <p:to>
                                        <p:strVal val="visible"/>
                                      </p:to>
                                    </p:set>
                                    <p:animEffect filter="fade" transition="in">
                                      <p:cBhvr>
                                        <p:cTn dur="500"/>
                                        <p:tgtEl>
                                          <p:spTgt spid="62">
                                            <p:txEl>
                                              <p:pRg end="2" st="2"/>
                                            </p:txEl>
                                          </p:spTgt>
                                        </p:tgtEl>
                                      </p:cBhvr>
                                    </p:animEffect>
                                  </p:childTnLst>
                                </p:cTn>
                              </p:par>
                            </p:childTnLst>
                          </p:cTn>
                        </p:par>
                        <p:par>
                          <p:cTn fill="hold">
                            <p:stCondLst>
                              <p:cond delay="8500"/>
                            </p:stCondLst>
                            <p:childTnLst>
                              <p:par>
                                <p:cTn fill="hold" nodeType="afterEffect" presetClass="entr" presetID="10" presetSubtype="0">
                                  <p:stCondLst>
                                    <p:cond delay="0"/>
                                  </p:stCondLst>
                                  <p:childTnLst>
                                    <p:set>
                                      <p:cBhvr>
                                        <p:cTn dur="1" fill="hold">
                                          <p:stCondLst>
                                            <p:cond delay="0"/>
                                          </p:stCondLst>
                                        </p:cTn>
                                        <p:tgtEl>
                                          <p:spTgt spid="62">
                                            <p:txEl>
                                              <p:pRg end="3" st="3"/>
                                            </p:txEl>
                                          </p:spTgt>
                                        </p:tgtEl>
                                        <p:attrNameLst>
                                          <p:attrName>style.visibility</p:attrName>
                                        </p:attrNameLst>
                                      </p:cBhvr>
                                      <p:to>
                                        <p:strVal val="visible"/>
                                      </p:to>
                                    </p:set>
                                    <p:animEffect filter="fade" transition="in">
                                      <p:cBhvr>
                                        <p:cTn dur="500"/>
                                        <p:tgtEl>
                                          <p:spTgt spid="62">
                                            <p:txEl>
                                              <p:pRg end="3" st="3"/>
                                            </p:txEl>
                                          </p:spTgt>
                                        </p:tgtEl>
                                      </p:cBhvr>
                                    </p:animEffect>
                                  </p:childTnLst>
                                </p:cTn>
                              </p:par>
                            </p:childTnLst>
                          </p:cTn>
                        </p:par>
                        <p:par>
                          <p:cTn fill="hold">
                            <p:stCondLst>
                              <p:cond delay="9000"/>
                            </p:stCondLst>
                            <p:childTnLst>
                              <p:par>
                                <p:cTn fill="hold" nodeType="afterEffect" presetClass="entr" presetID="10" presetSubtype="0">
                                  <p:stCondLst>
                                    <p:cond delay="0"/>
                                  </p:stCondLst>
                                  <p:childTnLst>
                                    <p:set>
                                      <p:cBhvr>
                                        <p:cTn dur="1" fill="hold">
                                          <p:stCondLst>
                                            <p:cond delay="0"/>
                                          </p:stCondLst>
                                        </p:cTn>
                                        <p:tgtEl>
                                          <p:spTgt spid="62">
                                            <p:txEl>
                                              <p:pRg end="4" st="4"/>
                                            </p:txEl>
                                          </p:spTgt>
                                        </p:tgtEl>
                                        <p:attrNameLst>
                                          <p:attrName>style.visibility</p:attrName>
                                        </p:attrNameLst>
                                      </p:cBhvr>
                                      <p:to>
                                        <p:strVal val="visible"/>
                                      </p:to>
                                    </p:set>
                                    <p:animEffect filter="fade" transition="in">
                                      <p:cBhvr>
                                        <p:cTn dur="500"/>
                                        <p:tgtEl>
                                          <p:spTgt spid="62">
                                            <p:txEl>
                                              <p:pRg end="4" st="4"/>
                                            </p:txEl>
                                          </p:spTgt>
                                        </p:tgtEl>
                                      </p:cBhvr>
                                    </p:animEffect>
                                  </p:childTnLst>
                                </p:cTn>
                              </p:par>
                            </p:childTnLst>
                          </p:cTn>
                        </p:par>
                        <p:par>
                          <p:cTn fill="hold">
                            <p:stCondLst>
                              <p:cond delay="9500"/>
                            </p:stCondLst>
                            <p:childTnLst>
                              <p:par>
                                <p:cTn fill="hold" nodeType="afterEffect" presetClass="entr" presetID="10" presetSubtype="0">
                                  <p:stCondLst>
                                    <p:cond delay="0"/>
                                  </p:stCondLst>
                                  <p:childTnLst>
                                    <p:set>
                                      <p:cBhvr>
                                        <p:cTn dur="1" fill="hold">
                                          <p:stCondLst>
                                            <p:cond delay="0"/>
                                          </p:stCondLst>
                                        </p:cTn>
                                        <p:tgtEl>
                                          <p:spTgt spid="62">
                                            <p:txEl>
                                              <p:pRg end="5" st="5"/>
                                            </p:txEl>
                                          </p:spTgt>
                                        </p:tgtEl>
                                        <p:attrNameLst>
                                          <p:attrName>style.visibility</p:attrName>
                                        </p:attrNameLst>
                                      </p:cBhvr>
                                      <p:to>
                                        <p:strVal val="visible"/>
                                      </p:to>
                                    </p:set>
                                    <p:animEffect filter="fade" transition="in">
                                      <p:cBhvr>
                                        <p:cTn dur="500"/>
                                        <p:tgtEl>
                                          <p:spTgt spid="62">
                                            <p:txEl>
                                              <p:pRg end="5" st="5"/>
                                            </p:txEl>
                                          </p:spTgt>
                                        </p:tgtEl>
                                      </p:cBhvr>
                                    </p:animEffect>
                                  </p:childTnLst>
                                </p:cTn>
                              </p:par>
                            </p:childTnLst>
                          </p:cTn>
                        </p:par>
                        <p:par>
                          <p:cTn fill="hold">
                            <p:stCondLst>
                              <p:cond delay="10000"/>
                            </p:stCondLst>
                            <p:childTnLst>
                              <p:par>
                                <p:cTn fill="hold" nodeType="afterEffect" presetClass="entr" presetID="10" presetSubtype="0">
                                  <p:stCondLst>
                                    <p:cond delay="0"/>
                                  </p:stCondLst>
                                  <p:childTnLst>
                                    <p:set>
                                      <p:cBhvr>
                                        <p:cTn dur="1" fill="hold">
                                          <p:stCondLst>
                                            <p:cond delay="0"/>
                                          </p:stCondLst>
                                        </p:cTn>
                                        <p:tgtEl>
                                          <p:spTgt spid="62">
                                            <p:txEl>
                                              <p:pRg end="6" st="6"/>
                                            </p:txEl>
                                          </p:spTgt>
                                        </p:tgtEl>
                                        <p:attrNameLst>
                                          <p:attrName>style.visibility</p:attrName>
                                        </p:attrNameLst>
                                      </p:cBhvr>
                                      <p:to>
                                        <p:strVal val="visible"/>
                                      </p:to>
                                    </p:set>
                                    <p:animEffect filter="fade" transition="in">
                                      <p:cBhvr>
                                        <p:cTn dur="500"/>
                                        <p:tgtEl>
                                          <p:spTgt spid="62">
                                            <p:txEl>
                                              <p:pRg end="6" st="6"/>
                                            </p:txEl>
                                          </p:spTgt>
                                        </p:tgtEl>
                                      </p:cBhvr>
                                    </p:animEffect>
                                  </p:childTnLst>
                                </p:cTn>
                              </p:par>
                            </p:childTnLst>
                          </p:cTn>
                        </p:par>
                        <p:par>
                          <p:cTn fill="hold">
                            <p:stCondLst>
                              <p:cond delay="10500"/>
                            </p:stCondLst>
                            <p:childTnLst>
                              <p:par>
                                <p:cTn fill="hold" nodeType="afterEffect" presetClass="entr" presetID="10" presetSubtype="0">
                                  <p:stCondLst>
                                    <p:cond delay="0"/>
                                  </p:stCondLst>
                                  <p:childTnLst>
                                    <p:set>
                                      <p:cBhvr>
                                        <p:cTn dur="1" fill="hold">
                                          <p:stCondLst>
                                            <p:cond delay="0"/>
                                          </p:stCondLst>
                                        </p:cTn>
                                        <p:tgtEl>
                                          <p:spTgt spid="62">
                                            <p:txEl>
                                              <p:pRg end="7" st="7"/>
                                            </p:txEl>
                                          </p:spTgt>
                                        </p:tgtEl>
                                        <p:attrNameLst>
                                          <p:attrName>style.visibility</p:attrName>
                                        </p:attrNameLst>
                                      </p:cBhvr>
                                      <p:to>
                                        <p:strVal val="visible"/>
                                      </p:to>
                                    </p:set>
                                    <p:animEffect filter="fade" transition="in">
                                      <p:cBhvr>
                                        <p:cTn dur="500"/>
                                        <p:tgtEl>
                                          <p:spTgt spid="62">
                                            <p:txEl>
                                              <p:pRg end="7" st="7"/>
                                            </p:txEl>
                                          </p:spTgt>
                                        </p:tgtEl>
                                      </p:cBhvr>
                                    </p:animEffect>
                                  </p:childTnLst>
                                </p:cTn>
                              </p:par>
                            </p:childTnLst>
                          </p:cTn>
                        </p:par>
                        <p:par>
                          <p:cTn fill="hold">
                            <p:stCondLst>
                              <p:cond delay="11000"/>
                            </p:stCondLst>
                            <p:childTnLst>
                              <p:par>
                                <p:cTn fill="hold" nodeType="afterEffect" presetClass="entr" presetID="10" presetSubtype="0">
                                  <p:stCondLst>
                                    <p:cond delay="0"/>
                                  </p:stCondLst>
                                  <p:childTnLst>
                                    <p:set>
                                      <p:cBhvr>
                                        <p:cTn dur="1" fill="hold">
                                          <p:stCondLst>
                                            <p:cond delay="0"/>
                                          </p:stCondLst>
                                        </p:cTn>
                                        <p:tgtEl>
                                          <p:spTgt spid="62">
                                            <p:txEl>
                                              <p:pRg end="8" st="8"/>
                                            </p:txEl>
                                          </p:spTgt>
                                        </p:tgtEl>
                                        <p:attrNameLst>
                                          <p:attrName>style.visibility</p:attrName>
                                        </p:attrNameLst>
                                      </p:cBhvr>
                                      <p:to>
                                        <p:strVal val="visible"/>
                                      </p:to>
                                    </p:set>
                                    <p:animEffect filter="fade" transition="in">
                                      <p:cBhvr>
                                        <p:cTn dur="500"/>
                                        <p:tgtEl>
                                          <p:spTgt spid="62">
                                            <p:txEl>
                                              <p:pRg end="8" st="8"/>
                                            </p:txEl>
                                          </p:spTgt>
                                        </p:tgtEl>
                                      </p:cBhvr>
                                    </p:animEffect>
                                  </p:childTnLst>
                                </p:cTn>
                              </p:par>
                            </p:childTnLst>
                          </p:cTn>
                        </p:par>
                        <p:par>
                          <p:cTn fill="hold">
                            <p:stCondLst>
                              <p:cond delay="11500"/>
                            </p:stCondLst>
                            <p:childTnLst>
                              <p:par>
                                <p:cTn fill="hold" nodeType="afterEffect" presetClass="entr" presetID="10" presetSubtype="0">
                                  <p:stCondLst>
                                    <p:cond delay="0"/>
                                  </p:stCondLst>
                                  <p:childTnLst>
                                    <p:set>
                                      <p:cBhvr>
                                        <p:cTn dur="1" fill="hold">
                                          <p:stCondLst>
                                            <p:cond delay="0"/>
                                          </p:stCondLst>
                                        </p:cTn>
                                        <p:tgtEl>
                                          <p:spTgt spid="64">
                                            <p:txEl>
                                              <p:pRg end="0" st="0"/>
                                            </p:txEl>
                                          </p:spTgt>
                                        </p:tgtEl>
                                        <p:attrNameLst>
                                          <p:attrName>style.visibility</p:attrName>
                                        </p:attrNameLst>
                                      </p:cBhvr>
                                      <p:to>
                                        <p:strVal val="visible"/>
                                      </p:to>
                                    </p:set>
                                    <p:animEffect filter="fade" transition="in">
                                      <p:cBhvr>
                                        <p:cTn dur="500"/>
                                        <p:tgtEl>
                                          <p:spTgt spid="64">
                                            <p:txEl>
                                              <p:pRg end="0" st="0"/>
                                            </p:txEl>
                                          </p:spTgt>
                                        </p:tgtEl>
                                      </p:cBhvr>
                                    </p:animEffect>
                                  </p:childTnLst>
                                </p:cTn>
                              </p:par>
                            </p:childTnLst>
                          </p:cTn>
                        </p:par>
                        <p:par>
                          <p:cTn fill="hold">
                            <p:stCondLst>
                              <p:cond delay="12000"/>
                            </p:stCondLst>
                            <p:childTnLst>
                              <p:par>
                                <p:cTn fill="hold" nodeType="afterEffect" presetClass="entr" presetID="10" presetSubtype="0">
                                  <p:stCondLst>
                                    <p:cond delay="0"/>
                                  </p:stCondLst>
                                  <p:childTnLst>
                                    <p:set>
                                      <p:cBhvr>
                                        <p:cTn dur="1" fill="hold">
                                          <p:stCondLst>
                                            <p:cond delay="0"/>
                                          </p:stCondLst>
                                        </p:cTn>
                                        <p:tgtEl>
                                          <p:spTgt spid="64">
                                            <p:txEl>
                                              <p:pRg end="1" st="1"/>
                                            </p:txEl>
                                          </p:spTgt>
                                        </p:tgtEl>
                                        <p:attrNameLst>
                                          <p:attrName>style.visibility</p:attrName>
                                        </p:attrNameLst>
                                      </p:cBhvr>
                                      <p:to>
                                        <p:strVal val="visible"/>
                                      </p:to>
                                    </p:set>
                                    <p:animEffect filter="fade" transition="in">
                                      <p:cBhvr>
                                        <p:cTn dur="500"/>
                                        <p:tgtEl>
                                          <p:spTgt spid="64">
                                            <p:txEl>
                                              <p:pRg end="1" st="1"/>
                                            </p:txEl>
                                          </p:spTgt>
                                        </p:tgtEl>
                                      </p:cBhvr>
                                    </p:animEffect>
                                  </p:childTnLst>
                                </p:cTn>
                              </p:par>
                            </p:childTnLst>
                          </p:cTn>
                        </p:par>
                        <p:par>
                          <p:cTn fill="hold">
                            <p:stCondLst>
                              <p:cond delay="12500"/>
                            </p:stCondLst>
                            <p:childTnLst>
                              <p:par>
                                <p:cTn fill="hold" nodeType="afterEffect" presetClass="entr" presetID="10" presetSubtype="0">
                                  <p:stCondLst>
                                    <p:cond delay="0"/>
                                  </p:stCondLst>
                                  <p:childTnLst>
                                    <p:set>
                                      <p:cBhvr>
                                        <p:cTn dur="1" fill="hold">
                                          <p:stCondLst>
                                            <p:cond delay="0"/>
                                          </p:stCondLst>
                                        </p:cTn>
                                        <p:tgtEl>
                                          <p:spTgt spid="64">
                                            <p:txEl>
                                              <p:pRg end="2" st="2"/>
                                            </p:txEl>
                                          </p:spTgt>
                                        </p:tgtEl>
                                        <p:attrNameLst>
                                          <p:attrName>style.visibility</p:attrName>
                                        </p:attrNameLst>
                                      </p:cBhvr>
                                      <p:to>
                                        <p:strVal val="visible"/>
                                      </p:to>
                                    </p:set>
                                    <p:animEffect filter="fade" transition="in">
                                      <p:cBhvr>
                                        <p:cTn dur="500"/>
                                        <p:tgtEl>
                                          <p:spTgt spid="64">
                                            <p:txEl>
                                              <p:pRg end="2" st="2"/>
                                            </p:txEl>
                                          </p:spTgt>
                                        </p:tgtEl>
                                      </p:cBhvr>
                                    </p:animEffect>
                                  </p:childTnLst>
                                </p:cTn>
                              </p:par>
                            </p:childTnLst>
                          </p:cTn>
                        </p:par>
                        <p:par>
                          <p:cTn fill="hold">
                            <p:stCondLst>
                              <p:cond delay="13000"/>
                            </p:stCondLst>
                            <p:childTnLst>
                              <p:par>
                                <p:cTn fill="hold" nodeType="afterEffect" presetClass="entr" presetID="10" presetSubtype="0">
                                  <p:stCondLst>
                                    <p:cond delay="0"/>
                                  </p:stCondLst>
                                  <p:childTnLst>
                                    <p:set>
                                      <p:cBhvr>
                                        <p:cTn dur="1" fill="hold">
                                          <p:stCondLst>
                                            <p:cond delay="0"/>
                                          </p:stCondLst>
                                        </p:cTn>
                                        <p:tgtEl>
                                          <p:spTgt spid="64">
                                            <p:txEl>
                                              <p:pRg end="3" st="3"/>
                                            </p:txEl>
                                          </p:spTgt>
                                        </p:tgtEl>
                                        <p:attrNameLst>
                                          <p:attrName>style.visibility</p:attrName>
                                        </p:attrNameLst>
                                      </p:cBhvr>
                                      <p:to>
                                        <p:strVal val="visible"/>
                                      </p:to>
                                    </p:set>
                                    <p:animEffect filter="fade" transition="in">
                                      <p:cBhvr>
                                        <p:cTn dur="500"/>
                                        <p:tgtEl>
                                          <p:spTgt spid="64">
                                            <p:txEl>
                                              <p:pRg end="3" st="3"/>
                                            </p:txEl>
                                          </p:spTgt>
                                        </p:tgtEl>
                                      </p:cBhvr>
                                    </p:animEffect>
                                  </p:childTnLst>
                                </p:cTn>
                              </p:par>
                            </p:childTnLst>
                          </p:cTn>
                        </p:par>
                        <p:par>
                          <p:cTn fill="hold">
                            <p:stCondLst>
                              <p:cond delay="13500"/>
                            </p:stCondLst>
                            <p:childTnLst>
                              <p:par>
                                <p:cTn fill="hold" nodeType="afterEffect" presetClass="entr" presetID="10" presetSubtype="0">
                                  <p:stCondLst>
                                    <p:cond delay="0"/>
                                  </p:stCondLst>
                                  <p:childTnLst>
                                    <p:set>
                                      <p:cBhvr>
                                        <p:cTn dur="1" fill="hold">
                                          <p:stCondLst>
                                            <p:cond delay="0"/>
                                          </p:stCondLst>
                                        </p:cTn>
                                        <p:tgtEl>
                                          <p:spTgt spid="64">
                                            <p:txEl>
                                              <p:pRg end="4" st="4"/>
                                            </p:txEl>
                                          </p:spTgt>
                                        </p:tgtEl>
                                        <p:attrNameLst>
                                          <p:attrName>style.visibility</p:attrName>
                                        </p:attrNameLst>
                                      </p:cBhvr>
                                      <p:to>
                                        <p:strVal val="visible"/>
                                      </p:to>
                                    </p:set>
                                    <p:animEffect filter="fade" transition="in">
                                      <p:cBhvr>
                                        <p:cTn dur="500"/>
                                        <p:tgtEl>
                                          <p:spTgt spid="64">
                                            <p:txEl>
                                              <p:pRg end="4" st="4"/>
                                            </p:txEl>
                                          </p:spTgt>
                                        </p:tgtEl>
                                      </p:cBhvr>
                                    </p:animEffect>
                                  </p:childTnLst>
                                </p:cTn>
                              </p:par>
                            </p:childTnLst>
                          </p:cTn>
                        </p:par>
                        <p:par>
                          <p:cTn fill="hold">
                            <p:stCondLst>
                              <p:cond delay="14000"/>
                            </p:stCondLst>
                            <p:childTnLst>
                              <p:par>
                                <p:cTn fill="hold" nodeType="afterEffect" presetClass="entr" presetID="10" presetSubtype="0">
                                  <p:stCondLst>
                                    <p:cond delay="0"/>
                                  </p:stCondLst>
                                  <p:childTnLst>
                                    <p:set>
                                      <p:cBhvr>
                                        <p:cTn dur="1" fill="hold">
                                          <p:stCondLst>
                                            <p:cond delay="0"/>
                                          </p:stCondLst>
                                        </p:cTn>
                                        <p:tgtEl>
                                          <p:spTgt spid="64">
                                            <p:txEl>
                                              <p:pRg end="5" st="5"/>
                                            </p:txEl>
                                          </p:spTgt>
                                        </p:tgtEl>
                                        <p:attrNameLst>
                                          <p:attrName>style.visibility</p:attrName>
                                        </p:attrNameLst>
                                      </p:cBhvr>
                                      <p:to>
                                        <p:strVal val="visible"/>
                                      </p:to>
                                    </p:set>
                                    <p:animEffect filter="fade" transition="in">
                                      <p:cBhvr>
                                        <p:cTn dur="500"/>
                                        <p:tgtEl>
                                          <p:spTgt spid="64">
                                            <p:txEl>
                                              <p:pRg end="5" st="5"/>
                                            </p:txEl>
                                          </p:spTgt>
                                        </p:tgtEl>
                                      </p:cBhvr>
                                    </p:animEffect>
                                  </p:childTnLst>
                                </p:cTn>
                              </p:par>
                            </p:childTnLst>
                          </p:cTn>
                        </p:par>
                        <p:par>
                          <p:cTn fill="hold">
                            <p:stCondLst>
                              <p:cond delay="14500"/>
                            </p:stCondLst>
                            <p:childTnLst>
                              <p:par>
                                <p:cTn fill="hold" nodeType="afterEffect" presetClass="entr" presetID="10" presetSubtype="0">
                                  <p:stCondLst>
                                    <p:cond delay="0"/>
                                  </p:stCondLst>
                                  <p:childTnLst>
                                    <p:set>
                                      <p:cBhvr>
                                        <p:cTn dur="1" fill="hold">
                                          <p:stCondLst>
                                            <p:cond delay="0"/>
                                          </p:stCondLst>
                                        </p:cTn>
                                        <p:tgtEl>
                                          <p:spTgt spid="64">
                                            <p:txEl>
                                              <p:pRg end="6" st="6"/>
                                            </p:txEl>
                                          </p:spTgt>
                                        </p:tgtEl>
                                        <p:attrNameLst>
                                          <p:attrName>style.visibility</p:attrName>
                                        </p:attrNameLst>
                                      </p:cBhvr>
                                      <p:to>
                                        <p:strVal val="visible"/>
                                      </p:to>
                                    </p:set>
                                    <p:animEffect filter="fade" transition="in">
                                      <p:cBhvr>
                                        <p:cTn dur="500"/>
                                        <p:tgtEl>
                                          <p:spTgt spid="64">
                                            <p:txEl>
                                              <p:pRg end="6" st="6"/>
                                            </p:txEl>
                                          </p:spTgt>
                                        </p:tgtEl>
                                      </p:cBhvr>
                                    </p:animEffect>
                                  </p:childTnLst>
                                </p:cTn>
                              </p:par>
                            </p:childTnLst>
                          </p:cTn>
                        </p:par>
                        <p:par>
                          <p:cTn fill="hold">
                            <p:stCondLst>
                              <p:cond delay="15000"/>
                            </p:stCondLst>
                            <p:childTnLst>
                              <p:par>
                                <p:cTn fill="hold" nodeType="afterEffect" presetClass="entr" presetID="10" presetSubtype="0">
                                  <p:stCondLst>
                                    <p:cond delay="0"/>
                                  </p:stCondLst>
                                  <p:childTnLst>
                                    <p:set>
                                      <p:cBhvr>
                                        <p:cTn dur="1" fill="hold">
                                          <p:stCondLst>
                                            <p:cond delay="0"/>
                                          </p:stCondLst>
                                        </p:cTn>
                                        <p:tgtEl>
                                          <p:spTgt spid="64">
                                            <p:txEl>
                                              <p:pRg end="7" st="7"/>
                                            </p:txEl>
                                          </p:spTgt>
                                        </p:tgtEl>
                                        <p:attrNameLst>
                                          <p:attrName>style.visibility</p:attrName>
                                        </p:attrNameLst>
                                      </p:cBhvr>
                                      <p:to>
                                        <p:strVal val="visible"/>
                                      </p:to>
                                    </p:set>
                                    <p:animEffect filter="fade" transition="in">
                                      <p:cBhvr>
                                        <p:cTn dur="500"/>
                                        <p:tgtEl>
                                          <p:spTgt spid="64">
                                            <p:txEl>
                                              <p:pRg end="7" st="7"/>
                                            </p:txEl>
                                          </p:spTgt>
                                        </p:tgtEl>
                                      </p:cBhvr>
                                    </p:animEffect>
                                  </p:childTnLst>
                                </p:cTn>
                              </p:par>
                            </p:childTnLst>
                          </p:cTn>
                        </p:par>
                        <p:par>
                          <p:cTn fill="hold">
                            <p:stCondLst>
                              <p:cond delay="15500"/>
                            </p:stCondLst>
                            <p:childTnLst>
                              <p:par>
                                <p:cTn fill="hold" nodeType="afterEffect" presetClass="entr" presetID="10" presetSubtype="0">
                                  <p:stCondLst>
                                    <p:cond delay="0"/>
                                  </p:stCondLst>
                                  <p:childTnLst>
                                    <p:set>
                                      <p:cBhvr>
                                        <p:cTn dur="1" fill="hold">
                                          <p:stCondLst>
                                            <p:cond delay="0"/>
                                          </p:stCondLst>
                                        </p:cTn>
                                        <p:tgtEl>
                                          <p:spTgt spid="64">
                                            <p:txEl>
                                              <p:pRg end="8" st="8"/>
                                            </p:txEl>
                                          </p:spTgt>
                                        </p:tgtEl>
                                        <p:attrNameLst>
                                          <p:attrName>style.visibility</p:attrName>
                                        </p:attrNameLst>
                                      </p:cBhvr>
                                      <p:to>
                                        <p:strVal val="visible"/>
                                      </p:to>
                                    </p:set>
                                    <p:animEffect filter="fade" transition="in">
                                      <p:cBhvr>
                                        <p:cTn dur="500"/>
                                        <p:tgtEl>
                                          <p:spTgt spid="64">
                                            <p:txEl>
                                              <p:pRg end="8" st="8"/>
                                            </p:txEl>
                                          </p:spTgt>
                                        </p:tgtEl>
                                      </p:cBhvr>
                                    </p:animEffect>
                                  </p:childTnLst>
                                </p:cTn>
                              </p:par>
                              <p:par>
                                <p:cTn fill="hold" nodeType="withEffect" presetClass="entr" presetID="10" presetSubtype="0">
                                  <p:stCondLst>
                                    <p:cond delay="0"/>
                                  </p:stCondLst>
                                  <p:childTnLst>
                                    <p:set>
                                      <p:cBhvr>
                                        <p:cTn dur="1" fill="hold">
                                          <p:stCondLst>
                                            <p:cond delay="0"/>
                                          </p:stCondLst>
                                        </p:cTn>
                                        <p:tgtEl>
                                          <p:spTgt spid="68"/>
                                        </p:tgtEl>
                                        <p:attrNameLst>
                                          <p:attrName>style.visibility</p:attrName>
                                        </p:attrNameLst>
                                      </p:cBhvr>
                                      <p:to>
                                        <p:strVal val="visible"/>
                                      </p:to>
                                    </p:set>
                                    <p:animEffect filter="fade" transition="in">
                                      <p:cBhvr>
                                        <p:cTn dur="500"/>
                                        <p:tgtEl>
                                          <p:spTgt spid="68"/>
                                        </p:tgtEl>
                                      </p:cBhvr>
                                    </p:animEffect>
                                  </p:childTnLst>
                                </p:cTn>
                              </p:par>
                            </p:childTnLst>
                          </p:cTn>
                        </p:par>
                        <p:par>
                          <p:cTn fill="hold">
                            <p:stCondLst>
                              <p:cond delay="16000"/>
                            </p:stCondLst>
                            <p:childTnLst>
                              <p:par>
                                <p:cTn fill="hold" nodeType="afterEffect" presetClass="entr" presetID="10" presetSubtype="0">
                                  <p:stCondLst>
                                    <p:cond delay="0"/>
                                  </p:stCondLst>
                                  <p:childTnLst>
                                    <p:set>
                                      <p:cBhvr>
                                        <p:cTn dur="1" fill="hold">
                                          <p:stCondLst>
                                            <p:cond delay="0"/>
                                          </p:stCondLst>
                                        </p:cTn>
                                        <p:tgtEl>
                                          <p:spTgt spid="61">
                                            <p:txEl>
                                              <p:pRg end="0" st="0"/>
                                            </p:txEl>
                                          </p:spTgt>
                                        </p:tgtEl>
                                        <p:attrNameLst>
                                          <p:attrName>style.visibility</p:attrName>
                                        </p:attrNameLst>
                                      </p:cBhvr>
                                      <p:to>
                                        <p:strVal val="visible"/>
                                      </p:to>
                                    </p:set>
                                    <p:animEffect filter="fade" transition="in">
                                      <p:cBhvr>
                                        <p:cTn dur="500"/>
                                        <p:tgtEl>
                                          <p:spTgt spid="61">
                                            <p:txEl>
                                              <p:pRg end="0" st="0"/>
                                            </p:txEl>
                                          </p:spTgt>
                                        </p:tgtEl>
                                      </p:cBhvr>
                                    </p:animEffect>
                                  </p:childTnLst>
                                </p:cTn>
                              </p:par>
                            </p:childTnLst>
                          </p:cTn>
                        </p:par>
                        <p:par>
                          <p:cTn fill="hold">
                            <p:stCondLst>
                              <p:cond delay="16500"/>
                            </p:stCondLst>
                            <p:childTnLst>
                              <p:par>
                                <p:cTn fill="hold" nodeType="afterEffect" presetClass="entr" presetID="10" presetSubtype="0">
                                  <p:stCondLst>
                                    <p:cond delay="0"/>
                                  </p:stCondLst>
                                  <p:childTnLst>
                                    <p:set>
                                      <p:cBhvr>
                                        <p:cTn dur="1" fill="hold">
                                          <p:stCondLst>
                                            <p:cond delay="0"/>
                                          </p:stCondLst>
                                        </p:cTn>
                                        <p:tgtEl>
                                          <p:spTgt spid="61">
                                            <p:txEl>
                                              <p:pRg end="1" st="1"/>
                                            </p:txEl>
                                          </p:spTgt>
                                        </p:tgtEl>
                                        <p:attrNameLst>
                                          <p:attrName>style.visibility</p:attrName>
                                        </p:attrNameLst>
                                      </p:cBhvr>
                                      <p:to>
                                        <p:strVal val="visible"/>
                                      </p:to>
                                    </p:set>
                                    <p:animEffect filter="fade" transition="in">
                                      <p:cBhvr>
                                        <p:cTn dur="500"/>
                                        <p:tgtEl>
                                          <p:spTgt spid="61">
                                            <p:txEl>
                                              <p:pRg end="1" st="1"/>
                                            </p:txEl>
                                          </p:spTgt>
                                        </p:tgtEl>
                                      </p:cBhvr>
                                    </p:animEffect>
                                  </p:childTnLst>
                                </p:cTn>
                              </p:par>
                            </p:childTnLst>
                          </p:cTn>
                        </p:par>
                        <p:par>
                          <p:cTn fill="hold">
                            <p:stCondLst>
                              <p:cond delay="17000"/>
                            </p:stCondLst>
                            <p:childTnLst>
                              <p:par>
                                <p:cTn fill="hold" nodeType="afterEffect" presetClass="entr" presetID="10" presetSubtype="0">
                                  <p:stCondLst>
                                    <p:cond delay="0"/>
                                  </p:stCondLst>
                                  <p:childTnLst>
                                    <p:set>
                                      <p:cBhvr>
                                        <p:cTn dur="1" fill="hold">
                                          <p:stCondLst>
                                            <p:cond delay="0"/>
                                          </p:stCondLst>
                                        </p:cTn>
                                        <p:tgtEl>
                                          <p:spTgt spid="61">
                                            <p:txEl>
                                              <p:pRg end="2" st="2"/>
                                            </p:txEl>
                                          </p:spTgt>
                                        </p:tgtEl>
                                        <p:attrNameLst>
                                          <p:attrName>style.visibility</p:attrName>
                                        </p:attrNameLst>
                                      </p:cBhvr>
                                      <p:to>
                                        <p:strVal val="visible"/>
                                      </p:to>
                                    </p:set>
                                    <p:animEffect filter="fade" transition="in">
                                      <p:cBhvr>
                                        <p:cTn dur="500"/>
                                        <p:tgtEl>
                                          <p:spTgt spid="61">
                                            <p:txEl>
                                              <p:pRg end="2" st="2"/>
                                            </p:txEl>
                                          </p:spTgt>
                                        </p:tgtEl>
                                      </p:cBhvr>
                                    </p:animEffect>
                                  </p:childTnLst>
                                </p:cTn>
                              </p:par>
                            </p:childTnLst>
                          </p:cTn>
                        </p:par>
                        <p:par>
                          <p:cTn fill="hold">
                            <p:stCondLst>
                              <p:cond delay="17500"/>
                            </p:stCondLst>
                            <p:childTnLst>
                              <p:par>
                                <p:cTn fill="hold" nodeType="afterEffect" presetClass="entr" presetID="10" presetSubtype="0">
                                  <p:stCondLst>
                                    <p:cond delay="0"/>
                                  </p:stCondLst>
                                  <p:childTnLst>
                                    <p:set>
                                      <p:cBhvr>
                                        <p:cTn dur="1" fill="hold">
                                          <p:stCondLst>
                                            <p:cond delay="0"/>
                                          </p:stCondLst>
                                        </p:cTn>
                                        <p:tgtEl>
                                          <p:spTgt spid="61">
                                            <p:txEl>
                                              <p:pRg end="3" st="3"/>
                                            </p:txEl>
                                          </p:spTgt>
                                        </p:tgtEl>
                                        <p:attrNameLst>
                                          <p:attrName>style.visibility</p:attrName>
                                        </p:attrNameLst>
                                      </p:cBhvr>
                                      <p:to>
                                        <p:strVal val="visible"/>
                                      </p:to>
                                    </p:set>
                                    <p:animEffect filter="fade" transition="in">
                                      <p:cBhvr>
                                        <p:cTn dur="500"/>
                                        <p:tgtEl>
                                          <p:spTgt spid="61">
                                            <p:txEl>
                                              <p:pRg end="3" st="3"/>
                                            </p:txEl>
                                          </p:spTgt>
                                        </p:tgtEl>
                                      </p:cBhvr>
                                    </p:animEffect>
                                  </p:childTnLst>
                                </p:cTn>
                              </p:par>
                            </p:childTnLst>
                          </p:cTn>
                        </p:par>
                        <p:par>
                          <p:cTn fill="hold">
                            <p:stCondLst>
                              <p:cond delay="18000"/>
                            </p:stCondLst>
                            <p:childTnLst>
                              <p:par>
                                <p:cTn fill="hold" nodeType="afterEffect" presetClass="entr" presetID="10" presetSubtype="0">
                                  <p:stCondLst>
                                    <p:cond delay="0"/>
                                  </p:stCondLst>
                                  <p:childTnLst>
                                    <p:set>
                                      <p:cBhvr>
                                        <p:cTn dur="1" fill="hold">
                                          <p:stCondLst>
                                            <p:cond delay="0"/>
                                          </p:stCondLst>
                                        </p:cTn>
                                        <p:tgtEl>
                                          <p:spTgt spid="61">
                                            <p:txEl>
                                              <p:pRg end="4" st="4"/>
                                            </p:txEl>
                                          </p:spTgt>
                                        </p:tgtEl>
                                        <p:attrNameLst>
                                          <p:attrName>style.visibility</p:attrName>
                                        </p:attrNameLst>
                                      </p:cBhvr>
                                      <p:to>
                                        <p:strVal val="visible"/>
                                      </p:to>
                                    </p:set>
                                    <p:animEffect filter="fade" transition="in">
                                      <p:cBhvr>
                                        <p:cTn dur="500"/>
                                        <p:tgtEl>
                                          <p:spTgt spid="61">
                                            <p:txEl>
                                              <p:pRg end="4" st="4"/>
                                            </p:txEl>
                                          </p:spTgt>
                                        </p:tgtEl>
                                      </p:cBhvr>
                                    </p:animEffect>
                                  </p:childTnLst>
                                </p:cTn>
                              </p:par>
                            </p:childTnLst>
                          </p:cTn>
                        </p:par>
                        <p:par>
                          <p:cTn fill="hold">
                            <p:stCondLst>
                              <p:cond delay="18500"/>
                            </p:stCondLst>
                            <p:childTnLst>
                              <p:par>
                                <p:cTn fill="hold" nodeType="afterEffect" presetClass="entr" presetID="10" presetSubtype="0">
                                  <p:stCondLst>
                                    <p:cond delay="0"/>
                                  </p:stCondLst>
                                  <p:childTnLst>
                                    <p:set>
                                      <p:cBhvr>
                                        <p:cTn dur="1" fill="hold">
                                          <p:stCondLst>
                                            <p:cond delay="0"/>
                                          </p:stCondLst>
                                        </p:cTn>
                                        <p:tgtEl>
                                          <p:spTgt spid="61">
                                            <p:txEl>
                                              <p:pRg end="5" st="5"/>
                                            </p:txEl>
                                          </p:spTgt>
                                        </p:tgtEl>
                                        <p:attrNameLst>
                                          <p:attrName>style.visibility</p:attrName>
                                        </p:attrNameLst>
                                      </p:cBhvr>
                                      <p:to>
                                        <p:strVal val="visible"/>
                                      </p:to>
                                    </p:set>
                                    <p:animEffect filter="fade" transition="in">
                                      <p:cBhvr>
                                        <p:cTn dur="500"/>
                                        <p:tgtEl>
                                          <p:spTgt spid="61">
                                            <p:txEl>
                                              <p:pRg end="5" st="5"/>
                                            </p:txEl>
                                          </p:spTgt>
                                        </p:tgtEl>
                                      </p:cBhvr>
                                    </p:animEffect>
                                  </p:childTnLst>
                                </p:cTn>
                              </p:par>
                            </p:childTnLst>
                          </p:cTn>
                        </p:par>
                        <p:par>
                          <p:cTn fill="hold">
                            <p:stCondLst>
                              <p:cond delay="19000"/>
                            </p:stCondLst>
                            <p:childTnLst>
                              <p:par>
                                <p:cTn fill="hold" nodeType="afterEffect" presetClass="entr" presetID="10" presetSubtype="0">
                                  <p:stCondLst>
                                    <p:cond delay="0"/>
                                  </p:stCondLst>
                                  <p:childTnLst>
                                    <p:set>
                                      <p:cBhvr>
                                        <p:cTn dur="1" fill="hold">
                                          <p:stCondLst>
                                            <p:cond delay="0"/>
                                          </p:stCondLst>
                                        </p:cTn>
                                        <p:tgtEl>
                                          <p:spTgt spid="61">
                                            <p:txEl>
                                              <p:pRg end="6" st="6"/>
                                            </p:txEl>
                                          </p:spTgt>
                                        </p:tgtEl>
                                        <p:attrNameLst>
                                          <p:attrName>style.visibility</p:attrName>
                                        </p:attrNameLst>
                                      </p:cBhvr>
                                      <p:to>
                                        <p:strVal val="visible"/>
                                      </p:to>
                                    </p:set>
                                    <p:animEffect filter="fade" transition="in">
                                      <p:cBhvr>
                                        <p:cTn dur="500"/>
                                        <p:tgtEl>
                                          <p:spTgt spid="61">
                                            <p:txEl>
                                              <p:pRg end="6" st="6"/>
                                            </p:txEl>
                                          </p:spTgt>
                                        </p:tgtEl>
                                      </p:cBhvr>
                                    </p:animEffect>
                                  </p:childTnLst>
                                </p:cTn>
                              </p:par>
                            </p:childTnLst>
                          </p:cTn>
                        </p:par>
                        <p:par>
                          <p:cTn fill="hold">
                            <p:stCondLst>
                              <p:cond delay="19500"/>
                            </p:stCondLst>
                            <p:childTnLst>
                              <p:par>
                                <p:cTn fill="hold" nodeType="afterEffect" presetClass="entr" presetID="10" presetSubtype="0">
                                  <p:stCondLst>
                                    <p:cond delay="0"/>
                                  </p:stCondLst>
                                  <p:childTnLst>
                                    <p:set>
                                      <p:cBhvr>
                                        <p:cTn dur="1" fill="hold">
                                          <p:stCondLst>
                                            <p:cond delay="0"/>
                                          </p:stCondLst>
                                        </p:cTn>
                                        <p:tgtEl>
                                          <p:spTgt spid="61">
                                            <p:txEl>
                                              <p:pRg end="7" st="7"/>
                                            </p:txEl>
                                          </p:spTgt>
                                        </p:tgtEl>
                                        <p:attrNameLst>
                                          <p:attrName>style.visibility</p:attrName>
                                        </p:attrNameLst>
                                      </p:cBhvr>
                                      <p:to>
                                        <p:strVal val="visible"/>
                                      </p:to>
                                    </p:set>
                                    <p:animEffect filter="fade" transition="in">
                                      <p:cBhvr>
                                        <p:cTn dur="500"/>
                                        <p:tgtEl>
                                          <p:spTgt spid="61">
                                            <p:txEl>
                                              <p:pRg end="7" st="7"/>
                                            </p:txEl>
                                          </p:spTgt>
                                        </p:tgtEl>
                                      </p:cBhvr>
                                    </p:animEffect>
                                  </p:childTnLst>
                                </p:cTn>
                              </p:par>
                            </p:childTnLst>
                          </p:cTn>
                        </p:par>
                        <p:par>
                          <p:cTn fill="hold">
                            <p:stCondLst>
                              <p:cond delay="20000"/>
                            </p:stCondLst>
                            <p:childTnLst>
                              <p:par>
                                <p:cTn fill="hold" nodeType="afterEffect" presetClass="entr" presetID="10" presetSubtype="0">
                                  <p:stCondLst>
                                    <p:cond delay="0"/>
                                  </p:stCondLst>
                                  <p:childTnLst>
                                    <p:set>
                                      <p:cBhvr>
                                        <p:cTn dur="1" fill="hold">
                                          <p:stCondLst>
                                            <p:cond delay="0"/>
                                          </p:stCondLst>
                                        </p:cTn>
                                        <p:tgtEl>
                                          <p:spTgt spid="61">
                                            <p:txEl>
                                              <p:pRg end="8" st="8"/>
                                            </p:txEl>
                                          </p:spTgt>
                                        </p:tgtEl>
                                        <p:attrNameLst>
                                          <p:attrName>style.visibility</p:attrName>
                                        </p:attrNameLst>
                                      </p:cBhvr>
                                      <p:to>
                                        <p:strVal val="visible"/>
                                      </p:to>
                                    </p:set>
                                    <p:animEffect filter="fade" transition="in">
                                      <p:cBhvr>
                                        <p:cTn dur="500"/>
                                        <p:tgtEl>
                                          <p:spTgt spid="61">
                                            <p:txEl>
                                              <p:pRg end="8" st="8"/>
                                            </p:txEl>
                                          </p:spTgt>
                                        </p:tgtEl>
                                      </p:cBhvr>
                                    </p:animEffect>
                                  </p:childTnLst>
                                </p:cTn>
                              </p:par>
                              <p:par>
                                <p:cTn fill="hold" nodeType="withEffect" presetClass="entr" presetID="10" presetSubtype="0">
                                  <p:stCondLst>
                                    <p:cond delay="0"/>
                                  </p:stCondLst>
                                  <p:childTnLst>
                                    <p:set>
                                      <p:cBhvr>
                                        <p:cTn dur="1" fill="hold">
                                          <p:stCondLst>
                                            <p:cond delay="0"/>
                                          </p:stCondLst>
                                        </p:cTn>
                                        <p:tgtEl>
                                          <p:spTgt spid="69"/>
                                        </p:tgtEl>
                                        <p:attrNameLst>
                                          <p:attrName>style.visibility</p:attrName>
                                        </p:attrNameLst>
                                      </p:cBhvr>
                                      <p:to>
                                        <p:strVal val="visible"/>
                                      </p:to>
                                    </p:set>
                                    <p:animEffect filter="fade" transition="in">
                                      <p:cBhvr>
                                        <p:cTn dur="500"/>
                                        <p:tgtEl>
                                          <p:spTgt spid="69"/>
                                        </p:tgtEl>
                                      </p:cBhvr>
                                    </p:animEffect>
                                  </p:childTnLst>
                                </p:cTn>
                              </p:par>
                            </p:childTnLst>
                          </p:cTn>
                        </p:par>
                        <p:par>
                          <p:cTn fill="hold">
                            <p:stCondLst>
                              <p:cond delay="20500"/>
                            </p:stCondLst>
                            <p:childTnLst>
                              <p:par>
                                <p:cTn fill="hold" nodeType="afterEffect" presetClass="entr" presetID="10" presetSubtype="0">
                                  <p:stCondLst>
                                    <p:cond delay="0"/>
                                  </p:stCondLst>
                                  <p:childTnLst>
                                    <p:set>
                                      <p:cBhvr>
                                        <p:cTn dur="1" fill="hold">
                                          <p:stCondLst>
                                            <p:cond delay="0"/>
                                          </p:stCondLst>
                                        </p:cTn>
                                        <p:tgtEl>
                                          <p:spTgt spid="63">
                                            <p:txEl>
                                              <p:pRg end="0" st="0"/>
                                            </p:txEl>
                                          </p:spTgt>
                                        </p:tgtEl>
                                        <p:attrNameLst>
                                          <p:attrName>style.visibility</p:attrName>
                                        </p:attrNameLst>
                                      </p:cBhvr>
                                      <p:to>
                                        <p:strVal val="visible"/>
                                      </p:to>
                                    </p:set>
                                    <p:animEffect filter="fade" transition="in">
                                      <p:cBhvr>
                                        <p:cTn dur="500"/>
                                        <p:tgtEl>
                                          <p:spTgt spid="63">
                                            <p:txEl>
                                              <p:pRg end="0" st="0"/>
                                            </p:txEl>
                                          </p:spTgt>
                                        </p:tgtEl>
                                      </p:cBhvr>
                                    </p:animEffect>
                                  </p:childTnLst>
                                </p:cTn>
                              </p:par>
                            </p:childTnLst>
                          </p:cTn>
                        </p:par>
                        <p:par>
                          <p:cTn fill="hold">
                            <p:stCondLst>
                              <p:cond delay="21000"/>
                            </p:stCondLst>
                            <p:childTnLst>
                              <p:par>
                                <p:cTn fill="hold" nodeType="afterEffect" presetClass="entr" presetID="10" presetSubtype="0">
                                  <p:stCondLst>
                                    <p:cond delay="0"/>
                                  </p:stCondLst>
                                  <p:childTnLst>
                                    <p:set>
                                      <p:cBhvr>
                                        <p:cTn dur="1" fill="hold">
                                          <p:stCondLst>
                                            <p:cond delay="0"/>
                                          </p:stCondLst>
                                        </p:cTn>
                                        <p:tgtEl>
                                          <p:spTgt spid="63">
                                            <p:txEl>
                                              <p:pRg end="1" st="1"/>
                                            </p:txEl>
                                          </p:spTgt>
                                        </p:tgtEl>
                                        <p:attrNameLst>
                                          <p:attrName>style.visibility</p:attrName>
                                        </p:attrNameLst>
                                      </p:cBhvr>
                                      <p:to>
                                        <p:strVal val="visible"/>
                                      </p:to>
                                    </p:set>
                                    <p:animEffect filter="fade" transition="in">
                                      <p:cBhvr>
                                        <p:cTn dur="500"/>
                                        <p:tgtEl>
                                          <p:spTgt spid="63">
                                            <p:txEl>
                                              <p:pRg end="1" st="1"/>
                                            </p:txEl>
                                          </p:spTgt>
                                        </p:tgtEl>
                                      </p:cBhvr>
                                    </p:animEffect>
                                  </p:childTnLst>
                                </p:cTn>
                              </p:par>
                            </p:childTnLst>
                          </p:cTn>
                        </p:par>
                        <p:par>
                          <p:cTn fill="hold">
                            <p:stCondLst>
                              <p:cond delay="21500"/>
                            </p:stCondLst>
                            <p:childTnLst>
                              <p:par>
                                <p:cTn fill="hold" nodeType="afterEffect" presetClass="entr" presetID="10" presetSubtype="0">
                                  <p:stCondLst>
                                    <p:cond delay="0"/>
                                  </p:stCondLst>
                                  <p:childTnLst>
                                    <p:set>
                                      <p:cBhvr>
                                        <p:cTn dur="1" fill="hold">
                                          <p:stCondLst>
                                            <p:cond delay="0"/>
                                          </p:stCondLst>
                                        </p:cTn>
                                        <p:tgtEl>
                                          <p:spTgt spid="63">
                                            <p:txEl>
                                              <p:pRg end="2" st="2"/>
                                            </p:txEl>
                                          </p:spTgt>
                                        </p:tgtEl>
                                        <p:attrNameLst>
                                          <p:attrName>style.visibility</p:attrName>
                                        </p:attrNameLst>
                                      </p:cBhvr>
                                      <p:to>
                                        <p:strVal val="visible"/>
                                      </p:to>
                                    </p:set>
                                    <p:animEffect filter="fade" transition="in">
                                      <p:cBhvr>
                                        <p:cTn dur="500"/>
                                        <p:tgtEl>
                                          <p:spTgt spid="63">
                                            <p:txEl>
                                              <p:pRg end="2" st="2"/>
                                            </p:txEl>
                                          </p:spTgt>
                                        </p:tgtEl>
                                      </p:cBhvr>
                                    </p:animEffect>
                                  </p:childTnLst>
                                </p:cTn>
                              </p:par>
                            </p:childTnLst>
                          </p:cTn>
                        </p:par>
                        <p:par>
                          <p:cTn fill="hold">
                            <p:stCondLst>
                              <p:cond delay="22000"/>
                            </p:stCondLst>
                            <p:childTnLst>
                              <p:par>
                                <p:cTn fill="hold" nodeType="afterEffect" presetClass="entr" presetID="10" presetSubtype="0">
                                  <p:stCondLst>
                                    <p:cond delay="0"/>
                                  </p:stCondLst>
                                  <p:childTnLst>
                                    <p:set>
                                      <p:cBhvr>
                                        <p:cTn dur="1" fill="hold">
                                          <p:stCondLst>
                                            <p:cond delay="0"/>
                                          </p:stCondLst>
                                        </p:cTn>
                                        <p:tgtEl>
                                          <p:spTgt spid="63">
                                            <p:txEl>
                                              <p:pRg end="3" st="3"/>
                                            </p:txEl>
                                          </p:spTgt>
                                        </p:tgtEl>
                                        <p:attrNameLst>
                                          <p:attrName>style.visibility</p:attrName>
                                        </p:attrNameLst>
                                      </p:cBhvr>
                                      <p:to>
                                        <p:strVal val="visible"/>
                                      </p:to>
                                    </p:set>
                                    <p:animEffect filter="fade" transition="in">
                                      <p:cBhvr>
                                        <p:cTn dur="500"/>
                                        <p:tgtEl>
                                          <p:spTgt spid="63">
                                            <p:txEl>
                                              <p:pRg end="3" st="3"/>
                                            </p:txEl>
                                          </p:spTgt>
                                        </p:tgtEl>
                                      </p:cBhvr>
                                    </p:animEffect>
                                  </p:childTnLst>
                                </p:cTn>
                              </p:par>
                            </p:childTnLst>
                          </p:cTn>
                        </p:par>
                        <p:par>
                          <p:cTn fill="hold">
                            <p:stCondLst>
                              <p:cond delay="22500"/>
                            </p:stCondLst>
                            <p:childTnLst>
                              <p:par>
                                <p:cTn fill="hold" nodeType="afterEffect" presetClass="entr" presetID="10" presetSubtype="0">
                                  <p:stCondLst>
                                    <p:cond delay="0"/>
                                  </p:stCondLst>
                                  <p:childTnLst>
                                    <p:set>
                                      <p:cBhvr>
                                        <p:cTn dur="1" fill="hold">
                                          <p:stCondLst>
                                            <p:cond delay="0"/>
                                          </p:stCondLst>
                                        </p:cTn>
                                        <p:tgtEl>
                                          <p:spTgt spid="63">
                                            <p:txEl>
                                              <p:pRg end="4" st="4"/>
                                            </p:txEl>
                                          </p:spTgt>
                                        </p:tgtEl>
                                        <p:attrNameLst>
                                          <p:attrName>style.visibility</p:attrName>
                                        </p:attrNameLst>
                                      </p:cBhvr>
                                      <p:to>
                                        <p:strVal val="visible"/>
                                      </p:to>
                                    </p:set>
                                    <p:animEffect filter="fade" transition="in">
                                      <p:cBhvr>
                                        <p:cTn dur="500"/>
                                        <p:tgtEl>
                                          <p:spTgt spid="63">
                                            <p:txEl>
                                              <p:pRg end="4" st="4"/>
                                            </p:txEl>
                                          </p:spTgt>
                                        </p:tgtEl>
                                      </p:cBhvr>
                                    </p:animEffect>
                                  </p:childTnLst>
                                </p:cTn>
                              </p:par>
                            </p:childTnLst>
                          </p:cTn>
                        </p:par>
                        <p:par>
                          <p:cTn fill="hold">
                            <p:stCondLst>
                              <p:cond delay="23000"/>
                            </p:stCondLst>
                            <p:childTnLst>
                              <p:par>
                                <p:cTn fill="hold" nodeType="afterEffect" presetClass="entr" presetID="10" presetSubtype="0">
                                  <p:stCondLst>
                                    <p:cond delay="0"/>
                                  </p:stCondLst>
                                  <p:childTnLst>
                                    <p:set>
                                      <p:cBhvr>
                                        <p:cTn dur="1" fill="hold">
                                          <p:stCondLst>
                                            <p:cond delay="0"/>
                                          </p:stCondLst>
                                        </p:cTn>
                                        <p:tgtEl>
                                          <p:spTgt spid="63">
                                            <p:txEl>
                                              <p:pRg end="5" st="5"/>
                                            </p:txEl>
                                          </p:spTgt>
                                        </p:tgtEl>
                                        <p:attrNameLst>
                                          <p:attrName>style.visibility</p:attrName>
                                        </p:attrNameLst>
                                      </p:cBhvr>
                                      <p:to>
                                        <p:strVal val="visible"/>
                                      </p:to>
                                    </p:set>
                                    <p:animEffect filter="fade" transition="in">
                                      <p:cBhvr>
                                        <p:cTn dur="500"/>
                                        <p:tgtEl>
                                          <p:spTgt spid="63">
                                            <p:txEl>
                                              <p:pRg end="5" st="5"/>
                                            </p:txEl>
                                          </p:spTgt>
                                        </p:tgtEl>
                                      </p:cBhvr>
                                    </p:animEffect>
                                  </p:childTnLst>
                                </p:cTn>
                              </p:par>
                            </p:childTnLst>
                          </p:cTn>
                        </p:par>
                        <p:par>
                          <p:cTn fill="hold">
                            <p:stCondLst>
                              <p:cond delay="23500"/>
                            </p:stCondLst>
                            <p:childTnLst>
                              <p:par>
                                <p:cTn fill="hold" nodeType="afterEffect" presetClass="entr" presetID="10" presetSubtype="0">
                                  <p:stCondLst>
                                    <p:cond delay="0"/>
                                  </p:stCondLst>
                                  <p:childTnLst>
                                    <p:set>
                                      <p:cBhvr>
                                        <p:cTn dur="1" fill="hold">
                                          <p:stCondLst>
                                            <p:cond delay="0"/>
                                          </p:stCondLst>
                                        </p:cTn>
                                        <p:tgtEl>
                                          <p:spTgt spid="63">
                                            <p:txEl>
                                              <p:pRg end="6" st="6"/>
                                            </p:txEl>
                                          </p:spTgt>
                                        </p:tgtEl>
                                        <p:attrNameLst>
                                          <p:attrName>style.visibility</p:attrName>
                                        </p:attrNameLst>
                                      </p:cBhvr>
                                      <p:to>
                                        <p:strVal val="visible"/>
                                      </p:to>
                                    </p:set>
                                    <p:animEffect filter="fade" transition="in">
                                      <p:cBhvr>
                                        <p:cTn dur="500"/>
                                        <p:tgtEl>
                                          <p:spTgt spid="63">
                                            <p:txEl>
                                              <p:pRg end="6" st="6"/>
                                            </p:txEl>
                                          </p:spTgt>
                                        </p:tgtEl>
                                      </p:cBhvr>
                                    </p:animEffect>
                                  </p:childTnLst>
                                </p:cTn>
                              </p:par>
                            </p:childTnLst>
                          </p:cTn>
                        </p:par>
                        <p:par>
                          <p:cTn fill="hold">
                            <p:stCondLst>
                              <p:cond delay="24000"/>
                            </p:stCondLst>
                            <p:childTnLst>
                              <p:par>
                                <p:cTn fill="hold" nodeType="afterEffect" presetClass="entr" presetID="10" presetSubtype="0">
                                  <p:stCondLst>
                                    <p:cond delay="0"/>
                                  </p:stCondLst>
                                  <p:childTnLst>
                                    <p:set>
                                      <p:cBhvr>
                                        <p:cTn dur="1" fill="hold">
                                          <p:stCondLst>
                                            <p:cond delay="0"/>
                                          </p:stCondLst>
                                        </p:cTn>
                                        <p:tgtEl>
                                          <p:spTgt spid="63">
                                            <p:txEl>
                                              <p:pRg end="7" st="7"/>
                                            </p:txEl>
                                          </p:spTgt>
                                        </p:tgtEl>
                                        <p:attrNameLst>
                                          <p:attrName>style.visibility</p:attrName>
                                        </p:attrNameLst>
                                      </p:cBhvr>
                                      <p:to>
                                        <p:strVal val="visible"/>
                                      </p:to>
                                    </p:set>
                                    <p:animEffect filter="fade" transition="in">
                                      <p:cBhvr>
                                        <p:cTn dur="500"/>
                                        <p:tgtEl>
                                          <p:spTgt spid="63">
                                            <p:txEl>
                                              <p:pRg end="7" st="7"/>
                                            </p:txEl>
                                          </p:spTgt>
                                        </p:tgtEl>
                                      </p:cBhvr>
                                    </p:animEffect>
                                  </p:childTnLst>
                                </p:cTn>
                              </p:par>
                            </p:childTnLst>
                          </p:cTn>
                        </p:par>
                        <p:par>
                          <p:cTn fill="hold">
                            <p:stCondLst>
                              <p:cond delay="24500"/>
                            </p:stCondLst>
                            <p:childTnLst>
                              <p:par>
                                <p:cTn fill="hold" nodeType="afterEffect" presetClass="entr" presetID="10" presetSubtype="0">
                                  <p:stCondLst>
                                    <p:cond delay="0"/>
                                  </p:stCondLst>
                                  <p:childTnLst>
                                    <p:set>
                                      <p:cBhvr>
                                        <p:cTn dur="1" fill="hold">
                                          <p:stCondLst>
                                            <p:cond delay="0"/>
                                          </p:stCondLst>
                                        </p:cTn>
                                        <p:tgtEl>
                                          <p:spTgt spid="63">
                                            <p:txEl>
                                              <p:pRg end="8" st="8"/>
                                            </p:txEl>
                                          </p:spTgt>
                                        </p:tgtEl>
                                        <p:attrNameLst>
                                          <p:attrName>style.visibility</p:attrName>
                                        </p:attrNameLst>
                                      </p:cBhvr>
                                      <p:to>
                                        <p:strVal val="visible"/>
                                      </p:to>
                                    </p:set>
                                    <p:animEffect filter="fade" transition="in">
                                      <p:cBhvr>
                                        <p:cTn dur="500"/>
                                        <p:tgtEl>
                                          <p:spTgt spid="63">
                                            <p:txEl>
                                              <p:pRg end="8" st="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Bullets">
  <p:cSld name="Title &amp; Bullets">
    <p:spTree>
      <p:nvGrpSpPr>
        <p:cNvPr id="72" name="Shape 72"/>
        <p:cNvGrpSpPr/>
        <p:nvPr/>
      </p:nvGrpSpPr>
      <p:grpSpPr>
        <a:xfrm>
          <a:off x="0" y="0"/>
          <a:ext cx="0" cy="0"/>
          <a:chOff x="0" y="0"/>
          <a:chExt cx="0" cy="0"/>
        </a:xfrm>
      </p:grpSpPr>
      <p:sp>
        <p:nvSpPr>
          <p:cNvPr id="73" name="Google Shape;73;p16"/>
          <p:cNvSpPr txBox="1"/>
          <p:nvPr>
            <p:ph type="title"/>
          </p:nvPr>
        </p:nvSpPr>
        <p:spPr>
          <a:xfrm>
            <a:off x="114301" y="317274"/>
            <a:ext cx="8921700" cy="373200"/>
          </a:xfrm>
          <a:prstGeom prst="rect">
            <a:avLst/>
          </a:prstGeom>
          <a:noFill/>
          <a:ln>
            <a:noFill/>
          </a:ln>
        </p:spPr>
        <p:txBody>
          <a:bodyPr anchorCtr="0" anchor="t" bIns="68575" lIns="68575" spcFirstLastPara="1" rIns="68575" wrap="square" tIns="68575">
            <a:noAutofit/>
          </a:bodyPr>
          <a:lstStyle>
            <a:lvl1pPr lvl="0" rtl="0">
              <a:spcBef>
                <a:spcPts val="0"/>
              </a:spcBef>
              <a:spcAft>
                <a:spcPts val="0"/>
              </a:spcAft>
              <a:buSzPts val="1100"/>
              <a:buNone/>
              <a:defRPr b="0" sz="2400">
                <a:solidFill>
                  <a:schemeClr val="dk1"/>
                </a:solidFill>
              </a:defRPr>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p:txBody>
      </p:sp>
      <p:sp>
        <p:nvSpPr>
          <p:cNvPr id="74" name="Google Shape;74;p16"/>
          <p:cNvSpPr txBox="1"/>
          <p:nvPr>
            <p:ph idx="1" type="body"/>
          </p:nvPr>
        </p:nvSpPr>
        <p:spPr>
          <a:xfrm>
            <a:off x="114302" y="802489"/>
            <a:ext cx="8915400" cy="307200"/>
          </a:xfrm>
          <a:prstGeom prst="rect">
            <a:avLst/>
          </a:prstGeom>
          <a:noFill/>
          <a:ln>
            <a:noFill/>
          </a:ln>
        </p:spPr>
        <p:txBody>
          <a:bodyPr anchorCtr="0" anchor="t" bIns="68575" lIns="68575" spcFirstLastPara="1" rIns="68575" wrap="square" tIns="68575">
            <a:noAutofit/>
          </a:bodyPr>
          <a:lstStyle>
            <a:lvl1pPr indent="-228600" lvl="0" marL="457200" rtl="0">
              <a:spcBef>
                <a:spcPts val="0"/>
              </a:spcBef>
              <a:spcAft>
                <a:spcPts val="0"/>
              </a:spcAft>
              <a:buClr>
                <a:srgbClr val="7F7F7F"/>
              </a:buClr>
              <a:buSzPts val="1100"/>
              <a:buFont typeface="Open Sans"/>
              <a:buNone/>
              <a:defRPr sz="1800">
                <a:solidFill>
                  <a:srgbClr val="7F7F7F"/>
                </a:solidFill>
                <a:latin typeface="Open Sans"/>
                <a:ea typeface="Open Sans"/>
                <a:cs typeface="Open Sans"/>
                <a:sym typeface="Open Sans"/>
              </a:defRPr>
            </a:lvl1pPr>
            <a:lvl2pPr indent="-298450" lvl="1" marL="914400" rtl="0">
              <a:spcBef>
                <a:spcPts val="1600"/>
              </a:spcBef>
              <a:spcAft>
                <a:spcPts val="0"/>
              </a:spcAft>
              <a:buSzPts val="1100"/>
              <a:buChar char="○"/>
              <a:defRPr sz="1800">
                <a:solidFill>
                  <a:schemeClr val="dk1"/>
                </a:solidFill>
                <a:latin typeface="Open Sans"/>
                <a:ea typeface="Open Sans"/>
                <a:cs typeface="Open Sans"/>
                <a:sym typeface="Open Sans"/>
              </a:defRPr>
            </a:lvl2pPr>
            <a:lvl3pPr indent="-298450" lvl="2" marL="1371600" rtl="0">
              <a:spcBef>
                <a:spcPts val="1600"/>
              </a:spcBef>
              <a:spcAft>
                <a:spcPts val="0"/>
              </a:spcAft>
              <a:buSzPts val="1100"/>
              <a:buChar char="■"/>
              <a:defRPr sz="1500">
                <a:solidFill>
                  <a:schemeClr val="dk1"/>
                </a:solidFill>
                <a:latin typeface="Open Sans"/>
                <a:ea typeface="Open Sans"/>
                <a:cs typeface="Open Sans"/>
                <a:sym typeface="Open Sans"/>
              </a:defRPr>
            </a:lvl3pPr>
            <a:lvl4pPr indent="-298450" lvl="3" marL="1828800" rtl="0">
              <a:spcBef>
                <a:spcPts val="1600"/>
              </a:spcBef>
              <a:spcAft>
                <a:spcPts val="0"/>
              </a:spcAft>
              <a:buSzPts val="1100"/>
              <a:buChar char="●"/>
              <a:defRPr sz="1400">
                <a:solidFill>
                  <a:schemeClr val="dk1"/>
                </a:solidFill>
                <a:latin typeface="Open Sans"/>
                <a:ea typeface="Open Sans"/>
                <a:cs typeface="Open Sans"/>
                <a:sym typeface="Open Sans"/>
              </a:defRPr>
            </a:lvl4pPr>
            <a:lvl5pPr indent="-298450" lvl="4" marL="2286000" rtl="0">
              <a:spcBef>
                <a:spcPts val="1600"/>
              </a:spcBef>
              <a:spcAft>
                <a:spcPts val="0"/>
              </a:spcAft>
              <a:buSzPts val="1100"/>
              <a:buChar char="○"/>
              <a:defRPr sz="1400">
                <a:solidFill>
                  <a:schemeClr val="dk1"/>
                </a:solidFill>
                <a:latin typeface="Open Sans"/>
                <a:ea typeface="Open Sans"/>
                <a:cs typeface="Open Sans"/>
                <a:sym typeface="Open Sans"/>
              </a:defRPr>
            </a:lvl5pPr>
            <a:lvl6pPr indent="-298450" lvl="5" marL="2743200" rtl="0">
              <a:spcBef>
                <a:spcPts val="1600"/>
              </a:spcBef>
              <a:spcAft>
                <a:spcPts val="0"/>
              </a:spcAft>
              <a:buSzPts val="1100"/>
              <a:buChar char="■"/>
              <a:defRPr sz="1400">
                <a:solidFill>
                  <a:schemeClr val="dk1"/>
                </a:solidFill>
                <a:latin typeface="Open Sans"/>
                <a:ea typeface="Open Sans"/>
                <a:cs typeface="Open Sans"/>
                <a:sym typeface="Open Sans"/>
              </a:defRPr>
            </a:lvl6pPr>
            <a:lvl7pPr indent="-298450" lvl="6" marL="3200400" rtl="0">
              <a:spcBef>
                <a:spcPts val="1600"/>
              </a:spcBef>
              <a:spcAft>
                <a:spcPts val="0"/>
              </a:spcAft>
              <a:buSzPts val="1100"/>
              <a:buChar char="●"/>
              <a:defRPr sz="1400">
                <a:solidFill>
                  <a:schemeClr val="dk1"/>
                </a:solidFill>
                <a:latin typeface="Open Sans"/>
                <a:ea typeface="Open Sans"/>
                <a:cs typeface="Open Sans"/>
                <a:sym typeface="Open Sans"/>
              </a:defRPr>
            </a:lvl7pPr>
            <a:lvl8pPr indent="-298450" lvl="7" marL="3657600" rtl="0">
              <a:spcBef>
                <a:spcPts val="1600"/>
              </a:spcBef>
              <a:spcAft>
                <a:spcPts val="0"/>
              </a:spcAft>
              <a:buSzPts val="1100"/>
              <a:buChar char="○"/>
              <a:defRPr sz="1400">
                <a:solidFill>
                  <a:schemeClr val="dk1"/>
                </a:solidFill>
                <a:latin typeface="Open Sans"/>
                <a:ea typeface="Open Sans"/>
                <a:cs typeface="Open Sans"/>
                <a:sym typeface="Open Sans"/>
              </a:defRPr>
            </a:lvl8pPr>
            <a:lvl9pPr indent="-298450" lvl="8" marL="4114800" rtl="0">
              <a:spcBef>
                <a:spcPts val="1600"/>
              </a:spcBef>
              <a:spcAft>
                <a:spcPts val="1600"/>
              </a:spcAft>
              <a:buSzPts val="1100"/>
              <a:buChar char="■"/>
              <a:defRPr sz="1400">
                <a:solidFill>
                  <a:schemeClr val="dk1"/>
                </a:solidFill>
                <a:latin typeface="Open Sans"/>
                <a:ea typeface="Open Sans"/>
                <a:cs typeface="Open Sans"/>
                <a:sym typeface="Open Sans"/>
              </a:defRPr>
            </a:lvl9pPr>
          </a:lstStyle>
          <a:p/>
        </p:txBody>
      </p:sp>
      <p:sp>
        <p:nvSpPr>
          <p:cNvPr id="75" name="Google Shape;75;p16"/>
          <p:cNvSpPr txBox="1"/>
          <p:nvPr>
            <p:ph idx="2" type="body"/>
          </p:nvPr>
        </p:nvSpPr>
        <p:spPr>
          <a:xfrm>
            <a:off x="114302" y="1214051"/>
            <a:ext cx="8915400" cy="3227400"/>
          </a:xfrm>
          <a:prstGeom prst="rect">
            <a:avLst/>
          </a:prstGeom>
          <a:noFill/>
          <a:ln>
            <a:noFill/>
          </a:ln>
        </p:spPr>
        <p:txBody>
          <a:bodyPr anchorCtr="0" anchor="t" bIns="68575" lIns="68575" spcFirstLastPara="1" rIns="68575" wrap="square" tIns="68575">
            <a:noAutofit/>
          </a:bodyPr>
          <a:lstStyle>
            <a:lvl1pPr indent="-298450" lvl="0" marL="457200" rtl="0">
              <a:spcBef>
                <a:spcPts val="0"/>
              </a:spcBef>
              <a:spcAft>
                <a:spcPts val="0"/>
              </a:spcAft>
              <a:buClr>
                <a:schemeClr val="accent1"/>
              </a:buClr>
              <a:buSzPts val="1100"/>
              <a:buFont typeface="Noto Sans Symbols"/>
              <a:buChar char="▪"/>
              <a:defRPr sz="1200">
                <a:solidFill>
                  <a:schemeClr val="dk2"/>
                </a:solidFill>
              </a:defRPr>
            </a:lvl1pPr>
            <a:lvl2pPr indent="-298450" lvl="1" marL="914400" rtl="0">
              <a:spcBef>
                <a:spcPts val="900"/>
              </a:spcBef>
              <a:spcAft>
                <a:spcPts val="0"/>
              </a:spcAft>
              <a:buSzPts val="1100"/>
              <a:buChar char="○"/>
              <a:defRPr sz="1200"/>
            </a:lvl2pPr>
            <a:lvl3pPr indent="-298450" lvl="2" marL="1371600" rtl="0">
              <a:spcBef>
                <a:spcPts val="1600"/>
              </a:spcBef>
              <a:spcAft>
                <a:spcPts val="0"/>
              </a:spcAft>
              <a:buSzPts val="1100"/>
              <a:buChar char="■"/>
              <a:defRPr sz="1100"/>
            </a:lvl3pPr>
            <a:lvl4pPr indent="-298450" lvl="3" marL="1828800" rtl="0">
              <a:spcBef>
                <a:spcPts val="1600"/>
              </a:spcBef>
              <a:spcAft>
                <a:spcPts val="0"/>
              </a:spcAft>
              <a:buSzPts val="1100"/>
              <a:buChar char="●"/>
              <a:defRPr sz="900"/>
            </a:lvl4pPr>
            <a:lvl5pPr indent="-298450" lvl="4" marL="2286000" rtl="0">
              <a:spcBef>
                <a:spcPts val="1600"/>
              </a:spcBef>
              <a:spcAft>
                <a:spcPts val="0"/>
              </a:spcAft>
              <a:buSzPts val="1100"/>
              <a:buChar char="○"/>
              <a:defRPr sz="900"/>
            </a:lvl5pPr>
            <a:lvl6pPr indent="-298450" lvl="5" marL="2743200" rtl="0">
              <a:spcBef>
                <a:spcPts val="1600"/>
              </a:spcBef>
              <a:spcAft>
                <a:spcPts val="0"/>
              </a:spcAft>
              <a:buSzPts val="1100"/>
              <a:buChar char="■"/>
              <a:defRPr sz="1400">
                <a:solidFill>
                  <a:schemeClr val="dk1"/>
                </a:solidFill>
                <a:latin typeface="Open Sans"/>
                <a:ea typeface="Open Sans"/>
                <a:cs typeface="Open Sans"/>
                <a:sym typeface="Open Sans"/>
              </a:defRPr>
            </a:lvl6pPr>
            <a:lvl7pPr indent="-298450" lvl="6" marL="3200400" rtl="0">
              <a:spcBef>
                <a:spcPts val="1600"/>
              </a:spcBef>
              <a:spcAft>
                <a:spcPts val="0"/>
              </a:spcAft>
              <a:buSzPts val="1100"/>
              <a:buChar char="●"/>
              <a:defRPr sz="1400">
                <a:solidFill>
                  <a:schemeClr val="dk1"/>
                </a:solidFill>
                <a:latin typeface="Open Sans"/>
                <a:ea typeface="Open Sans"/>
                <a:cs typeface="Open Sans"/>
                <a:sym typeface="Open Sans"/>
              </a:defRPr>
            </a:lvl7pPr>
            <a:lvl8pPr indent="-298450" lvl="7" marL="3657600" rtl="0">
              <a:spcBef>
                <a:spcPts val="1600"/>
              </a:spcBef>
              <a:spcAft>
                <a:spcPts val="0"/>
              </a:spcAft>
              <a:buSzPts val="1100"/>
              <a:buChar char="○"/>
              <a:defRPr sz="1400">
                <a:solidFill>
                  <a:schemeClr val="dk1"/>
                </a:solidFill>
                <a:latin typeface="Open Sans"/>
                <a:ea typeface="Open Sans"/>
                <a:cs typeface="Open Sans"/>
                <a:sym typeface="Open Sans"/>
              </a:defRPr>
            </a:lvl8pPr>
            <a:lvl9pPr indent="-298450" lvl="8" marL="4114800" rtl="0">
              <a:spcBef>
                <a:spcPts val="1600"/>
              </a:spcBef>
              <a:spcAft>
                <a:spcPts val="1600"/>
              </a:spcAft>
              <a:buSzPts val="1100"/>
              <a:buChar char="■"/>
              <a:defRPr sz="1400">
                <a:solidFill>
                  <a:schemeClr val="dk1"/>
                </a:solidFill>
                <a:latin typeface="Open Sans"/>
                <a:ea typeface="Open Sans"/>
                <a:cs typeface="Open Sans"/>
                <a:sym typeface="Open Sans"/>
              </a:defRPr>
            </a:lvl9pPr>
          </a:lstStyle>
          <a:p/>
        </p:txBody>
      </p:sp>
      <p:sp>
        <p:nvSpPr>
          <p:cNvPr id="76" name="Google Shape;76;p16"/>
          <p:cNvSpPr txBox="1"/>
          <p:nvPr>
            <p:ph idx="3" type="body"/>
          </p:nvPr>
        </p:nvSpPr>
        <p:spPr>
          <a:xfrm>
            <a:off x="114301" y="4514852"/>
            <a:ext cx="8915400" cy="292800"/>
          </a:xfrm>
          <a:prstGeom prst="rect">
            <a:avLst/>
          </a:prstGeom>
          <a:noFill/>
          <a:ln>
            <a:noFill/>
          </a:ln>
        </p:spPr>
        <p:txBody>
          <a:bodyPr anchorCtr="0" anchor="b" bIns="68575" lIns="68575" spcFirstLastPara="1" rIns="68575" wrap="square" tIns="68575">
            <a:noAutofit/>
          </a:bodyPr>
          <a:lstStyle>
            <a:lvl1pPr indent="-228600" lvl="0" marL="457200" marR="0" rtl="0" algn="l">
              <a:lnSpc>
                <a:spcPct val="100000"/>
              </a:lnSpc>
              <a:spcBef>
                <a:spcPts val="0"/>
              </a:spcBef>
              <a:spcAft>
                <a:spcPts val="0"/>
              </a:spcAft>
              <a:buSzPts val="1100"/>
              <a:buFont typeface="Arial"/>
              <a:buNone/>
              <a:defRPr sz="600"/>
            </a:lvl1pPr>
            <a:lvl2pPr indent="-228600" lvl="1" marL="914400" rtl="0">
              <a:spcBef>
                <a:spcPts val="0"/>
              </a:spcBef>
              <a:spcAft>
                <a:spcPts val="0"/>
              </a:spcAft>
              <a:buSzPts val="1100"/>
              <a:buFont typeface="Open Sans"/>
              <a:buNone/>
              <a:defRPr sz="800"/>
            </a:lvl2pPr>
            <a:lvl3pPr indent="-228600" lvl="2" marL="1371600" rtl="0">
              <a:spcBef>
                <a:spcPts val="1600"/>
              </a:spcBef>
              <a:spcAft>
                <a:spcPts val="0"/>
              </a:spcAft>
              <a:buSzPts val="1100"/>
              <a:buFont typeface="Open Sans"/>
              <a:buNone/>
              <a:defRPr sz="800"/>
            </a:lvl3pPr>
            <a:lvl4pPr indent="-228600" lvl="3" marL="1828800" rtl="0">
              <a:spcBef>
                <a:spcPts val="1600"/>
              </a:spcBef>
              <a:spcAft>
                <a:spcPts val="0"/>
              </a:spcAft>
              <a:buSzPts val="1100"/>
              <a:buFont typeface="Open Sans"/>
              <a:buNone/>
              <a:defRPr sz="800"/>
            </a:lvl4pPr>
            <a:lvl5pPr indent="-228600" lvl="4" marL="2286000" rtl="0">
              <a:spcBef>
                <a:spcPts val="1600"/>
              </a:spcBef>
              <a:spcAft>
                <a:spcPts val="0"/>
              </a:spcAft>
              <a:buSzPts val="1100"/>
              <a:buFont typeface="Open Sans"/>
              <a:buNone/>
              <a:defRPr sz="800"/>
            </a:lvl5pPr>
            <a:lvl6pPr indent="-298450" lvl="5" marL="2743200" rtl="0">
              <a:spcBef>
                <a:spcPts val="1600"/>
              </a:spcBef>
              <a:spcAft>
                <a:spcPts val="0"/>
              </a:spcAft>
              <a:buSzPts val="1100"/>
              <a:buChar char="■"/>
              <a:defRPr sz="1400">
                <a:solidFill>
                  <a:schemeClr val="dk1"/>
                </a:solidFill>
                <a:latin typeface="Open Sans"/>
                <a:ea typeface="Open Sans"/>
                <a:cs typeface="Open Sans"/>
                <a:sym typeface="Open Sans"/>
              </a:defRPr>
            </a:lvl6pPr>
            <a:lvl7pPr indent="-298450" lvl="6" marL="3200400" rtl="0">
              <a:spcBef>
                <a:spcPts val="1600"/>
              </a:spcBef>
              <a:spcAft>
                <a:spcPts val="0"/>
              </a:spcAft>
              <a:buSzPts val="1100"/>
              <a:buChar char="●"/>
              <a:defRPr sz="1400">
                <a:solidFill>
                  <a:schemeClr val="dk1"/>
                </a:solidFill>
                <a:latin typeface="Open Sans"/>
                <a:ea typeface="Open Sans"/>
                <a:cs typeface="Open Sans"/>
                <a:sym typeface="Open Sans"/>
              </a:defRPr>
            </a:lvl7pPr>
            <a:lvl8pPr indent="-298450" lvl="7" marL="3657600" rtl="0">
              <a:spcBef>
                <a:spcPts val="1600"/>
              </a:spcBef>
              <a:spcAft>
                <a:spcPts val="0"/>
              </a:spcAft>
              <a:buSzPts val="1100"/>
              <a:buChar char="○"/>
              <a:defRPr sz="1400">
                <a:solidFill>
                  <a:schemeClr val="dk1"/>
                </a:solidFill>
                <a:latin typeface="Open Sans"/>
                <a:ea typeface="Open Sans"/>
                <a:cs typeface="Open Sans"/>
                <a:sym typeface="Open Sans"/>
              </a:defRPr>
            </a:lvl8pPr>
            <a:lvl9pPr indent="-298450" lvl="8" marL="4114800" rtl="0">
              <a:spcBef>
                <a:spcPts val="1600"/>
              </a:spcBef>
              <a:spcAft>
                <a:spcPts val="1600"/>
              </a:spcAft>
              <a:buSzPts val="1100"/>
              <a:buChar char="■"/>
              <a:defRPr sz="1400">
                <a:solidFill>
                  <a:schemeClr val="dk1"/>
                </a:solidFill>
                <a:latin typeface="Open Sans"/>
                <a:ea typeface="Open Sans"/>
                <a:cs typeface="Open Sans"/>
                <a:sym typeface="Open Sans"/>
              </a:defRPr>
            </a:lvl9pPr>
          </a:lstStyle>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5">
                                            <p:txEl>
                                              <p:pRg end="0" st="0"/>
                                            </p:txEl>
                                          </p:spTgt>
                                        </p:tgtEl>
                                        <p:attrNameLst>
                                          <p:attrName>style.visibility</p:attrName>
                                        </p:attrNameLst>
                                      </p:cBhvr>
                                      <p:to>
                                        <p:strVal val="visible"/>
                                      </p:to>
                                    </p:set>
                                    <p:animEffect filter="fade" transition="in">
                                      <p:cBhvr>
                                        <p:cTn dur="500"/>
                                        <p:tgtEl>
                                          <p:spTgt spid="75">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75">
                                            <p:txEl>
                                              <p:pRg end="1" st="1"/>
                                            </p:txEl>
                                          </p:spTgt>
                                        </p:tgtEl>
                                        <p:attrNameLst>
                                          <p:attrName>style.visibility</p:attrName>
                                        </p:attrNameLst>
                                      </p:cBhvr>
                                      <p:to>
                                        <p:strVal val="visible"/>
                                      </p:to>
                                    </p:set>
                                    <p:animEffect filter="fade" transition="in">
                                      <p:cBhvr>
                                        <p:cTn dur="500"/>
                                        <p:tgtEl>
                                          <p:spTgt spid="75">
                                            <p:txEl>
                                              <p:pRg end="1" st="1"/>
                                            </p:txEl>
                                          </p:spTgt>
                                        </p:tgtEl>
                                      </p:cBhvr>
                                    </p:animEffect>
                                  </p:childTnLst>
                                </p:cTn>
                              </p:par>
                              <p:par>
                                <p:cTn fill="hold" nodeType="withEffect" presetClass="entr" presetID="10" presetSubtype="0">
                                  <p:stCondLst>
                                    <p:cond delay="0"/>
                                  </p:stCondLst>
                                  <p:childTnLst>
                                    <p:set>
                                      <p:cBhvr>
                                        <p:cTn dur="1" fill="hold">
                                          <p:stCondLst>
                                            <p:cond delay="0"/>
                                          </p:stCondLst>
                                        </p:cTn>
                                        <p:tgtEl>
                                          <p:spTgt spid="75">
                                            <p:txEl>
                                              <p:pRg end="2" st="2"/>
                                            </p:txEl>
                                          </p:spTgt>
                                        </p:tgtEl>
                                        <p:attrNameLst>
                                          <p:attrName>style.visibility</p:attrName>
                                        </p:attrNameLst>
                                      </p:cBhvr>
                                      <p:to>
                                        <p:strVal val="visible"/>
                                      </p:to>
                                    </p:set>
                                    <p:animEffect filter="fade" transition="in">
                                      <p:cBhvr>
                                        <p:cTn dur="500"/>
                                        <p:tgtEl>
                                          <p:spTgt spid="75">
                                            <p:txEl>
                                              <p:pRg end="2" st="2"/>
                                            </p:txEl>
                                          </p:spTgt>
                                        </p:tgtEl>
                                      </p:cBhvr>
                                    </p:animEffect>
                                  </p:childTnLst>
                                </p:cTn>
                              </p:par>
                              <p:par>
                                <p:cTn fill="hold" nodeType="withEffect" presetClass="entr" presetID="10" presetSubtype="0">
                                  <p:stCondLst>
                                    <p:cond delay="0"/>
                                  </p:stCondLst>
                                  <p:childTnLst>
                                    <p:set>
                                      <p:cBhvr>
                                        <p:cTn dur="1" fill="hold">
                                          <p:stCondLst>
                                            <p:cond delay="0"/>
                                          </p:stCondLst>
                                        </p:cTn>
                                        <p:tgtEl>
                                          <p:spTgt spid="75">
                                            <p:txEl>
                                              <p:pRg end="3" st="3"/>
                                            </p:txEl>
                                          </p:spTgt>
                                        </p:tgtEl>
                                        <p:attrNameLst>
                                          <p:attrName>style.visibility</p:attrName>
                                        </p:attrNameLst>
                                      </p:cBhvr>
                                      <p:to>
                                        <p:strVal val="visible"/>
                                      </p:to>
                                    </p:set>
                                    <p:animEffect filter="fade" transition="in">
                                      <p:cBhvr>
                                        <p:cTn dur="500"/>
                                        <p:tgtEl>
                                          <p:spTgt spid="75">
                                            <p:txEl>
                                              <p:pRg end="3" st="3"/>
                                            </p:txEl>
                                          </p:spTgt>
                                        </p:tgtEl>
                                      </p:cBhvr>
                                    </p:animEffect>
                                  </p:childTnLst>
                                </p:cTn>
                              </p:par>
                              <p:par>
                                <p:cTn fill="hold" nodeType="withEffect" presetClass="entr" presetID="10" presetSubtype="0">
                                  <p:stCondLst>
                                    <p:cond delay="0"/>
                                  </p:stCondLst>
                                  <p:childTnLst>
                                    <p:set>
                                      <p:cBhvr>
                                        <p:cTn dur="1" fill="hold">
                                          <p:stCondLst>
                                            <p:cond delay="0"/>
                                          </p:stCondLst>
                                        </p:cTn>
                                        <p:tgtEl>
                                          <p:spTgt spid="75">
                                            <p:txEl>
                                              <p:pRg end="4" st="4"/>
                                            </p:txEl>
                                          </p:spTgt>
                                        </p:tgtEl>
                                        <p:attrNameLst>
                                          <p:attrName>style.visibility</p:attrName>
                                        </p:attrNameLst>
                                      </p:cBhvr>
                                      <p:to>
                                        <p:strVal val="visible"/>
                                      </p:to>
                                    </p:set>
                                    <p:animEffect filter="fade" transition="in">
                                      <p:cBhvr>
                                        <p:cTn dur="500"/>
                                        <p:tgtEl>
                                          <p:spTgt spid="75">
                                            <p:txEl>
                                              <p:pRg end="4" st="4"/>
                                            </p:txEl>
                                          </p:spTgt>
                                        </p:tgtEl>
                                      </p:cBhvr>
                                    </p:animEffect>
                                  </p:childTnLst>
                                </p:cTn>
                              </p:par>
                              <p:par>
                                <p:cTn fill="hold" nodeType="withEffect" presetClass="entr" presetID="10" presetSubtype="0">
                                  <p:stCondLst>
                                    <p:cond delay="0"/>
                                  </p:stCondLst>
                                  <p:childTnLst>
                                    <p:set>
                                      <p:cBhvr>
                                        <p:cTn dur="1" fill="hold">
                                          <p:stCondLst>
                                            <p:cond delay="0"/>
                                          </p:stCondLst>
                                        </p:cTn>
                                        <p:tgtEl>
                                          <p:spTgt spid="75">
                                            <p:txEl>
                                              <p:pRg end="5" st="5"/>
                                            </p:txEl>
                                          </p:spTgt>
                                        </p:tgtEl>
                                        <p:attrNameLst>
                                          <p:attrName>style.visibility</p:attrName>
                                        </p:attrNameLst>
                                      </p:cBhvr>
                                      <p:to>
                                        <p:strVal val="visible"/>
                                      </p:to>
                                    </p:set>
                                    <p:animEffect filter="fade" transition="in">
                                      <p:cBhvr>
                                        <p:cTn dur="500"/>
                                        <p:tgtEl>
                                          <p:spTgt spid="75">
                                            <p:txEl>
                                              <p:pRg end="5" st="5"/>
                                            </p:txEl>
                                          </p:spTgt>
                                        </p:tgtEl>
                                      </p:cBhvr>
                                    </p:animEffect>
                                  </p:childTnLst>
                                </p:cTn>
                              </p:par>
                              <p:par>
                                <p:cTn fill="hold" nodeType="withEffect" presetClass="entr" presetID="10" presetSubtype="0">
                                  <p:stCondLst>
                                    <p:cond delay="0"/>
                                  </p:stCondLst>
                                  <p:childTnLst>
                                    <p:set>
                                      <p:cBhvr>
                                        <p:cTn dur="1" fill="hold">
                                          <p:stCondLst>
                                            <p:cond delay="0"/>
                                          </p:stCondLst>
                                        </p:cTn>
                                        <p:tgtEl>
                                          <p:spTgt spid="75">
                                            <p:txEl>
                                              <p:pRg end="6" st="6"/>
                                            </p:txEl>
                                          </p:spTgt>
                                        </p:tgtEl>
                                        <p:attrNameLst>
                                          <p:attrName>style.visibility</p:attrName>
                                        </p:attrNameLst>
                                      </p:cBhvr>
                                      <p:to>
                                        <p:strVal val="visible"/>
                                      </p:to>
                                    </p:set>
                                    <p:animEffect filter="fade" transition="in">
                                      <p:cBhvr>
                                        <p:cTn dur="500"/>
                                        <p:tgtEl>
                                          <p:spTgt spid="75">
                                            <p:txEl>
                                              <p:pRg end="6" st="6"/>
                                            </p:txEl>
                                          </p:spTgt>
                                        </p:tgtEl>
                                      </p:cBhvr>
                                    </p:animEffect>
                                  </p:childTnLst>
                                </p:cTn>
                              </p:par>
                              <p:par>
                                <p:cTn fill="hold" nodeType="withEffect" presetClass="entr" presetID="10" presetSubtype="0">
                                  <p:stCondLst>
                                    <p:cond delay="0"/>
                                  </p:stCondLst>
                                  <p:childTnLst>
                                    <p:set>
                                      <p:cBhvr>
                                        <p:cTn dur="1" fill="hold">
                                          <p:stCondLst>
                                            <p:cond delay="0"/>
                                          </p:stCondLst>
                                        </p:cTn>
                                        <p:tgtEl>
                                          <p:spTgt spid="75">
                                            <p:txEl>
                                              <p:pRg end="7" st="7"/>
                                            </p:txEl>
                                          </p:spTgt>
                                        </p:tgtEl>
                                        <p:attrNameLst>
                                          <p:attrName>style.visibility</p:attrName>
                                        </p:attrNameLst>
                                      </p:cBhvr>
                                      <p:to>
                                        <p:strVal val="visible"/>
                                      </p:to>
                                    </p:set>
                                    <p:animEffect filter="fade" transition="in">
                                      <p:cBhvr>
                                        <p:cTn dur="500"/>
                                        <p:tgtEl>
                                          <p:spTgt spid="75">
                                            <p:txEl>
                                              <p:pRg end="7" st="7"/>
                                            </p:txEl>
                                          </p:spTgt>
                                        </p:tgtEl>
                                      </p:cBhvr>
                                    </p:animEffect>
                                  </p:childTnLst>
                                </p:cTn>
                              </p:par>
                              <p:par>
                                <p:cTn fill="hold" nodeType="withEffect" presetClass="entr" presetID="10" presetSubtype="0">
                                  <p:stCondLst>
                                    <p:cond delay="0"/>
                                  </p:stCondLst>
                                  <p:childTnLst>
                                    <p:set>
                                      <p:cBhvr>
                                        <p:cTn dur="1" fill="hold">
                                          <p:stCondLst>
                                            <p:cond delay="0"/>
                                          </p:stCondLst>
                                        </p:cTn>
                                        <p:tgtEl>
                                          <p:spTgt spid="75">
                                            <p:txEl>
                                              <p:pRg end="8" st="8"/>
                                            </p:txEl>
                                          </p:spTgt>
                                        </p:tgtEl>
                                        <p:attrNameLst>
                                          <p:attrName>style.visibility</p:attrName>
                                        </p:attrNameLst>
                                      </p:cBhvr>
                                      <p:to>
                                        <p:strVal val="visible"/>
                                      </p:to>
                                    </p:set>
                                    <p:animEffect filter="fade" transition="in">
                                      <p:cBhvr>
                                        <p:cTn dur="500"/>
                                        <p:tgtEl>
                                          <p:spTgt spid="75">
                                            <p:txEl>
                                              <p:pRg end="8" st="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Impact Slide">
  <p:cSld name="Blue Impact Slide">
    <p:spTree>
      <p:nvGrpSpPr>
        <p:cNvPr id="77" name="Shape 77"/>
        <p:cNvGrpSpPr/>
        <p:nvPr/>
      </p:nvGrpSpPr>
      <p:grpSpPr>
        <a:xfrm>
          <a:off x="0" y="0"/>
          <a:ext cx="0" cy="0"/>
          <a:chOff x="0" y="0"/>
          <a:chExt cx="0" cy="0"/>
        </a:xfrm>
      </p:grpSpPr>
      <p:sp>
        <p:nvSpPr>
          <p:cNvPr id="78" name="Google Shape;78;p17"/>
          <p:cNvSpPr/>
          <p:nvPr/>
        </p:nvSpPr>
        <p:spPr>
          <a:xfrm>
            <a:off x="0" y="0"/>
            <a:ext cx="9144000" cy="51435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00AEEF"/>
              </a:solidFill>
              <a:latin typeface="Open Sans"/>
              <a:ea typeface="Open Sans"/>
              <a:cs typeface="Open Sans"/>
              <a:sym typeface="Open Sans"/>
            </a:endParaRPr>
          </a:p>
        </p:txBody>
      </p:sp>
      <p:sp>
        <p:nvSpPr>
          <p:cNvPr id="79" name="Google Shape;79;p17"/>
          <p:cNvSpPr txBox="1"/>
          <p:nvPr>
            <p:ph type="title"/>
          </p:nvPr>
        </p:nvSpPr>
        <p:spPr>
          <a:xfrm>
            <a:off x="457200" y="1982194"/>
            <a:ext cx="8229600" cy="1179000"/>
          </a:xfrm>
          <a:prstGeom prst="rect">
            <a:avLst/>
          </a:prstGeom>
          <a:noFill/>
          <a:ln>
            <a:noFill/>
          </a:ln>
        </p:spPr>
        <p:txBody>
          <a:bodyPr anchorCtr="0" anchor="t" bIns="68575" lIns="68575" spcFirstLastPara="1" rIns="68575" wrap="square" tIns="68575">
            <a:noAutofit/>
          </a:bodyPr>
          <a:lstStyle>
            <a:lvl1pPr lvl="0" rtl="0">
              <a:spcBef>
                <a:spcPts val="0"/>
              </a:spcBef>
              <a:spcAft>
                <a:spcPts val="0"/>
              </a:spcAft>
              <a:buSzPts val="1100"/>
              <a:buNone/>
              <a:defRPr b="0" sz="4500">
                <a:solidFill>
                  <a:schemeClr val="lt1"/>
                </a:solidFill>
                <a:latin typeface="Open Sans"/>
                <a:ea typeface="Open Sans"/>
                <a:cs typeface="Open Sans"/>
                <a:sym typeface="Open Sans"/>
              </a:defRPr>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p:txBody>
      </p:sp>
      <p:sp>
        <p:nvSpPr>
          <p:cNvPr id="80" name="Google Shape;80;p17"/>
          <p:cNvSpPr txBox="1"/>
          <p:nvPr>
            <p:ph idx="1" type="body"/>
          </p:nvPr>
        </p:nvSpPr>
        <p:spPr>
          <a:xfrm>
            <a:off x="457200" y="1561743"/>
            <a:ext cx="8229600" cy="447300"/>
          </a:xfrm>
          <a:prstGeom prst="rect">
            <a:avLst/>
          </a:prstGeom>
          <a:noFill/>
          <a:ln>
            <a:noFill/>
          </a:ln>
        </p:spPr>
        <p:txBody>
          <a:bodyPr anchorCtr="0" anchor="t" bIns="68575" lIns="68575" spcFirstLastPara="1" rIns="68575" wrap="square" tIns="68575">
            <a:noAutofit/>
          </a:bodyPr>
          <a:lstStyle>
            <a:lvl1pPr indent="-228600" lvl="0" marL="457200" rtl="0">
              <a:spcBef>
                <a:spcPts val="0"/>
              </a:spcBef>
              <a:spcAft>
                <a:spcPts val="0"/>
              </a:spcAft>
              <a:buClr>
                <a:srgbClr val="1D4358"/>
              </a:buClr>
              <a:buSzPts val="1100"/>
              <a:buFont typeface="Open Sans"/>
              <a:buNone/>
              <a:defRPr b="0" sz="2700">
                <a:solidFill>
                  <a:srgbClr val="1D4358"/>
                </a:solidFill>
                <a:latin typeface="Open Sans"/>
                <a:ea typeface="Open Sans"/>
                <a:cs typeface="Open Sans"/>
                <a:sym typeface="Open Sans"/>
              </a:defRPr>
            </a:lvl1pPr>
            <a:lvl2pPr indent="-298450" lvl="1" marL="914400" rtl="0">
              <a:spcBef>
                <a:spcPts val="1600"/>
              </a:spcBef>
              <a:spcAft>
                <a:spcPts val="0"/>
              </a:spcAft>
              <a:buSzPts val="1100"/>
              <a:buChar char="○"/>
              <a:defRPr b="1" sz="3000">
                <a:solidFill>
                  <a:srgbClr val="FFFF00"/>
                </a:solidFill>
                <a:latin typeface="Questrial"/>
                <a:ea typeface="Questrial"/>
                <a:cs typeface="Questrial"/>
                <a:sym typeface="Questrial"/>
              </a:defRPr>
            </a:lvl2pPr>
            <a:lvl3pPr indent="-298450" lvl="2" marL="1371600" rtl="0">
              <a:spcBef>
                <a:spcPts val="1600"/>
              </a:spcBef>
              <a:spcAft>
                <a:spcPts val="0"/>
              </a:spcAft>
              <a:buSzPts val="1100"/>
              <a:buChar char="■"/>
              <a:defRPr b="1" sz="3000">
                <a:solidFill>
                  <a:srgbClr val="FFFF00"/>
                </a:solidFill>
                <a:latin typeface="Questrial"/>
                <a:ea typeface="Questrial"/>
                <a:cs typeface="Questrial"/>
                <a:sym typeface="Questrial"/>
              </a:defRPr>
            </a:lvl3pPr>
            <a:lvl4pPr indent="-298450" lvl="3" marL="1828800" rtl="0">
              <a:spcBef>
                <a:spcPts val="1600"/>
              </a:spcBef>
              <a:spcAft>
                <a:spcPts val="0"/>
              </a:spcAft>
              <a:buSzPts val="1100"/>
              <a:buChar char="●"/>
              <a:defRPr b="1" sz="3000">
                <a:solidFill>
                  <a:srgbClr val="FFFF00"/>
                </a:solidFill>
                <a:latin typeface="Questrial"/>
                <a:ea typeface="Questrial"/>
                <a:cs typeface="Questrial"/>
                <a:sym typeface="Questrial"/>
              </a:defRPr>
            </a:lvl4pPr>
            <a:lvl5pPr indent="-298450" lvl="4" marL="2286000" rtl="0">
              <a:spcBef>
                <a:spcPts val="1600"/>
              </a:spcBef>
              <a:spcAft>
                <a:spcPts val="0"/>
              </a:spcAft>
              <a:buSzPts val="1100"/>
              <a:buChar char="○"/>
              <a:defRPr b="1" sz="3000">
                <a:solidFill>
                  <a:srgbClr val="FFFF00"/>
                </a:solidFill>
                <a:latin typeface="Questrial"/>
                <a:ea typeface="Questrial"/>
                <a:cs typeface="Questrial"/>
                <a:sym typeface="Questrial"/>
              </a:defRPr>
            </a:lvl5pPr>
            <a:lvl6pPr indent="-298450" lvl="5" marL="2743200" rtl="0">
              <a:spcBef>
                <a:spcPts val="1600"/>
              </a:spcBef>
              <a:spcAft>
                <a:spcPts val="0"/>
              </a:spcAft>
              <a:buSzPts val="1100"/>
              <a:buChar char="■"/>
              <a:defRPr sz="1400">
                <a:solidFill>
                  <a:schemeClr val="dk1"/>
                </a:solidFill>
                <a:latin typeface="Open Sans"/>
                <a:ea typeface="Open Sans"/>
                <a:cs typeface="Open Sans"/>
                <a:sym typeface="Open Sans"/>
              </a:defRPr>
            </a:lvl6pPr>
            <a:lvl7pPr indent="-298450" lvl="6" marL="3200400" rtl="0">
              <a:spcBef>
                <a:spcPts val="1600"/>
              </a:spcBef>
              <a:spcAft>
                <a:spcPts val="0"/>
              </a:spcAft>
              <a:buSzPts val="1100"/>
              <a:buChar char="●"/>
              <a:defRPr sz="1400">
                <a:solidFill>
                  <a:schemeClr val="dk1"/>
                </a:solidFill>
                <a:latin typeface="Open Sans"/>
                <a:ea typeface="Open Sans"/>
                <a:cs typeface="Open Sans"/>
                <a:sym typeface="Open Sans"/>
              </a:defRPr>
            </a:lvl7pPr>
            <a:lvl8pPr indent="-298450" lvl="7" marL="3657600" rtl="0">
              <a:spcBef>
                <a:spcPts val="1600"/>
              </a:spcBef>
              <a:spcAft>
                <a:spcPts val="0"/>
              </a:spcAft>
              <a:buSzPts val="1100"/>
              <a:buChar char="○"/>
              <a:defRPr sz="1400">
                <a:solidFill>
                  <a:schemeClr val="dk1"/>
                </a:solidFill>
                <a:latin typeface="Open Sans"/>
                <a:ea typeface="Open Sans"/>
                <a:cs typeface="Open Sans"/>
                <a:sym typeface="Open Sans"/>
              </a:defRPr>
            </a:lvl8pPr>
            <a:lvl9pPr indent="-298450" lvl="8" marL="4114800" rtl="0">
              <a:spcBef>
                <a:spcPts val="1600"/>
              </a:spcBef>
              <a:spcAft>
                <a:spcPts val="1600"/>
              </a:spcAft>
              <a:buSzPts val="1100"/>
              <a:buChar char="■"/>
              <a:defRPr sz="1400">
                <a:solidFill>
                  <a:schemeClr val="dk1"/>
                </a:solidFill>
                <a:latin typeface="Open Sans"/>
                <a:ea typeface="Open Sans"/>
                <a:cs typeface="Open Sans"/>
                <a:sym typeface="Open Sans"/>
              </a:defRPr>
            </a:lvl9pPr>
          </a:lstStyle>
          <a:p/>
        </p:txBody>
      </p:sp>
      <p:sp>
        <p:nvSpPr>
          <p:cNvPr id="81" name="Google Shape;81;p17"/>
          <p:cNvSpPr/>
          <p:nvPr/>
        </p:nvSpPr>
        <p:spPr>
          <a:xfrm>
            <a:off x="8820083" y="4940828"/>
            <a:ext cx="251400" cy="88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fld id="{00000000-1234-1234-1234-123412341234}" type="slidenum">
              <a:rPr b="1" i="0" lang="en" sz="800" u="none" cap="none" strike="noStrike">
                <a:solidFill>
                  <a:schemeClr val="lt1"/>
                </a:solidFill>
                <a:latin typeface="Open Sans"/>
                <a:ea typeface="Open Sans"/>
                <a:cs typeface="Open Sans"/>
                <a:sym typeface="Open Sans"/>
              </a:rPr>
              <a:t>‹#›</a:t>
            </a:fld>
            <a:endParaRPr b="1" i="0" sz="600" u="none" cap="none" strike="noStrike">
              <a:solidFill>
                <a:schemeClr val="lt1"/>
              </a:solidFill>
              <a:latin typeface="Open Sans"/>
              <a:ea typeface="Open Sans"/>
              <a:cs typeface="Open Sans"/>
              <a:sym typeface="Open Sans"/>
            </a:endParaRPr>
          </a:p>
        </p:txBody>
      </p:sp>
      <p:sp>
        <p:nvSpPr>
          <p:cNvPr id="82" name="Google Shape;82;p17"/>
          <p:cNvSpPr txBox="1"/>
          <p:nvPr/>
        </p:nvSpPr>
        <p:spPr>
          <a:xfrm>
            <a:off x="6342745" y="4911638"/>
            <a:ext cx="2532900" cy="150000"/>
          </a:xfrm>
          <a:prstGeom prst="rect">
            <a:avLst/>
          </a:prstGeom>
          <a:noFill/>
          <a:ln>
            <a:noFill/>
          </a:ln>
        </p:spPr>
        <p:txBody>
          <a:bodyPr anchorCtr="0" anchor="t" bIns="34275" lIns="68575" spcFirstLastPara="1" rIns="68575" wrap="square" tIns="34275">
            <a:noAutofit/>
          </a:bodyPr>
          <a:lstStyle/>
          <a:p>
            <a:pPr indent="0" lvl="0" marL="0" marR="0" rtl="0" algn="r">
              <a:spcBef>
                <a:spcPts val="0"/>
              </a:spcBef>
              <a:spcAft>
                <a:spcPts val="0"/>
              </a:spcAft>
              <a:buNone/>
            </a:pPr>
            <a:r>
              <a:rPr b="0" i="0" lang="en" sz="500" u="none" cap="none" strike="noStrike">
                <a:solidFill>
                  <a:schemeClr val="lt1"/>
                </a:solidFill>
                <a:latin typeface="Open Sans"/>
                <a:ea typeface="Open Sans"/>
                <a:cs typeface="Open Sans"/>
                <a:sym typeface="Open Sans"/>
              </a:rPr>
              <a:t>© 2015 BIA/Kelsey. All Rights Reserved.    |</a:t>
            </a:r>
            <a:endParaRPr b="0" i="0" sz="500" u="none" cap="none" strike="noStrike">
              <a:solidFill>
                <a:schemeClr val="lt1"/>
              </a:solidFill>
              <a:latin typeface="Open Sans"/>
              <a:ea typeface="Open Sans"/>
              <a:cs typeface="Open Sans"/>
              <a:sym typeface="Open Sans"/>
            </a:endParaRPr>
          </a:p>
        </p:txBody>
      </p:sp>
      <p:pic>
        <p:nvPicPr>
          <p:cNvPr id="83" name="Google Shape;83;p17"/>
          <p:cNvPicPr preferRelativeResize="0"/>
          <p:nvPr/>
        </p:nvPicPr>
        <p:blipFill rotWithShape="1">
          <a:blip r:embed="rId2">
            <a:alphaModFix/>
          </a:blip>
          <a:srcRect b="0" l="0" r="0" t="0"/>
          <a:stretch/>
        </p:blipFill>
        <p:spPr>
          <a:xfrm>
            <a:off x="100048" y="4775512"/>
            <a:ext cx="425100" cy="296700"/>
          </a:xfrm>
          <a:prstGeom prst="rect">
            <a:avLst/>
          </a:prstGeom>
          <a:noFill/>
          <a:ln>
            <a:noFill/>
          </a:ln>
        </p:spPr>
      </p:pic>
      <p:sp>
        <p:nvSpPr>
          <p:cNvPr id="84" name="Google Shape;84;p17"/>
          <p:cNvSpPr/>
          <p:nvPr/>
        </p:nvSpPr>
        <p:spPr>
          <a:xfrm>
            <a:off x="948160" y="4852756"/>
            <a:ext cx="2226300" cy="2307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0" i="0" lang="en" sz="1100" u="none" cap="none" strike="noStrike">
                <a:solidFill>
                  <a:schemeClr val="lt1"/>
                </a:solidFill>
                <a:latin typeface="Open Sans"/>
                <a:ea typeface="Open Sans"/>
                <a:cs typeface="Open Sans"/>
                <a:sym typeface="Open Sans"/>
              </a:rPr>
              <a:t>Tweet With Us: #realworldanalytics</a:t>
            </a:r>
            <a:endParaRPr b="0" i="0" sz="1100" u="none" cap="none" strike="noStrike">
              <a:solidFill>
                <a:schemeClr val="lt1"/>
              </a:solidFill>
              <a:latin typeface="Open Sans"/>
              <a:ea typeface="Open Sans"/>
              <a:cs typeface="Open Sans"/>
              <a:sym typeface="Open Sans"/>
            </a:endParaRPr>
          </a:p>
        </p:txBody>
      </p:sp>
      <p:pic>
        <p:nvPicPr>
          <p:cNvPr id="85" name="Google Shape;85;p17"/>
          <p:cNvPicPr preferRelativeResize="0"/>
          <p:nvPr/>
        </p:nvPicPr>
        <p:blipFill rotWithShape="1">
          <a:blip r:embed="rId3">
            <a:alphaModFix/>
          </a:blip>
          <a:srcRect b="0" l="0" r="0" t="0"/>
          <a:stretch/>
        </p:blipFill>
        <p:spPr>
          <a:xfrm>
            <a:off x="725574" y="4891466"/>
            <a:ext cx="225900" cy="16230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p:cSld name="Bullets">
    <p:spTree>
      <p:nvGrpSpPr>
        <p:cNvPr id="86" name="Shape 86"/>
        <p:cNvGrpSpPr/>
        <p:nvPr/>
      </p:nvGrpSpPr>
      <p:grpSpPr>
        <a:xfrm>
          <a:off x="0" y="0"/>
          <a:ext cx="0" cy="0"/>
          <a:chOff x="0" y="0"/>
          <a:chExt cx="0" cy="0"/>
        </a:xfrm>
      </p:grpSpPr>
      <p:sp>
        <p:nvSpPr>
          <p:cNvPr id="87" name="Google Shape;87;p18"/>
          <p:cNvSpPr txBox="1"/>
          <p:nvPr>
            <p:ph idx="1" type="body"/>
          </p:nvPr>
        </p:nvSpPr>
        <p:spPr>
          <a:xfrm>
            <a:off x="457214" y="1085850"/>
            <a:ext cx="8371800" cy="3508800"/>
          </a:xfrm>
          <a:prstGeom prst="rect">
            <a:avLst/>
          </a:prstGeom>
          <a:noFill/>
          <a:ln>
            <a:noFill/>
          </a:ln>
        </p:spPr>
        <p:txBody>
          <a:bodyPr anchorCtr="0" anchor="t" bIns="68575" lIns="68575" spcFirstLastPara="1" rIns="68575" wrap="square" tIns="68575">
            <a:noAutofit/>
          </a:bodyPr>
          <a:lstStyle>
            <a:lvl1pPr indent="-298450" lvl="0" marL="457200" marR="0" rtl="0" algn="l">
              <a:lnSpc>
                <a:spcPct val="100000"/>
              </a:lnSpc>
              <a:spcBef>
                <a:spcPts val="400"/>
              </a:spcBef>
              <a:spcAft>
                <a:spcPts val="0"/>
              </a:spcAft>
              <a:buClr>
                <a:schemeClr val="accent1"/>
              </a:buClr>
              <a:buSzPts val="1100"/>
              <a:buFont typeface="Noto Sans Symbols"/>
              <a:buChar char="▪"/>
              <a:defRPr sz="1800"/>
            </a:lvl1pPr>
            <a:lvl2pPr indent="-298450" lvl="1" marL="914400" marR="0" rtl="0" algn="l">
              <a:lnSpc>
                <a:spcPct val="100000"/>
              </a:lnSpc>
              <a:spcBef>
                <a:spcPts val="400"/>
              </a:spcBef>
              <a:spcAft>
                <a:spcPts val="0"/>
              </a:spcAft>
              <a:buClr>
                <a:schemeClr val="accent1"/>
              </a:buClr>
              <a:buSzPts val="1100"/>
              <a:buFont typeface="Noto Sans Symbols"/>
              <a:buChar char="▪"/>
              <a:defRPr sz="1100"/>
            </a:lvl2pPr>
            <a:lvl3pPr indent="-298450" lvl="2" marL="1371600" marR="0" rtl="0" algn="l">
              <a:lnSpc>
                <a:spcPct val="100000"/>
              </a:lnSpc>
              <a:spcBef>
                <a:spcPts val="300"/>
              </a:spcBef>
              <a:spcAft>
                <a:spcPts val="0"/>
              </a:spcAft>
              <a:buClr>
                <a:schemeClr val="accent1"/>
              </a:buClr>
              <a:buSzPts val="1100"/>
              <a:buFont typeface="Noto Sans Symbols"/>
              <a:buChar char="▪"/>
              <a:defRPr sz="1400"/>
            </a:lvl3pPr>
            <a:lvl4pPr indent="-298450" lvl="3" marL="1828800" marR="0" rtl="0" algn="l">
              <a:lnSpc>
                <a:spcPct val="100000"/>
              </a:lnSpc>
              <a:spcBef>
                <a:spcPts val="300"/>
              </a:spcBef>
              <a:spcAft>
                <a:spcPts val="0"/>
              </a:spcAft>
              <a:buClr>
                <a:schemeClr val="accent1"/>
              </a:buClr>
              <a:buSzPts val="1100"/>
              <a:buFont typeface="Noto Sans Symbols"/>
              <a:buChar char="▪"/>
              <a:defRPr sz="1100"/>
            </a:lvl4pPr>
            <a:lvl5pPr indent="-298450" lvl="4" marL="2286000" marR="0" rtl="0" algn="l">
              <a:lnSpc>
                <a:spcPct val="100000"/>
              </a:lnSpc>
              <a:spcBef>
                <a:spcPts val="300"/>
              </a:spcBef>
              <a:spcAft>
                <a:spcPts val="0"/>
              </a:spcAft>
              <a:buClr>
                <a:schemeClr val="accent1"/>
              </a:buClr>
              <a:buSzPts val="1100"/>
              <a:buFont typeface="Noto Sans Symbols"/>
              <a:buChar char="▪"/>
              <a:defRPr sz="1100"/>
            </a:lvl5pPr>
            <a:lvl6pPr indent="-298450" lvl="5" marL="2743200" rtl="0">
              <a:spcBef>
                <a:spcPts val="0"/>
              </a:spcBef>
              <a:spcAft>
                <a:spcPts val="0"/>
              </a:spcAft>
              <a:buSzPts val="1100"/>
              <a:buChar char="■"/>
              <a:defRPr sz="1400">
                <a:solidFill>
                  <a:schemeClr val="dk1"/>
                </a:solidFill>
                <a:latin typeface="Open Sans"/>
                <a:ea typeface="Open Sans"/>
                <a:cs typeface="Open Sans"/>
                <a:sym typeface="Open Sans"/>
              </a:defRPr>
            </a:lvl6pPr>
            <a:lvl7pPr indent="-298450" lvl="6" marL="3200400" rtl="0">
              <a:spcBef>
                <a:spcPts val="1600"/>
              </a:spcBef>
              <a:spcAft>
                <a:spcPts val="0"/>
              </a:spcAft>
              <a:buSzPts val="1100"/>
              <a:buChar char="●"/>
              <a:defRPr sz="1400">
                <a:solidFill>
                  <a:schemeClr val="dk1"/>
                </a:solidFill>
                <a:latin typeface="Open Sans"/>
                <a:ea typeface="Open Sans"/>
                <a:cs typeface="Open Sans"/>
                <a:sym typeface="Open Sans"/>
              </a:defRPr>
            </a:lvl7pPr>
            <a:lvl8pPr indent="-298450" lvl="7" marL="3657600" rtl="0">
              <a:spcBef>
                <a:spcPts val="1600"/>
              </a:spcBef>
              <a:spcAft>
                <a:spcPts val="0"/>
              </a:spcAft>
              <a:buSzPts val="1100"/>
              <a:buChar char="○"/>
              <a:defRPr sz="1400">
                <a:solidFill>
                  <a:schemeClr val="dk1"/>
                </a:solidFill>
                <a:latin typeface="Open Sans"/>
                <a:ea typeface="Open Sans"/>
                <a:cs typeface="Open Sans"/>
                <a:sym typeface="Open Sans"/>
              </a:defRPr>
            </a:lvl8pPr>
            <a:lvl9pPr indent="-298450" lvl="8" marL="4114800" rtl="0">
              <a:spcBef>
                <a:spcPts val="1600"/>
              </a:spcBef>
              <a:spcAft>
                <a:spcPts val="1600"/>
              </a:spcAft>
              <a:buSzPts val="1100"/>
              <a:buChar char="■"/>
              <a:defRPr sz="1400">
                <a:solidFill>
                  <a:schemeClr val="dk1"/>
                </a:solidFill>
                <a:latin typeface="Open Sans"/>
                <a:ea typeface="Open Sans"/>
                <a:cs typeface="Open Sans"/>
                <a:sym typeface="Open Sans"/>
              </a:defRPr>
            </a:lvl9pPr>
          </a:lstStyle>
          <a:p/>
        </p:txBody>
      </p:sp>
      <p:sp>
        <p:nvSpPr>
          <p:cNvPr id="88" name="Google Shape;88;p18"/>
          <p:cNvSpPr txBox="1"/>
          <p:nvPr>
            <p:ph type="title"/>
          </p:nvPr>
        </p:nvSpPr>
        <p:spPr>
          <a:xfrm>
            <a:off x="457214" y="57150"/>
            <a:ext cx="8371800" cy="857400"/>
          </a:xfrm>
          <a:prstGeom prst="rect">
            <a:avLst/>
          </a:prstGeom>
          <a:noFill/>
          <a:ln>
            <a:noFill/>
          </a:ln>
        </p:spPr>
        <p:txBody>
          <a:bodyPr anchorCtr="0" anchor="ctr" bIns="68575" lIns="68575" spcFirstLastPara="1" rIns="68575" wrap="square" tIns="68575">
            <a:noAutofit/>
          </a:bodyPr>
          <a:lstStyle>
            <a:lvl1pPr lvl="0" rtl="0">
              <a:spcBef>
                <a:spcPts val="0"/>
              </a:spcBef>
              <a:spcAft>
                <a:spcPts val="0"/>
              </a:spcAft>
              <a:buSzPts val="1100"/>
              <a:buNone/>
              <a:defRPr sz="2400"/>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Chart">
  <p:cSld name="Title &amp; Chart">
    <p:spTree>
      <p:nvGrpSpPr>
        <p:cNvPr id="89" name="Shape 89"/>
        <p:cNvGrpSpPr/>
        <p:nvPr/>
      </p:nvGrpSpPr>
      <p:grpSpPr>
        <a:xfrm>
          <a:off x="0" y="0"/>
          <a:ext cx="0" cy="0"/>
          <a:chOff x="0" y="0"/>
          <a:chExt cx="0" cy="0"/>
        </a:xfrm>
      </p:grpSpPr>
      <p:sp>
        <p:nvSpPr>
          <p:cNvPr id="90" name="Google Shape;90;p19"/>
          <p:cNvSpPr txBox="1"/>
          <p:nvPr>
            <p:ph idx="1" type="body"/>
          </p:nvPr>
        </p:nvSpPr>
        <p:spPr>
          <a:xfrm>
            <a:off x="114301" y="4514852"/>
            <a:ext cx="8915400" cy="292800"/>
          </a:xfrm>
          <a:prstGeom prst="rect">
            <a:avLst/>
          </a:prstGeom>
          <a:noFill/>
          <a:ln>
            <a:noFill/>
          </a:ln>
        </p:spPr>
        <p:txBody>
          <a:bodyPr anchorCtr="0" anchor="b" bIns="68575" lIns="68575" spcFirstLastPara="1" rIns="68575" wrap="square" tIns="68575">
            <a:noAutofit/>
          </a:bodyPr>
          <a:lstStyle>
            <a:lvl1pPr indent="-228600" lvl="0" marL="457200" marR="0" rtl="0" algn="l">
              <a:lnSpc>
                <a:spcPct val="100000"/>
              </a:lnSpc>
              <a:spcBef>
                <a:spcPts val="0"/>
              </a:spcBef>
              <a:spcAft>
                <a:spcPts val="0"/>
              </a:spcAft>
              <a:buSzPts val="1100"/>
              <a:buFont typeface="Arial"/>
              <a:buNone/>
              <a:defRPr sz="600"/>
            </a:lvl1pPr>
            <a:lvl2pPr indent="-228600" lvl="1" marL="914400" rtl="0">
              <a:spcBef>
                <a:spcPts val="0"/>
              </a:spcBef>
              <a:spcAft>
                <a:spcPts val="0"/>
              </a:spcAft>
              <a:buSzPts val="1100"/>
              <a:buFont typeface="Open Sans"/>
              <a:buNone/>
              <a:defRPr sz="800"/>
            </a:lvl2pPr>
            <a:lvl3pPr indent="-228600" lvl="2" marL="1371600" rtl="0">
              <a:spcBef>
                <a:spcPts val="1600"/>
              </a:spcBef>
              <a:spcAft>
                <a:spcPts val="0"/>
              </a:spcAft>
              <a:buSzPts val="1100"/>
              <a:buFont typeface="Open Sans"/>
              <a:buNone/>
              <a:defRPr sz="800"/>
            </a:lvl3pPr>
            <a:lvl4pPr indent="-228600" lvl="3" marL="1828800" rtl="0">
              <a:spcBef>
                <a:spcPts val="1600"/>
              </a:spcBef>
              <a:spcAft>
                <a:spcPts val="0"/>
              </a:spcAft>
              <a:buSzPts val="1100"/>
              <a:buFont typeface="Open Sans"/>
              <a:buNone/>
              <a:defRPr sz="800"/>
            </a:lvl4pPr>
            <a:lvl5pPr indent="-228600" lvl="4" marL="2286000" rtl="0">
              <a:spcBef>
                <a:spcPts val="1600"/>
              </a:spcBef>
              <a:spcAft>
                <a:spcPts val="0"/>
              </a:spcAft>
              <a:buSzPts val="1100"/>
              <a:buFont typeface="Open Sans"/>
              <a:buNone/>
              <a:defRPr sz="800"/>
            </a:lvl5pPr>
            <a:lvl6pPr indent="-298450" lvl="5" marL="2743200" rtl="0">
              <a:spcBef>
                <a:spcPts val="1600"/>
              </a:spcBef>
              <a:spcAft>
                <a:spcPts val="0"/>
              </a:spcAft>
              <a:buSzPts val="1100"/>
              <a:buChar char="■"/>
              <a:defRPr sz="1400">
                <a:solidFill>
                  <a:schemeClr val="dk1"/>
                </a:solidFill>
                <a:latin typeface="Open Sans"/>
                <a:ea typeface="Open Sans"/>
                <a:cs typeface="Open Sans"/>
                <a:sym typeface="Open Sans"/>
              </a:defRPr>
            </a:lvl6pPr>
            <a:lvl7pPr indent="-298450" lvl="6" marL="3200400" rtl="0">
              <a:spcBef>
                <a:spcPts val="1600"/>
              </a:spcBef>
              <a:spcAft>
                <a:spcPts val="0"/>
              </a:spcAft>
              <a:buSzPts val="1100"/>
              <a:buChar char="●"/>
              <a:defRPr sz="1400">
                <a:solidFill>
                  <a:schemeClr val="dk1"/>
                </a:solidFill>
                <a:latin typeface="Open Sans"/>
                <a:ea typeface="Open Sans"/>
                <a:cs typeface="Open Sans"/>
                <a:sym typeface="Open Sans"/>
              </a:defRPr>
            </a:lvl7pPr>
            <a:lvl8pPr indent="-298450" lvl="7" marL="3657600" rtl="0">
              <a:spcBef>
                <a:spcPts val="1600"/>
              </a:spcBef>
              <a:spcAft>
                <a:spcPts val="0"/>
              </a:spcAft>
              <a:buSzPts val="1100"/>
              <a:buChar char="○"/>
              <a:defRPr sz="1400">
                <a:solidFill>
                  <a:schemeClr val="dk1"/>
                </a:solidFill>
                <a:latin typeface="Open Sans"/>
                <a:ea typeface="Open Sans"/>
                <a:cs typeface="Open Sans"/>
                <a:sym typeface="Open Sans"/>
              </a:defRPr>
            </a:lvl8pPr>
            <a:lvl9pPr indent="-298450" lvl="8" marL="4114800" rtl="0">
              <a:spcBef>
                <a:spcPts val="1600"/>
              </a:spcBef>
              <a:spcAft>
                <a:spcPts val="1600"/>
              </a:spcAft>
              <a:buSzPts val="1100"/>
              <a:buChar char="■"/>
              <a:defRPr sz="1400">
                <a:solidFill>
                  <a:schemeClr val="dk1"/>
                </a:solidFill>
                <a:latin typeface="Open Sans"/>
                <a:ea typeface="Open Sans"/>
                <a:cs typeface="Open Sans"/>
                <a:sym typeface="Open Sans"/>
              </a:defRPr>
            </a:lvl9pPr>
          </a:lstStyle>
          <a:p/>
        </p:txBody>
      </p:sp>
      <p:sp>
        <p:nvSpPr>
          <p:cNvPr id="91" name="Google Shape;91;p19"/>
          <p:cNvSpPr/>
          <p:nvPr>
            <p:ph idx="2" type="chart"/>
          </p:nvPr>
        </p:nvSpPr>
        <p:spPr>
          <a:xfrm>
            <a:off x="114301" y="1200150"/>
            <a:ext cx="8915400" cy="3241200"/>
          </a:xfrm>
          <a:prstGeom prst="rect">
            <a:avLst/>
          </a:prstGeom>
          <a:noFill/>
          <a:ln>
            <a:noFill/>
          </a:ln>
        </p:spPr>
        <p:txBody>
          <a:bodyPr anchorCtr="0" anchor="ctr" bIns="68575" lIns="68575" spcFirstLastPara="1" rIns="68575" wrap="square" tIns="68575">
            <a:noAutofit/>
          </a:bodyPr>
          <a:lstStyle>
            <a:lvl1pPr indent="0" lvl="0" marL="0" marR="0" rtl="0" algn="ctr">
              <a:spcBef>
                <a:spcPts val="0"/>
              </a:spcBef>
              <a:spcAft>
                <a:spcPts val="0"/>
              </a:spcAft>
              <a:buClr>
                <a:srgbClr val="7F7F7F"/>
              </a:buClr>
              <a:buSzPts val="1100"/>
              <a:buFont typeface="Open Sans"/>
              <a:buNone/>
              <a:defRPr b="0" i="0" sz="1400" u="none" cap="none" strike="noStrike">
                <a:solidFill>
                  <a:srgbClr val="7F7F7F"/>
                </a:solidFill>
                <a:latin typeface="Open Sans"/>
                <a:ea typeface="Open Sans"/>
                <a:cs typeface="Open Sans"/>
                <a:sym typeface="Open Sans"/>
              </a:defRPr>
            </a:lvl1pPr>
            <a:lvl2pPr indent="-69850" lvl="1" marL="342900" marR="0" rtl="0" algn="l">
              <a:spcBef>
                <a:spcPts val="0"/>
              </a:spcBef>
              <a:spcAft>
                <a:spcPts val="0"/>
              </a:spcAft>
              <a:buSzPts val="1100"/>
              <a:buChar char="○"/>
              <a:defRPr b="0" i="0" sz="1400" u="none" cap="none" strike="noStrike">
                <a:solidFill>
                  <a:schemeClr val="dk1"/>
                </a:solidFill>
                <a:latin typeface="Open Sans"/>
                <a:ea typeface="Open Sans"/>
                <a:cs typeface="Open Sans"/>
                <a:sym typeface="Open Sans"/>
              </a:defRPr>
            </a:lvl2pPr>
            <a:lvl3pPr indent="-69850" lvl="2" marL="685800" marR="0" rtl="0" algn="l">
              <a:spcBef>
                <a:spcPts val="0"/>
              </a:spcBef>
              <a:spcAft>
                <a:spcPts val="0"/>
              </a:spcAft>
              <a:buSzPts val="1100"/>
              <a:buChar char="■"/>
              <a:defRPr b="0" i="0" sz="1400" u="none" cap="none" strike="noStrike">
                <a:solidFill>
                  <a:schemeClr val="dk1"/>
                </a:solidFill>
                <a:latin typeface="Open Sans"/>
                <a:ea typeface="Open Sans"/>
                <a:cs typeface="Open Sans"/>
                <a:sym typeface="Open Sans"/>
              </a:defRPr>
            </a:lvl3pPr>
            <a:lvl4pPr indent="-69850" lvl="3" marL="1028700" marR="0" rtl="0" algn="l">
              <a:spcBef>
                <a:spcPts val="0"/>
              </a:spcBef>
              <a:spcAft>
                <a:spcPts val="0"/>
              </a:spcAft>
              <a:buSzPts val="1100"/>
              <a:buChar char="●"/>
              <a:defRPr b="0" i="0" sz="1400" u="none" cap="none" strike="noStrike">
                <a:solidFill>
                  <a:schemeClr val="dk1"/>
                </a:solidFill>
                <a:latin typeface="Open Sans"/>
                <a:ea typeface="Open Sans"/>
                <a:cs typeface="Open Sans"/>
                <a:sym typeface="Open Sans"/>
              </a:defRPr>
            </a:lvl4pPr>
            <a:lvl5pPr indent="-69850" lvl="4" marL="1371600" marR="0" rtl="0" algn="l">
              <a:spcBef>
                <a:spcPts val="0"/>
              </a:spcBef>
              <a:spcAft>
                <a:spcPts val="0"/>
              </a:spcAft>
              <a:buSzPts val="1100"/>
              <a:buChar char="○"/>
              <a:defRPr b="0" i="0" sz="1400" u="none" cap="none" strike="noStrike">
                <a:solidFill>
                  <a:schemeClr val="dk1"/>
                </a:solidFill>
                <a:latin typeface="Open Sans"/>
                <a:ea typeface="Open Sans"/>
                <a:cs typeface="Open Sans"/>
                <a:sym typeface="Open Sans"/>
              </a:defRPr>
            </a:lvl5pPr>
            <a:lvl6pPr indent="-69850" lvl="5" marL="1714500" marR="0" rtl="0" algn="l">
              <a:spcBef>
                <a:spcPts val="0"/>
              </a:spcBef>
              <a:spcAft>
                <a:spcPts val="0"/>
              </a:spcAft>
              <a:buSzPts val="1100"/>
              <a:buChar char="■"/>
              <a:defRPr b="0" i="0" sz="1400" u="none" cap="none" strike="noStrike">
                <a:solidFill>
                  <a:schemeClr val="dk1"/>
                </a:solidFill>
                <a:latin typeface="Open Sans"/>
                <a:ea typeface="Open Sans"/>
                <a:cs typeface="Open Sans"/>
                <a:sym typeface="Open Sans"/>
              </a:defRPr>
            </a:lvl6pPr>
            <a:lvl7pPr indent="-69850" lvl="6" marL="2057400" marR="0" rtl="0" algn="l">
              <a:spcBef>
                <a:spcPts val="0"/>
              </a:spcBef>
              <a:spcAft>
                <a:spcPts val="0"/>
              </a:spcAft>
              <a:buSzPts val="1100"/>
              <a:buChar char="●"/>
              <a:defRPr b="0" i="0" sz="1400" u="none" cap="none" strike="noStrike">
                <a:solidFill>
                  <a:schemeClr val="dk1"/>
                </a:solidFill>
                <a:latin typeface="Open Sans"/>
                <a:ea typeface="Open Sans"/>
                <a:cs typeface="Open Sans"/>
                <a:sym typeface="Open Sans"/>
              </a:defRPr>
            </a:lvl7pPr>
            <a:lvl8pPr indent="-69850" lvl="7" marL="2400300" marR="0" rtl="0" algn="l">
              <a:spcBef>
                <a:spcPts val="0"/>
              </a:spcBef>
              <a:spcAft>
                <a:spcPts val="0"/>
              </a:spcAft>
              <a:buSzPts val="1100"/>
              <a:buChar char="○"/>
              <a:defRPr b="0" i="0" sz="1400" u="none" cap="none" strike="noStrike">
                <a:solidFill>
                  <a:schemeClr val="dk1"/>
                </a:solidFill>
                <a:latin typeface="Open Sans"/>
                <a:ea typeface="Open Sans"/>
                <a:cs typeface="Open Sans"/>
                <a:sym typeface="Open Sans"/>
              </a:defRPr>
            </a:lvl8pPr>
            <a:lvl9pPr indent="-69850" lvl="8" marL="2743200" marR="0" rtl="0" algn="l">
              <a:spcBef>
                <a:spcPts val="0"/>
              </a:spcBef>
              <a:spcAft>
                <a:spcPts val="0"/>
              </a:spcAft>
              <a:buSzPts val="1100"/>
              <a:buChar char="■"/>
              <a:defRPr b="0" i="0" sz="1400" u="none" cap="none" strike="noStrike">
                <a:solidFill>
                  <a:schemeClr val="dk1"/>
                </a:solidFill>
                <a:latin typeface="Open Sans"/>
                <a:ea typeface="Open Sans"/>
                <a:cs typeface="Open Sans"/>
                <a:sym typeface="Open Sans"/>
              </a:defRPr>
            </a:lvl9pPr>
          </a:lstStyle>
          <a:p/>
        </p:txBody>
      </p:sp>
      <p:sp>
        <p:nvSpPr>
          <p:cNvPr id="92" name="Google Shape;92;p19"/>
          <p:cNvSpPr txBox="1"/>
          <p:nvPr>
            <p:ph type="title"/>
          </p:nvPr>
        </p:nvSpPr>
        <p:spPr>
          <a:xfrm>
            <a:off x="114301" y="317274"/>
            <a:ext cx="8921700" cy="373200"/>
          </a:xfrm>
          <a:prstGeom prst="rect">
            <a:avLst/>
          </a:prstGeom>
          <a:noFill/>
          <a:ln>
            <a:noFill/>
          </a:ln>
        </p:spPr>
        <p:txBody>
          <a:bodyPr anchorCtr="0" anchor="t" bIns="68575" lIns="68575" spcFirstLastPara="1" rIns="68575" wrap="square" tIns="68575">
            <a:noAutofit/>
          </a:bodyPr>
          <a:lstStyle>
            <a:lvl1pPr lvl="0" rtl="0">
              <a:spcBef>
                <a:spcPts val="0"/>
              </a:spcBef>
              <a:spcAft>
                <a:spcPts val="0"/>
              </a:spcAft>
              <a:buSzPts val="1100"/>
              <a:buNone/>
              <a:defRPr b="0" sz="2400">
                <a:solidFill>
                  <a:schemeClr val="dk1"/>
                </a:solidFill>
              </a:defRPr>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p:txBody>
      </p:sp>
      <p:sp>
        <p:nvSpPr>
          <p:cNvPr id="93" name="Google Shape;93;p19"/>
          <p:cNvSpPr txBox="1"/>
          <p:nvPr>
            <p:ph idx="3" type="body"/>
          </p:nvPr>
        </p:nvSpPr>
        <p:spPr>
          <a:xfrm>
            <a:off x="114302" y="802489"/>
            <a:ext cx="8915400" cy="307200"/>
          </a:xfrm>
          <a:prstGeom prst="rect">
            <a:avLst/>
          </a:prstGeom>
          <a:noFill/>
          <a:ln>
            <a:noFill/>
          </a:ln>
        </p:spPr>
        <p:txBody>
          <a:bodyPr anchorCtr="0" anchor="t" bIns="68575" lIns="68575" spcFirstLastPara="1" rIns="68575" wrap="square" tIns="68575">
            <a:noAutofit/>
          </a:bodyPr>
          <a:lstStyle>
            <a:lvl1pPr indent="-228600" lvl="0" marL="457200" rtl="0">
              <a:spcBef>
                <a:spcPts val="0"/>
              </a:spcBef>
              <a:spcAft>
                <a:spcPts val="0"/>
              </a:spcAft>
              <a:buClr>
                <a:srgbClr val="7F7F7F"/>
              </a:buClr>
              <a:buSzPts val="1100"/>
              <a:buFont typeface="Open Sans"/>
              <a:buNone/>
              <a:defRPr sz="1800">
                <a:solidFill>
                  <a:srgbClr val="7F7F7F"/>
                </a:solidFill>
                <a:latin typeface="Open Sans"/>
                <a:ea typeface="Open Sans"/>
                <a:cs typeface="Open Sans"/>
                <a:sym typeface="Open Sans"/>
              </a:defRPr>
            </a:lvl1pPr>
            <a:lvl2pPr indent="-298450" lvl="1" marL="914400" rtl="0">
              <a:spcBef>
                <a:spcPts val="1600"/>
              </a:spcBef>
              <a:spcAft>
                <a:spcPts val="0"/>
              </a:spcAft>
              <a:buSzPts val="1100"/>
              <a:buChar char="○"/>
              <a:defRPr sz="1800">
                <a:solidFill>
                  <a:schemeClr val="dk1"/>
                </a:solidFill>
                <a:latin typeface="Open Sans"/>
                <a:ea typeface="Open Sans"/>
                <a:cs typeface="Open Sans"/>
                <a:sym typeface="Open Sans"/>
              </a:defRPr>
            </a:lvl2pPr>
            <a:lvl3pPr indent="-298450" lvl="2" marL="1371600" rtl="0">
              <a:spcBef>
                <a:spcPts val="1600"/>
              </a:spcBef>
              <a:spcAft>
                <a:spcPts val="0"/>
              </a:spcAft>
              <a:buSzPts val="1100"/>
              <a:buChar char="■"/>
              <a:defRPr sz="1500">
                <a:solidFill>
                  <a:schemeClr val="dk1"/>
                </a:solidFill>
                <a:latin typeface="Open Sans"/>
                <a:ea typeface="Open Sans"/>
                <a:cs typeface="Open Sans"/>
                <a:sym typeface="Open Sans"/>
              </a:defRPr>
            </a:lvl3pPr>
            <a:lvl4pPr indent="-298450" lvl="3" marL="1828800" rtl="0">
              <a:spcBef>
                <a:spcPts val="1600"/>
              </a:spcBef>
              <a:spcAft>
                <a:spcPts val="0"/>
              </a:spcAft>
              <a:buSzPts val="1100"/>
              <a:buChar char="●"/>
              <a:defRPr sz="1400">
                <a:solidFill>
                  <a:schemeClr val="dk1"/>
                </a:solidFill>
                <a:latin typeface="Open Sans"/>
                <a:ea typeface="Open Sans"/>
                <a:cs typeface="Open Sans"/>
                <a:sym typeface="Open Sans"/>
              </a:defRPr>
            </a:lvl4pPr>
            <a:lvl5pPr indent="-298450" lvl="4" marL="2286000" rtl="0">
              <a:spcBef>
                <a:spcPts val="1600"/>
              </a:spcBef>
              <a:spcAft>
                <a:spcPts val="0"/>
              </a:spcAft>
              <a:buSzPts val="1100"/>
              <a:buChar char="○"/>
              <a:defRPr sz="1400">
                <a:solidFill>
                  <a:schemeClr val="dk1"/>
                </a:solidFill>
                <a:latin typeface="Open Sans"/>
                <a:ea typeface="Open Sans"/>
                <a:cs typeface="Open Sans"/>
                <a:sym typeface="Open Sans"/>
              </a:defRPr>
            </a:lvl5pPr>
            <a:lvl6pPr indent="-298450" lvl="5" marL="2743200" rtl="0">
              <a:spcBef>
                <a:spcPts val="1600"/>
              </a:spcBef>
              <a:spcAft>
                <a:spcPts val="0"/>
              </a:spcAft>
              <a:buSzPts val="1100"/>
              <a:buChar char="■"/>
              <a:defRPr sz="1400">
                <a:solidFill>
                  <a:schemeClr val="dk1"/>
                </a:solidFill>
                <a:latin typeface="Open Sans"/>
                <a:ea typeface="Open Sans"/>
                <a:cs typeface="Open Sans"/>
                <a:sym typeface="Open Sans"/>
              </a:defRPr>
            </a:lvl6pPr>
            <a:lvl7pPr indent="-298450" lvl="6" marL="3200400" rtl="0">
              <a:spcBef>
                <a:spcPts val="1600"/>
              </a:spcBef>
              <a:spcAft>
                <a:spcPts val="0"/>
              </a:spcAft>
              <a:buSzPts val="1100"/>
              <a:buChar char="●"/>
              <a:defRPr sz="1400">
                <a:solidFill>
                  <a:schemeClr val="dk1"/>
                </a:solidFill>
                <a:latin typeface="Open Sans"/>
                <a:ea typeface="Open Sans"/>
                <a:cs typeface="Open Sans"/>
                <a:sym typeface="Open Sans"/>
              </a:defRPr>
            </a:lvl7pPr>
            <a:lvl8pPr indent="-298450" lvl="7" marL="3657600" rtl="0">
              <a:spcBef>
                <a:spcPts val="1600"/>
              </a:spcBef>
              <a:spcAft>
                <a:spcPts val="0"/>
              </a:spcAft>
              <a:buSzPts val="1100"/>
              <a:buChar char="○"/>
              <a:defRPr sz="1400">
                <a:solidFill>
                  <a:schemeClr val="dk1"/>
                </a:solidFill>
                <a:latin typeface="Open Sans"/>
                <a:ea typeface="Open Sans"/>
                <a:cs typeface="Open Sans"/>
                <a:sym typeface="Open Sans"/>
              </a:defRPr>
            </a:lvl8pPr>
            <a:lvl9pPr indent="-298450" lvl="8" marL="4114800" rtl="0">
              <a:spcBef>
                <a:spcPts val="1600"/>
              </a:spcBef>
              <a:spcAft>
                <a:spcPts val="1600"/>
              </a:spcAft>
              <a:buSzPts val="1100"/>
              <a:buChar char="■"/>
              <a:defRPr sz="1400">
                <a:solidFill>
                  <a:schemeClr val="dk1"/>
                </a:solidFill>
                <a:latin typeface="Open Sans"/>
                <a:ea typeface="Open Sans"/>
                <a:cs typeface="Open Sans"/>
                <a:sym typeface="Open Sans"/>
              </a:defRPr>
            </a:lvl9pPr>
          </a:lstStyle>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91"/>
                                        </p:tgtEl>
                                        <p:attrNameLst>
                                          <p:attrName>style.visibility</p:attrName>
                                        </p:attrNameLst>
                                      </p:cBhvr>
                                      <p:to>
                                        <p:strVal val="visible"/>
                                      </p:to>
                                    </p:set>
                                    <p:animEffect filter="fade" transition="in">
                                      <p:cBhvr>
                                        <p:cTn dur="500"/>
                                        <p:tgtEl>
                                          <p:spTgt spid="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pact Slide 1" showMasterSp="0">
  <p:cSld name="Impact Slide 1">
    <p:bg>
      <p:bgPr>
        <a:blipFill rotWithShape="1">
          <a:blip r:embed="rId2">
            <a:alphaModFix/>
          </a:blip>
          <a:stretch>
            <a:fillRect b="0" l="0" r="0" t="0"/>
          </a:stretch>
        </a:blipFill>
      </p:bgPr>
    </p:bg>
    <p:spTree>
      <p:nvGrpSpPr>
        <p:cNvPr id="94" name="Shape 94"/>
        <p:cNvGrpSpPr/>
        <p:nvPr/>
      </p:nvGrpSpPr>
      <p:grpSpPr>
        <a:xfrm>
          <a:off x="0" y="0"/>
          <a:ext cx="0" cy="0"/>
          <a:chOff x="0" y="0"/>
          <a:chExt cx="0" cy="0"/>
        </a:xfrm>
      </p:grpSpPr>
      <p:sp>
        <p:nvSpPr>
          <p:cNvPr id="95" name="Google Shape;95;p20"/>
          <p:cNvSpPr/>
          <p:nvPr/>
        </p:nvSpPr>
        <p:spPr>
          <a:xfrm>
            <a:off x="0" y="1200150"/>
            <a:ext cx="9144000" cy="1462500"/>
          </a:xfrm>
          <a:prstGeom prst="rect">
            <a:avLst/>
          </a:prstGeom>
          <a:solidFill>
            <a:schemeClr val="accent1">
              <a:alpha val="84710"/>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Open Sans"/>
              <a:ea typeface="Open Sans"/>
              <a:cs typeface="Open Sans"/>
              <a:sym typeface="Open Sans"/>
            </a:endParaRPr>
          </a:p>
        </p:txBody>
      </p:sp>
      <p:sp>
        <p:nvSpPr>
          <p:cNvPr id="96" name="Google Shape;96;p20"/>
          <p:cNvSpPr/>
          <p:nvPr/>
        </p:nvSpPr>
        <p:spPr>
          <a:xfrm>
            <a:off x="8837024" y="4940828"/>
            <a:ext cx="251400" cy="88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fld id="{00000000-1234-1234-1234-123412341234}" type="slidenum">
              <a:rPr b="1" i="0" lang="en" sz="800" u="none" cap="none" strike="noStrike">
                <a:solidFill>
                  <a:schemeClr val="lt1"/>
                </a:solidFill>
                <a:latin typeface="Open Sans"/>
                <a:ea typeface="Open Sans"/>
                <a:cs typeface="Open Sans"/>
                <a:sym typeface="Open Sans"/>
              </a:rPr>
              <a:t>‹#›</a:t>
            </a:fld>
            <a:endParaRPr b="1" i="0" sz="600" u="none" cap="none" strike="noStrike">
              <a:solidFill>
                <a:schemeClr val="lt1"/>
              </a:solidFill>
              <a:latin typeface="Open Sans"/>
              <a:ea typeface="Open Sans"/>
              <a:cs typeface="Open Sans"/>
              <a:sym typeface="Open Sans"/>
            </a:endParaRPr>
          </a:p>
        </p:txBody>
      </p:sp>
      <p:sp>
        <p:nvSpPr>
          <p:cNvPr id="97" name="Google Shape;97;p20"/>
          <p:cNvSpPr txBox="1"/>
          <p:nvPr/>
        </p:nvSpPr>
        <p:spPr>
          <a:xfrm>
            <a:off x="7426234" y="4911636"/>
            <a:ext cx="1466400" cy="150000"/>
          </a:xfrm>
          <a:prstGeom prst="rect">
            <a:avLst/>
          </a:prstGeom>
          <a:noFill/>
          <a:ln>
            <a:noFill/>
          </a:ln>
        </p:spPr>
        <p:txBody>
          <a:bodyPr anchorCtr="0" anchor="t" bIns="34275" lIns="68575" spcFirstLastPara="1" rIns="68575" wrap="square" tIns="34275">
            <a:noAutofit/>
          </a:bodyPr>
          <a:lstStyle/>
          <a:p>
            <a:pPr indent="0" lvl="0" marL="0" marR="0" rtl="0" algn="r">
              <a:spcBef>
                <a:spcPts val="0"/>
              </a:spcBef>
              <a:spcAft>
                <a:spcPts val="0"/>
              </a:spcAft>
              <a:buNone/>
            </a:pPr>
            <a:r>
              <a:rPr b="0" i="0" lang="en" sz="500" u="none" cap="none" strike="noStrike">
                <a:solidFill>
                  <a:schemeClr val="lt1"/>
                </a:solidFill>
                <a:latin typeface="Open Sans"/>
                <a:ea typeface="Open Sans"/>
                <a:cs typeface="Open Sans"/>
                <a:sym typeface="Open Sans"/>
              </a:rPr>
              <a:t>© 2015 BIA/Kelsey. All Rights Reserved.    |</a:t>
            </a:r>
            <a:endParaRPr b="0" i="0" sz="500" u="none" cap="none" strike="noStrike">
              <a:solidFill>
                <a:schemeClr val="lt1"/>
              </a:solidFill>
              <a:latin typeface="Open Sans"/>
              <a:ea typeface="Open Sans"/>
              <a:cs typeface="Open Sans"/>
              <a:sym typeface="Open Sans"/>
            </a:endParaRPr>
          </a:p>
        </p:txBody>
      </p:sp>
      <p:sp>
        <p:nvSpPr>
          <p:cNvPr id="98" name="Google Shape;98;p20"/>
          <p:cNvSpPr txBox="1"/>
          <p:nvPr>
            <p:ph idx="1" type="body"/>
          </p:nvPr>
        </p:nvSpPr>
        <p:spPr>
          <a:xfrm>
            <a:off x="114300" y="1260419"/>
            <a:ext cx="8915400" cy="1341900"/>
          </a:xfrm>
          <a:prstGeom prst="rect">
            <a:avLst/>
          </a:prstGeom>
          <a:noFill/>
          <a:ln>
            <a:noFill/>
          </a:ln>
        </p:spPr>
        <p:txBody>
          <a:bodyPr anchorCtr="0" anchor="ctr" bIns="68575" lIns="68575" spcFirstLastPara="1" rIns="68575" wrap="square" tIns="68575">
            <a:noAutofit/>
          </a:bodyPr>
          <a:lstStyle>
            <a:lvl1pPr indent="-228600" lvl="0" marL="457200" rtl="0" algn="r">
              <a:spcBef>
                <a:spcPts val="0"/>
              </a:spcBef>
              <a:spcAft>
                <a:spcPts val="0"/>
              </a:spcAft>
              <a:buClr>
                <a:schemeClr val="lt1"/>
              </a:buClr>
              <a:buSzPts val="1100"/>
              <a:buFont typeface="Open Sans"/>
              <a:buNone/>
              <a:defRPr sz="2700">
                <a:solidFill>
                  <a:schemeClr val="lt1"/>
                </a:solidFill>
              </a:defRPr>
            </a:lvl1pPr>
            <a:lvl2pPr indent="-228600" lvl="1" marL="914400" rtl="0">
              <a:spcBef>
                <a:spcPts val="1600"/>
              </a:spcBef>
              <a:spcAft>
                <a:spcPts val="0"/>
              </a:spcAft>
              <a:buSzPts val="1100"/>
              <a:buFont typeface="Arial"/>
              <a:buNone/>
              <a:defRPr sz="1100"/>
            </a:lvl2pPr>
            <a:lvl3pPr indent="-298450" lvl="2" marL="1371600" rtl="0">
              <a:spcBef>
                <a:spcPts val="1600"/>
              </a:spcBef>
              <a:spcAft>
                <a:spcPts val="0"/>
              </a:spcAft>
              <a:buSzPts val="1100"/>
              <a:buChar char="■"/>
              <a:defRPr sz="1500">
                <a:solidFill>
                  <a:schemeClr val="dk1"/>
                </a:solidFill>
                <a:latin typeface="Open Sans"/>
                <a:ea typeface="Open Sans"/>
                <a:cs typeface="Open Sans"/>
                <a:sym typeface="Open Sans"/>
              </a:defRPr>
            </a:lvl3pPr>
            <a:lvl4pPr indent="-298450" lvl="3" marL="1828800" rtl="0">
              <a:spcBef>
                <a:spcPts val="1600"/>
              </a:spcBef>
              <a:spcAft>
                <a:spcPts val="0"/>
              </a:spcAft>
              <a:buSzPts val="1100"/>
              <a:buChar char="●"/>
              <a:defRPr sz="1400">
                <a:solidFill>
                  <a:schemeClr val="dk1"/>
                </a:solidFill>
                <a:latin typeface="Open Sans"/>
                <a:ea typeface="Open Sans"/>
                <a:cs typeface="Open Sans"/>
                <a:sym typeface="Open Sans"/>
              </a:defRPr>
            </a:lvl4pPr>
            <a:lvl5pPr indent="-298450" lvl="4" marL="2286000" rtl="0">
              <a:spcBef>
                <a:spcPts val="1600"/>
              </a:spcBef>
              <a:spcAft>
                <a:spcPts val="0"/>
              </a:spcAft>
              <a:buSzPts val="1100"/>
              <a:buChar char="○"/>
              <a:defRPr sz="1400">
                <a:solidFill>
                  <a:schemeClr val="dk1"/>
                </a:solidFill>
                <a:latin typeface="Open Sans"/>
                <a:ea typeface="Open Sans"/>
                <a:cs typeface="Open Sans"/>
                <a:sym typeface="Open Sans"/>
              </a:defRPr>
            </a:lvl5pPr>
            <a:lvl6pPr indent="-298450" lvl="5" marL="2743200" rtl="0">
              <a:spcBef>
                <a:spcPts val="1600"/>
              </a:spcBef>
              <a:spcAft>
                <a:spcPts val="0"/>
              </a:spcAft>
              <a:buSzPts val="1100"/>
              <a:buChar char="■"/>
              <a:defRPr sz="1400">
                <a:solidFill>
                  <a:schemeClr val="dk1"/>
                </a:solidFill>
                <a:latin typeface="Open Sans"/>
                <a:ea typeface="Open Sans"/>
                <a:cs typeface="Open Sans"/>
                <a:sym typeface="Open Sans"/>
              </a:defRPr>
            </a:lvl6pPr>
            <a:lvl7pPr indent="-298450" lvl="6" marL="3200400" rtl="0">
              <a:spcBef>
                <a:spcPts val="1600"/>
              </a:spcBef>
              <a:spcAft>
                <a:spcPts val="0"/>
              </a:spcAft>
              <a:buSzPts val="1100"/>
              <a:buChar char="●"/>
              <a:defRPr sz="1400">
                <a:solidFill>
                  <a:schemeClr val="dk1"/>
                </a:solidFill>
                <a:latin typeface="Open Sans"/>
                <a:ea typeface="Open Sans"/>
                <a:cs typeface="Open Sans"/>
                <a:sym typeface="Open Sans"/>
              </a:defRPr>
            </a:lvl7pPr>
            <a:lvl8pPr indent="-298450" lvl="7" marL="3657600" rtl="0">
              <a:spcBef>
                <a:spcPts val="1600"/>
              </a:spcBef>
              <a:spcAft>
                <a:spcPts val="0"/>
              </a:spcAft>
              <a:buSzPts val="1100"/>
              <a:buChar char="○"/>
              <a:defRPr sz="1400">
                <a:solidFill>
                  <a:schemeClr val="dk1"/>
                </a:solidFill>
                <a:latin typeface="Open Sans"/>
                <a:ea typeface="Open Sans"/>
                <a:cs typeface="Open Sans"/>
                <a:sym typeface="Open Sans"/>
              </a:defRPr>
            </a:lvl8pPr>
            <a:lvl9pPr indent="-298450" lvl="8" marL="4114800" rtl="0">
              <a:spcBef>
                <a:spcPts val="1600"/>
              </a:spcBef>
              <a:spcAft>
                <a:spcPts val="1600"/>
              </a:spcAft>
              <a:buSzPts val="1100"/>
              <a:buChar char="■"/>
              <a:defRPr sz="1400">
                <a:solidFill>
                  <a:schemeClr val="dk1"/>
                </a:solidFill>
                <a:latin typeface="Open Sans"/>
                <a:ea typeface="Open Sans"/>
                <a:cs typeface="Open Sans"/>
                <a:sym typeface="Open Sans"/>
              </a:defRPr>
            </a:lvl9pPr>
          </a:lstStyle>
          <a:p/>
        </p:txBody>
      </p:sp>
      <p:pic>
        <p:nvPicPr>
          <p:cNvPr id="99" name="Google Shape;99;p20"/>
          <p:cNvPicPr preferRelativeResize="0"/>
          <p:nvPr/>
        </p:nvPicPr>
        <p:blipFill rotWithShape="1">
          <a:blip r:embed="rId3">
            <a:alphaModFix/>
          </a:blip>
          <a:srcRect b="0" l="0" r="0" t="0"/>
          <a:stretch/>
        </p:blipFill>
        <p:spPr>
          <a:xfrm>
            <a:off x="100048" y="4775512"/>
            <a:ext cx="425100" cy="2967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95"/>
                                        </p:tgtEl>
                                        <p:attrNameLst>
                                          <p:attrName>style.visibility</p:attrName>
                                        </p:attrNameLst>
                                      </p:cBhvr>
                                      <p:to>
                                        <p:strVal val="visible"/>
                                      </p:to>
                                    </p:set>
                                    <p:animEffect filter="fade" transition="in">
                                      <p:cBhvr>
                                        <p:cTn dur="500"/>
                                        <p:tgtEl>
                                          <p:spTgt spid="95"/>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98">
                                            <p:txEl>
                                              <p:pRg end="0" st="0"/>
                                            </p:txEl>
                                          </p:spTgt>
                                        </p:tgtEl>
                                        <p:attrNameLst>
                                          <p:attrName>style.visibility</p:attrName>
                                        </p:attrNameLst>
                                      </p:cBhvr>
                                      <p:to>
                                        <p:strVal val="visible"/>
                                      </p:to>
                                    </p:set>
                                    <p:animEffect filter="fade" transition="in">
                                      <p:cBhvr>
                                        <p:cTn dur="500"/>
                                        <p:tgtEl>
                                          <p:spTgt spid="98">
                                            <p:txEl>
                                              <p:pRg end="0" st="0"/>
                                            </p:txEl>
                                          </p:spTgt>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98">
                                            <p:txEl>
                                              <p:pRg end="1" st="1"/>
                                            </p:txEl>
                                          </p:spTgt>
                                        </p:tgtEl>
                                        <p:attrNameLst>
                                          <p:attrName>style.visibility</p:attrName>
                                        </p:attrNameLst>
                                      </p:cBhvr>
                                      <p:to>
                                        <p:strVal val="visible"/>
                                      </p:to>
                                    </p:set>
                                    <p:animEffect filter="fade" transition="in">
                                      <p:cBhvr>
                                        <p:cTn dur="500"/>
                                        <p:tgtEl>
                                          <p:spTgt spid="98">
                                            <p:txEl>
                                              <p:pRg end="1" st="1"/>
                                            </p:txEl>
                                          </p:spTgt>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98">
                                            <p:txEl>
                                              <p:pRg end="2" st="2"/>
                                            </p:txEl>
                                          </p:spTgt>
                                        </p:tgtEl>
                                        <p:attrNameLst>
                                          <p:attrName>style.visibility</p:attrName>
                                        </p:attrNameLst>
                                      </p:cBhvr>
                                      <p:to>
                                        <p:strVal val="visible"/>
                                      </p:to>
                                    </p:set>
                                    <p:animEffect filter="fade" transition="in">
                                      <p:cBhvr>
                                        <p:cTn dur="500"/>
                                        <p:tgtEl>
                                          <p:spTgt spid="98">
                                            <p:txEl>
                                              <p:pRg end="2" st="2"/>
                                            </p:txEl>
                                          </p:spTgt>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98">
                                            <p:txEl>
                                              <p:pRg end="3" st="3"/>
                                            </p:txEl>
                                          </p:spTgt>
                                        </p:tgtEl>
                                        <p:attrNameLst>
                                          <p:attrName>style.visibility</p:attrName>
                                        </p:attrNameLst>
                                      </p:cBhvr>
                                      <p:to>
                                        <p:strVal val="visible"/>
                                      </p:to>
                                    </p:set>
                                    <p:animEffect filter="fade" transition="in">
                                      <p:cBhvr>
                                        <p:cTn dur="500"/>
                                        <p:tgtEl>
                                          <p:spTgt spid="98">
                                            <p:txEl>
                                              <p:pRg end="3" st="3"/>
                                            </p:txEl>
                                          </p:spTgt>
                                        </p:tgtEl>
                                      </p:cBhvr>
                                    </p:animEffect>
                                  </p:childTnLst>
                                </p:cTn>
                              </p:par>
                            </p:childTnLst>
                          </p:cTn>
                        </p:par>
                        <p:par>
                          <p:cTn fill="hold">
                            <p:stCondLst>
                              <p:cond delay="2500"/>
                            </p:stCondLst>
                            <p:childTnLst>
                              <p:par>
                                <p:cTn fill="hold" nodeType="afterEffect" presetClass="entr" presetID="10" presetSubtype="0">
                                  <p:stCondLst>
                                    <p:cond delay="0"/>
                                  </p:stCondLst>
                                  <p:childTnLst>
                                    <p:set>
                                      <p:cBhvr>
                                        <p:cTn dur="1" fill="hold">
                                          <p:stCondLst>
                                            <p:cond delay="0"/>
                                          </p:stCondLst>
                                        </p:cTn>
                                        <p:tgtEl>
                                          <p:spTgt spid="98">
                                            <p:txEl>
                                              <p:pRg end="4" st="4"/>
                                            </p:txEl>
                                          </p:spTgt>
                                        </p:tgtEl>
                                        <p:attrNameLst>
                                          <p:attrName>style.visibility</p:attrName>
                                        </p:attrNameLst>
                                      </p:cBhvr>
                                      <p:to>
                                        <p:strVal val="visible"/>
                                      </p:to>
                                    </p:set>
                                    <p:animEffect filter="fade" transition="in">
                                      <p:cBhvr>
                                        <p:cTn dur="500"/>
                                        <p:tgtEl>
                                          <p:spTgt spid="98">
                                            <p:txEl>
                                              <p:pRg end="4" st="4"/>
                                            </p:txEl>
                                          </p:spTgt>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98">
                                            <p:txEl>
                                              <p:pRg end="5" st="5"/>
                                            </p:txEl>
                                          </p:spTgt>
                                        </p:tgtEl>
                                        <p:attrNameLst>
                                          <p:attrName>style.visibility</p:attrName>
                                        </p:attrNameLst>
                                      </p:cBhvr>
                                      <p:to>
                                        <p:strVal val="visible"/>
                                      </p:to>
                                    </p:set>
                                    <p:animEffect filter="fade" transition="in">
                                      <p:cBhvr>
                                        <p:cTn dur="500"/>
                                        <p:tgtEl>
                                          <p:spTgt spid="98">
                                            <p:txEl>
                                              <p:pRg end="5" st="5"/>
                                            </p:txEl>
                                          </p:spTgt>
                                        </p:tgtEl>
                                      </p:cBhvr>
                                    </p:animEffect>
                                  </p:childTnLst>
                                </p:cTn>
                              </p:par>
                            </p:childTnLst>
                          </p:cTn>
                        </p:par>
                        <p:par>
                          <p:cTn fill="hold">
                            <p:stCondLst>
                              <p:cond delay="3500"/>
                            </p:stCondLst>
                            <p:childTnLst>
                              <p:par>
                                <p:cTn fill="hold" nodeType="afterEffect" presetClass="entr" presetID="10" presetSubtype="0">
                                  <p:stCondLst>
                                    <p:cond delay="0"/>
                                  </p:stCondLst>
                                  <p:childTnLst>
                                    <p:set>
                                      <p:cBhvr>
                                        <p:cTn dur="1" fill="hold">
                                          <p:stCondLst>
                                            <p:cond delay="0"/>
                                          </p:stCondLst>
                                        </p:cTn>
                                        <p:tgtEl>
                                          <p:spTgt spid="98">
                                            <p:txEl>
                                              <p:pRg end="6" st="6"/>
                                            </p:txEl>
                                          </p:spTgt>
                                        </p:tgtEl>
                                        <p:attrNameLst>
                                          <p:attrName>style.visibility</p:attrName>
                                        </p:attrNameLst>
                                      </p:cBhvr>
                                      <p:to>
                                        <p:strVal val="visible"/>
                                      </p:to>
                                    </p:set>
                                    <p:animEffect filter="fade" transition="in">
                                      <p:cBhvr>
                                        <p:cTn dur="500"/>
                                        <p:tgtEl>
                                          <p:spTgt spid="98">
                                            <p:txEl>
                                              <p:pRg end="6" st="6"/>
                                            </p:txEl>
                                          </p:spTgt>
                                        </p:tgtEl>
                                      </p:cBhvr>
                                    </p:animEffect>
                                  </p:childTnLst>
                                </p:cTn>
                              </p:par>
                            </p:childTnLst>
                          </p:cTn>
                        </p:par>
                        <p:par>
                          <p:cTn fill="hold">
                            <p:stCondLst>
                              <p:cond delay="4000"/>
                            </p:stCondLst>
                            <p:childTnLst>
                              <p:par>
                                <p:cTn fill="hold" nodeType="afterEffect" presetClass="entr" presetID="10" presetSubtype="0">
                                  <p:stCondLst>
                                    <p:cond delay="0"/>
                                  </p:stCondLst>
                                  <p:childTnLst>
                                    <p:set>
                                      <p:cBhvr>
                                        <p:cTn dur="1" fill="hold">
                                          <p:stCondLst>
                                            <p:cond delay="0"/>
                                          </p:stCondLst>
                                        </p:cTn>
                                        <p:tgtEl>
                                          <p:spTgt spid="98">
                                            <p:txEl>
                                              <p:pRg end="7" st="7"/>
                                            </p:txEl>
                                          </p:spTgt>
                                        </p:tgtEl>
                                        <p:attrNameLst>
                                          <p:attrName>style.visibility</p:attrName>
                                        </p:attrNameLst>
                                      </p:cBhvr>
                                      <p:to>
                                        <p:strVal val="visible"/>
                                      </p:to>
                                    </p:set>
                                    <p:animEffect filter="fade" transition="in">
                                      <p:cBhvr>
                                        <p:cTn dur="500"/>
                                        <p:tgtEl>
                                          <p:spTgt spid="98">
                                            <p:txEl>
                                              <p:pRg end="7" st="7"/>
                                            </p:txEl>
                                          </p:spTgt>
                                        </p:tgtEl>
                                      </p:cBhvr>
                                    </p:animEffect>
                                  </p:childTnLst>
                                </p:cTn>
                              </p:par>
                            </p:childTnLst>
                          </p:cTn>
                        </p:par>
                        <p:par>
                          <p:cTn fill="hold">
                            <p:stCondLst>
                              <p:cond delay="4500"/>
                            </p:stCondLst>
                            <p:childTnLst>
                              <p:par>
                                <p:cTn fill="hold" nodeType="afterEffect" presetClass="entr" presetID="10" presetSubtype="0">
                                  <p:stCondLst>
                                    <p:cond delay="0"/>
                                  </p:stCondLst>
                                  <p:childTnLst>
                                    <p:set>
                                      <p:cBhvr>
                                        <p:cTn dur="1" fill="hold">
                                          <p:stCondLst>
                                            <p:cond delay="0"/>
                                          </p:stCondLst>
                                        </p:cTn>
                                        <p:tgtEl>
                                          <p:spTgt spid="98">
                                            <p:txEl>
                                              <p:pRg end="8" st="8"/>
                                            </p:txEl>
                                          </p:spTgt>
                                        </p:tgtEl>
                                        <p:attrNameLst>
                                          <p:attrName>style.visibility</p:attrName>
                                        </p:attrNameLst>
                                      </p:cBhvr>
                                      <p:to>
                                        <p:strVal val="visible"/>
                                      </p:to>
                                    </p:set>
                                    <p:animEffect filter="fade" transition="in">
                                      <p:cBhvr>
                                        <p:cTn dur="500"/>
                                        <p:tgtEl>
                                          <p:spTgt spid="98">
                                            <p:txEl>
                                              <p:pRg end="8" st="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cSld name="CUSTOM">
    <p:spTree>
      <p:nvGrpSpPr>
        <p:cNvPr id="100" name="Shape 100"/>
        <p:cNvGrpSpPr/>
        <p:nvPr/>
      </p:nvGrpSpPr>
      <p:grpSpPr>
        <a:xfrm>
          <a:off x="0" y="0"/>
          <a:ext cx="0" cy="0"/>
          <a:chOff x="0" y="0"/>
          <a:chExt cx="0" cy="0"/>
        </a:xfrm>
      </p:grpSpPr>
      <p:pic>
        <p:nvPicPr>
          <p:cNvPr id="101" name="Google Shape;101;p21"/>
          <p:cNvPicPr preferRelativeResize="0"/>
          <p:nvPr/>
        </p:nvPicPr>
        <p:blipFill>
          <a:blip r:embed="rId2">
            <a:alphaModFix/>
          </a:blip>
          <a:stretch>
            <a:fillRect/>
          </a:stretch>
        </p:blipFill>
        <p:spPr>
          <a:xfrm>
            <a:off x="0" y="0"/>
            <a:ext cx="9144000" cy="5143500"/>
          </a:xfrm>
          <a:prstGeom prst="rect">
            <a:avLst/>
          </a:prstGeom>
          <a:noFill/>
          <a:ln>
            <a:noFill/>
          </a:ln>
        </p:spPr>
      </p:pic>
      <p:pic>
        <p:nvPicPr>
          <p:cNvPr id="102" name="Google Shape;102;p21"/>
          <p:cNvPicPr preferRelativeResize="0"/>
          <p:nvPr/>
        </p:nvPicPr>
        <p:blipFill>
          <a:blip r:embed="rId3">
            <a:alphaModFix/>
          </a:blip>
          <a:stretch>
            <a:fillRect/>
          </a:stretch>
        </p:blipFill>
        <p:spPr>
          <a:xfrm>
            <a:off x="3637925" y="3108225"/>
            <a:ext cx="1868149" cy="285650"/>
          </a:xfrm>
          <a:prstGeom prst="rect">
            <a:avLst/>
          </a:prstGeom>
          <a:noFill/>
          <a:ln>
            <a:noFill/>
          </a:ln>
        </p:spPr>
      </p:pic>
      <p:cxnSp>
        <p:nvCxnSpPr>
          <p:cNvPr id="103" name="Google Shape;103;p21"/>
          <p:cNvCxnSpPr/>
          <p:nvPr/>
        </p:nvCxnSpPr>
        <p:spPr>
          <a:xfrm>
            <a:off x="618300" y="2717875"/>
            <a:ext cx="7907400" cy="0"/>
          </a:xfrm>
          <a:prstGeom prst="straightConnector1">
            <a:avLst/>
          </a:prstGeom>
          <a:noFill/>
          <a:ln cap="flat" cmpd="sng" w="19050">
            <a:solidFill>
              <a:srgbClr val="FFFFFF"/>
            </a:solidFill>
            <a:prstDash val="solid"/>
            <a:round/>
            <a:headEnd len="med" w="med" type="none"/>
            <a:tailEnd len="med" w="med" type="none"/>
          </a:ln>
        </p:spPr>
      </p:cxnSp>
      <p:sp>
        <p:nvSpPr>
          <p:cNvPr id="104" name="Google Shape;104;p21"/>
          <p:cNvSpPr txBox="1"/>
          <p:nvPr>
            <p:ph type="title"/>
          </p:nvPr>
        </p:nvSpPr>
        <p:spPr>
          <a:xfrm>
            <a:off x="457200" y="1238075"/>
            <a:ext cx="8229600" cy="1479900"/>
          </a:xfrm>
          <a:prstGeom prst="rect">
            <a:avLst/>
          </a:prstGeom>
        </p:spPr>
        <p:txBody>
          <a:bodyPr anchorCtr="0" anchor="ctr" bIns="91425" lIns="91425" spcFirstLastPara="1" rIns="91425" wrap="square" tIns="91425">
            <a:noAutofit/>
          </a:bodyPr>
          <a:lstStyle>
            <a:lvl1pPr lvl="0" rtl="0" algn="ctr">
              <a:spcBef>
                <a:spcPts val="0"/>
              </a:spcBef>
              <a:spcAft>
                <a:spcPts val="0"/>
              </a:spcAft>
              <a:buNone/>
              <a:defRPr sz="48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105" name="Google Shape;105;p21"/>
          <p:cNvSpPr txBox="1"/>
          <p:nvPr>
            <p:ph idx="12" type="sldNum"/>
          </p:nvPr>
        </p:nvSpPr>
        <p:spPr>
          <a:xfrm>
            <a:off x="8556784"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 Title and Content">
  <p:cSld name="Default - Title and Content">
    <p:spTree>
      <p:nvGrpSpPr>
        <p:cNvPr id="106" name="Shape 106"/>
        <p:cNvGrpSpPr/>
        <p:nvPr/>
      </p:nvGrpSpPr>
      <p:grpSpPr>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CUSTOM_2">
    <p:spTree>
      <p:nvGrpSpPr>
        <p:cNvPr id="107" name="Shape 107"/>
        <p:cNvGrpSpPr/>
        <p:nvPr/>
      </p:nvGrpSpPr>
      <p:grpSpPr>
        <a:xfrm>
          <a:off x="0" y="0"/>
          <a:ext cx="0" cy="0"/>
          <a:chOff x="0" y="0"/>
          <a:chExt cx="0" cy="0"/>
        </a:xfrm>
      </p:grpSpPr>
      <p:sp>
        <p:nvSpPr>
          <p:cNvPr id="108" name="Google Shape;108;p23"/>
          <p:cNvSpPr/>
          <p:nvPr/>
        </p:nvSpPr>
        <p:spPr>
          <a:xfrm>
            <a:off x="-53050" y="-26525"/>
            <a:ext cx="9250200" cy="46338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23"/>
          <p:cNvSpPr txBox="1"/>
          <p:nvPr>
            <p:ph idx="12" type="sldNum"/>
          </p:nvPr>
        </p:nvSpPr>
        <p:spPr>
          <a:xfrm>
            <a:off x="8556784"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e">
  <p:cSld name="CUSTOM_3">
    <p:spTree>
      <p:nvGrpSpPr>
        <p:cNvPr id="110" name="Shape 110"/>
        <p:cNvGrpSpPr/>
        <p:nvPr/>
      </p:nvGrpSpPr>
      <p:grpSpPr>
        <a:xfrm>
          <a:off x="0" y="0"/>
          <a:ext cx="0" cy="0"/>
          <a:chOff x="0" y="0"/>
          <a:chExt cx="0" cy="0"/>
        </a:xfrm>
      </p:grpSpPr>
      <p:sp>
        <p:nvSpPr>
          <p:cNvPr id="111" name="Google Shape;111;p24"/>
          <p:cNvSpPr txBox="1"/>
          <p:nvPr>
            <p:ph type="title"/>
          </p:nvPr>
        </p:nvSpPr>
        <p:spPr>
          <a:xfrm>
            <a:off x="311700" y="34100"/>
            <a:ext cx="85206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b="1" sz="3800">
                <a:solidFill>
                  <a:srgbClr val="666666"/>
                </a:solidFill>
                <a:latin typeface="Dosis"/>
                <a:ea typeface="Dosis"/>
                <a:cs typeface="Dosis"/>
                <a:sym typeface="Dosis"/>
              </a:defRPr>
            </a:lvl1pPr>
            <a:lvl2pPr lvl="1" rtl="0">
              <a:spcBef>
                <a:spcPts val="0"/>
              </a:spcBef>
              <a:spcAft>
                <a:spcPts val="0"/>
              </a:spcAft>
              <a:buNone/>
              <a:defRPr b="1" sz="3600">
                <a:latin typeface="Dosis"/>
                <a:ea typeface="Dosis"/>
                <a:cs typeface="Dosis"/>
                <a:sym typeface="Dosis"/>
              </a:defRPr>
            </a:lvl2pPr>
            <a:lvl3pPr lvl="2" rtl="0">
              <a:spcBef>
                <a:spcPts val="0"/>
              </a:spcBef>
              <a:spcAft>
                <a:spcPts val="0"/>
              </a:spcAft>
              <a:buNone/>
              <a:defRPr b="1" sz="3600">
                <a:latin typeface="Dosis"/>
                <a:ea typeface="Dosis"/>
                <a:cs typeface="Dosis"/>
                <a:sym typeface="Dosis"/>
              </a:defRPr>
            </a:lvl3pPr>
            <a:lvl4pPr lvl="3" rtl="0">
              <a:spcBef>
                <a:spcPts val="0"/>
              </a:spcBef>
              <a:spcAft>
                <a:spcPts val="0"/>
              </a:spcAft>
              <a:buNone/>
              <a:defRPr b="1" sz="3600">
                <a:latin typeface="Dosis"/>
                <a:ea typeface="Dosis"/>
                <a:cs typeface="Dosis"/>
                <a:sym typeface="Dosis"/>
              </a:defRPr>
            </a:lvl4pPr>
            <a:lvl5pPr lvl="4" rtl="0">
              <a:spcBef>
                <a:spcPts val="0"/>
              </a:spcBef>
              <a:spcAft>
                <a:spcPts val="0"/>
              </a:spcAft>
              <a:buNone/>
              <a:defRPr b="1" sz="3600">
                <a:latin typeface="Dosis"/>
                <a:ea typeface="Dosis"/>
                <a:cs typeface="Dosis"/>
                <a:sym typeface="Dosis"/>
              </a:defRPr>
            </a:lvl5pPr>
            <a:lvl6pPr lvl="5" rtl="0">
              <a:spcBef>
                <a:spcPts val="0"/>
              </a:spcBef>
              <a:spcAft>
                <a:spcPts val="0"/>
              </a:spcAft>
              <a:buNone/>
              <a:defRPr b="1" sz="3600">
                <a:latin typeface="Dosis"/>
                <a:ea typeface="Dosis"/>
                <a:cs typeface="Dosis"/>
                <a:sym typeface="Dosis"/>
              </a:defRPr>
            </a:lvl6pPr>
            <a:lvl7pPr lvl="6" rtl="0">
              <a:spcBef>
                <a:spcPts val="0"/>
              </a:spcBef>
              <a:spcAft>
                <a:spcPts val="0"/>
              </a:spcAft>
              <a:buNone/>
              <a:defRPr b="1" sz="3600">
                <a:latin typeface="Dosis"/>
                <a:ea typeface="Dosis"/>
                <a:cs typeface="Dosis"/>
                <a:sym typeface="Dosis"/>
              </a:defRPr>
            </a:lvl7pPr>
            <a:lvl8pPr lvl="7" rtl="0">
              <a:spcBef>
                <a:spcPts val="0"/>
              </a:spcBef>
              <a:spcAft>
                <a:spcPts val="0"/>
              </a:spcAft>
              <a:buNone/>
              <a:defRPr b="1" sz="3600">
                <a:latin typeface="Dosis"/>
                <a:ea typeface="Dosis"/>
                <a:cs typeface="Dosis"/>
                <a:sym typeface="Dosis"/>
              </a:defRPr>
            </a:lvl8pPr>
            <a:lvl9pPr lvl="8" rtl="0">
              <a:spcBef>
                <a:spcPts val="0"/>
              </a:spcBef>
              <a:spcAft>
                <a:spcPts val="0"/>
              </a:spcAft>
              <a:buNone/>
              <a:defRPr b="1" sz="3600">
                <a:latin typeface="Dosis"/>
                <a:ea typeface="Dosis"/>
                <a:cs typeface="Dosis"/>
                <a:sym typeface="Dosis"/>
              </a:defRPr>
            </a:lvl9pPr>
          </a:lstStyle>
          <a:p/>
        </p:txBody>
      </p:sp>
      <p:sp>
        <p:nvSpPr>
          <p:cNvPr id="112" name="Google Shape;112;p24"/>
          <p:cNvSpPr txBox="1"/>
          <p:nvPr>
            <p:ph idx="1" type="subTitle"/>
          </p:nvPr>
        </p:nvSpPr>
        <p:spPr>
          <a:xfrm>
            <a:off x="2249850" y="606800"/>
            <a:ext cx="4644300" cy="2448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600">
                <a:latin typeface="Open Sans"/>
                <a:ea typeface="Open Sans"/>
                <a:cs typeface="Open Sans"/>
                <a:sym typeface="Open Sans"/>
              </a:defRPr>
            </a:lvl1pPr>
            <a:lvl2pPr lvl="1" rtl="0" algn="ctr">
              <a:spcBef>
                <a:spcPts val="1600"/>
              </a:spcBef>
              <a:spcAft>
                <a:spcPts val="0"/>
              </a:spcAft>
              <a:buNone/>
              <a:defRPr sz="1600">
                <a:latin typeface="Open Sans"/>
                <a:ea typeface="Open Sans"/>
                <a:cs typeface="Open Sans"/>
                <a:sym typeface="Open Sans"/>
              </a:defRPr>
            </a:lvl2pPr>
            <a:lvl3pPr lvl="2" rtl="0" algn="ctr">
              <a:spcBef>
                <a:spcPts val="1600"/>
              </a:spcBef>
              <a:spcAft>
                <a:spcPts val="0"/>
              </a:spcAft>
              <a:buNone/>
              <a:defRPr sz="1600">
                <a:latin typeface="Open Sans"/>
                <a:ea typeface="Open Sans"/>
                <a:cs typeface="Open Sans"/>
                <a:sym typeface="Open Sans"/>
              </a:defRPr>
            </a:lvl3pPr>
            <a:lvl4pPr lvl="3" rtl="0" algn="ctr">
              <a:spcBef>
                <a:spcPts val="1600"/>
              </a:spcBef>
              <a:spcAft>
                <a:spcPts val="0"/>
              </a:spcAft>
              <a:buNone/>
              <a:defRPr sz="1600">
                <a:latin typeface="Open Sans"/>
                <a:ea typeface="Open Sans"/>
                <a:cs typeface="Open Sans"/>
                <a:sym typeface="Open Sans"/>
              </a:defRPr>
            </a:lvl4pPr>
            <a:lvl5pPr lvl="4" rtl="0" algn="ctr">
              <a:spcBef>
                <a:spcPts val="1600"/>
              </a:spcBef>
              <a:spcAft>
                <a:spcPts val="0"/>
              </a:spcAft>
              <a:buNone/>
              <a:defRPr sz="1600">
                <a:latin typeface="Open Sans"/>
                <a:ea typeface="Open Sans"/>
                <a:cs typeface="Open Sans"/>
                <a:sym typeface="Open Sans"/>
              </a:defRPr>
            </a:lvl5pPr>
            <a:lvl6pPr lvl="5" rtl="0" algn="ctr">
              <a:spcBef>
                <a:spcPts val="1600"/>
              </a:spcBef>
              <a:spcAft>
                <a:spcPts val="0"/>
              </a:spcAft>
              <a:buNone/>
              <a:defRPr sz="1600">
                <a:latin typeface="Open Sans"/>
                <a:ea typeface="Open Sans"/>
                <a:cs typeface="Open Sans"/>
                <a:sym typeface="Open Sans"/>
              </a:defRPr>
            </a:lvl6pPr>
            <a:lvl7pPr lvl="6" rtl="0" algn="ctr">
              <a:spcBef>
                <a:spcPts val="1600"/>
              </a:spcBef>
              <a:spcAft>
                <a:spcPts val="0"/>
              </a:spcAft>
              <a:buNone/>
              <a:defRPr sz="1600">
                <a:latin typeface="Open Sans"/>
                <a:ea typeface="Open Sans"/>
                <a:cs typeface="Open Sans"/>
                <a:sym typeface="Open Sans"/>
              </a:defRPr>
            </a:lvl7pPr>
            <a:lvl8pPr lvl="7" rtl="0" algn="ctr">
              <a:spcBef>
                <a:spcPts val="1600"/>
              </a:spcBef>
              <a:spcAft>
                <a:spcPts val="0"/>
              </a:spcAft>
              <a:buNone/>
              <a:defRPr sz="1600">
                <a:latin typeface="Open Sans"/>
                <a:ea typeface="Open Sans"/>
                <a:cs typeface="Open Sans"/>
                <a:sym typeface="Open Sans"/>
              </a:defRPr>
            </a:lvl8pPr>
            <a:lvl9pPr lvl="8" rtl="0" algn="ctr">
              <a:spcBef>
                <a:spcPts val="1600"/>
              </a:spcBef>
              <a:spcAft>
                <a:spcPts val="1600"/>
              </a:spcAft>
              <a:buNone/>
              <a:defRPr sz="1600">
                <a:latin typeface="Open Sans"/>
                <a:ea typeface="Open Sans"/>
                <a:cs typeface="Open Sans"/>
                <a:sym typeface="Open Sans"/>
              </a:defRPr>
            </a:lvl9pPr>
          </a:lstStyle>
          <a:p/>
        </p:txBody>
      </p:sp>
      <p:sp>
        <p:nvSpPr>
          <p:cNvPr id="113" name="Google Shape;113;p24"/>
          <p:cNvSpPr/>
          <p:nvPr/>
        </p:nvSpPr>
        <p:spPr>
          <a:xfrm>
            <a:off x="8468475" y="152350"/>
            <a:ext cx="454500" cy="365400"/>
          </a:xfrm>
          <a:prstGeom prst="rect">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24"/>
          <p:cNvSpPr/>
          <p:nvPr/>
        </p:nvSpPr>
        <p:spPr>
          <a:xfrm>
            <a:off x="8468475" y="517700"/>
            <a:ext cx="454500" cy="89100"/>
          </a:xfrm>
          <a:prstGeom prst="rect">
            <a:avLst/>
          </a:pr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24"/>
          <p:cNvSpPr txBox="1"/>
          <p:nvPr>
            <p:ph idx="12" type="sldNum"/>
          </p:nvPr>
        </p:nvSpPr>
        <p:spPr>
          <a:xfrm>
            <a:off x="8421384" y="138251"/>
            <a:ext cx="548700" cy="393600"/>
          </a:xfrm>
          <a:prstGeom prst="rect">
            <a:avLst/>
          </a:prstGeom>
        </p:spPr>
        <p:txBody>
          <a:bodyPr anchorCtr="0" anchor="ctr" bIns="91425" lIns="91425" spcFirstLastPara="1" rIns="91425" wrap="square" tIns="91425">
            <a:noAutofit/>
          </a:bodyPr>
          <a:lstStyle>
            <a:lvl1pPr lvl="0" rtl="0" algn="ctr">
              <a:buNone/>
              <a:defRPr sz="1300">
                <a:solidFill>
                  <a:srgbClr val="FFFFFF"/>
                </a:solidFill>
              </a:defRPr>
            </a:lvl1pPr>
            <a:lvl2pPr lvl="1" rtl="0" algn="ctr">
              <a:buNone/>
              <a:defRPr sz="1300">
                <a:solidFill>
                  <a:srgbClr val="FFFFFF"/>
                </a:solidFill>
              </a:defRPr>
            </a:lvl2pPr>
            <a:lvl3pPr lvl="2" rtl="0" algn="ctr">
              <a:buNone/>
              <a:defRPr sz="1300">
                <a:solidFill>
                  <a:srgbClr val="FFFFFF"/>
                </a:solidFill>
              </a:defRPr>
            </a:lvl3pPr>
            <a:lvl4pPr lvl="3" rtl="0" algn="ctr">
              <a:buNone/>
              <a:defRPr sz="1300">
                <a:solidFill>
                  <a:srgbClr val="FFFFFF"/>
                </a:solidFill>
              </a:defRPr>
            </a:lvl4pPr>
            <a:lvl5pPr lvl="4" rtl="0" algn="ctr">
              <a:buNone/>
              <a:defRPr sz="1300">
                <a:solidFill>
                  <a:srgbClr val="FFFFFF"/>
                </a:solidFill>
              </a:defRPr>
            </a:lvl5pPr>
            <a:lvl6pPr lvl="5" rtl="0" algn="ctr">
              <a:buNone/>
              <a:defRPr sz="1300">
                <a:solidFill>
                  <a:srgbClr val="FFFFFF"/>
                </a:solidFill>
              </a:defRPr>
            </a:lvl6pPr>
            <a:lvl7pPr lvl="6" rtl="0" algn="ctr">
              <a:buNone/>
              <a:defRPr sz="1300">
                <a:solidFill>
                  <a:srgbClr val="FFFFFF"/>
                </a:solidFill>
              </a:defRPr>
            </a:lvl7pPr>
            <a:lvl8pPr lvl="7" rtl="0" algn="ctr">
              <a:buNone/>
              <a:defRPr sz="1300">
                <a:solidFill>
                  <a:srgbClr val="FFFFFF"/>
                </a:solidFill>
              </a:defRPr>
            </a:lvl8pPr>
            <a:lvl9pPr lvl="8" rtl="0" algn="ctr">
              <a:buNone/>
              <a:defRPr sz="1300">
                <a:solidFill>
                  <a:srgbClr val="FFFFFF"/>
                </a:solidFill>
              </a:defRPr>
            </a:lvl9pPr>
          </a:lstStyle>
          <a:p>
            <a:pPr indent="0" lvl="0" marL="0" rtl="0" algn="ctr">
              <a:spcBef>
                <a:spcPts val="0"/>
              </a:spcBef>
              <a:spcAft>
                <a:spcPts val="0"/>
              </a:spcAft>
              <a:buNone/>
            </a:pPr>
            <a:fld id="{00000000-1234-1234-1234-123412341234}" type="slidenum">
              <a:rPr lang="en"/>
              <a:t>‹#›</a:t>
            </a:fld>
            <a:endParaRPr/>
          </a:p>
        </p:txBody>
      </p:sp>
      <p:sp>
        <p:nvSpPr>
          <p:cNvPr id="116" name="Google Shape;116;p24"/>
          <p:cNvSpPr txBox="1"/>
          <p:nvPr/>
        </p:nvSpPr>
        <p:spPr>
          <a:xfrm>
            <a:off x="6819375" y="4714900"/>
            <a:ext cx="2236800" cy="303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666666"/>
                </a:solidFill>
                <a:latin typeface="Open Sans"/>
                <a:ea typeface="Open Sans"/>
                <a:cs typeface="Open Sans"/>
                <a:sym typeface="Open Sans"/>
              </a:rPr>
              <a:t>freegoogleslidestemplates.com</a:t>
            </a:r>
            <a:endParaRPr sz="1000">
              <a:solidFill>
                <a:srgbClr val="666666"/>
              </a:solidFill>
              <a:latin typeface="Open Sans"/>
              <a:ea typeface="Open Sans"/>
              <a:cs typeface="Open Sans"/>
              <a:sym typeface="Open Sans"/>
            </a:endParaRPr>
          </a:p>
        </p:txBody>
      </p:sp>
      <p:grpSp>
        <p:nvGrpSpPr>
          <p:cNvPr id="117" name="Google Shape;117;p24"/>
          <p:cNvGrpSpPr/>
          <p:nvPr/>
        </p:nvGrpSpPr>
        <p:grpSpPr>
          <a:xfrm>
            <a:off x="197970" y="4683259"/>
            <a:ext cx="297191" cy="365407"/>
            <a:chOff x="2149550" y="2870305"/>
            <a:chExt cx="378395" cy="465250"/>
          </a:xfrm>
        </p:grpSpPr>
        <p:sp>
          <p:nvSpPr>
            <p:cNvPr id="118" name="Google Shape;118;p24"/>
            <p:cNvSpPr/>
            <p:nvPr/>
          </p:nvSpPr>
          <p:spPr>
            <a:xfrm>
              <a:off x="2149569" y="2870305"/>
              <a:ext cx="378375" cy="465250"/>
            </a:xfrm>
            <a:custGeom>
              <a:rect b="b" l="l" r="r" t="t"/>
              <a:pathLst>
                <a:path extrusionOk="0" h="10000" w="10000">
                  <a:moveTo>
                    <a:pt x="9786" y="4479"/>
                  </a:moveTo>
                  <a:cubicBezTo>
                    <a:pt x="9957" y="4549"/>
                    <a:pt x="9915" y="4653"/>
                    <a:pt x="10000" y="4792"/>
                  </a:cubicBezTo>
                  <a:lnTo>
                    <a:pt x="10000" y="9236"/>
                  </a:lnTo>
                  <a:cubicBezTo>
                    <a:pt x="10000" y="9653"/>
                    <a:pt x="9573" y="10000"/>
                    <a:pt x="9060" y="10000"/>
                  </a:cubicBezTo>
                  <a:lnTo>
                    <a:pt x="940" y="10000"/>
                  </a:lnTo>
                  <a:cubicBezTo>
                    <a:pt x="342" y="10000"/>
                    <a:pt x="0" y="9653"/>
                    <a:pt x="0" y="9236"/>
                  </a:cubicBezTo>
                  <a:lnTo>
                    <a:pt x="0" y="694"/>
                  </a:lnTo>
                  <a:cubicBezTo>
                    <a:pt x="0" y="278"/>
                    <a:pt x="342" y="0"/>
                    <a:pt x="855" y="0"/>
                  </a:cubicBezTo>
                  <a:lnTo>
                    <a:pt x="7009" y="0"/>
                  </a:lnTo>
                  <a:cubicBezTo>
                    <a:pt x="7179" y="139"/>
                    <a:pt x="7179" y="417"/>
                    <a:pt x="7179" y="625"/>
                  </a:cubicBezTo>
                  <a:lnTo>
                    <a:pt x="7179" y="2222"/>
                  </a:lnTo>
                  <a:cubicBezTo>
                    <a:pt x="7179" y="2431"/>
                    <a:pt x="7436" y="2569"/>
                    <a:pt x="7521" y="2708"/>
                  </a:cubicBezTo>
                  <a:cubicBezTo>
                    <a:pt x="8120" y="3125"/>
                    <a:pt x="8632" y="3542"/>
                    <a:pt x="9145" y="3958"/>
                  </a:cubicBezTo>
                  <a:cubicBezTo>
                    <a:pt x="9231" y="4097"/>
                    <a:pt x="9334" y="4062"/>
                    <a:pt x="9632" y="4312"/>
                  </a:cubicBezTo>
                </a:path>
              </a:pathLst>
            </a:custGeom>
            <a:solidFill>
              <a:srgbClr val="F7B600"/>
            </a:solidFill>
            <a:ln cap="flat" cmpd="sng" w="12700">
              <a:solidFill>
                <a:srgbClr val="FFC92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600" u="none" cap="none" strike="noStrike">
                <a:solidFill>
                  <a:srgbClr val="000000"/>
                </a:solidFill>
                <a:latin typeface="Calibri"/>
                <a:ea typeface="Calibri"/>
                <a:cs typeface="Calibri"/>
                <a:sym typeface="Calibri"/>
              </a:endParaRPr>
            </a:p>
          </p:txBody>
        </p:sp>
        <p:sp>
          <p:nvSpPr>
            <p:cNvPr id="119" name="Google Shape;119;p24"/>
            <p:cNvSpPr/>
            <p:nvPr/>
          </p:nvSpPr>
          <p:spPr>
            <a:xfrm>
              <a:off x="2414965" y="2870305"/>
              <a:ext cx="112980" cy="125770"/>
            </a:xfrm>
            <a:custGeom>
              <a:rect b="b" l="l" r="r" t="t"/>
              <a:pathLst>
                <a:path extrusionOk="0" h="39" w="35">
                  <a:moveTo>
                    <a:pt x="0" y="34"/>
                  </a:moveTo>
                  <a:cubicBezTo>
                    <a:pt x="0" y="23"/>
                    <a:pt x="0" y="11"/>
                    <a:pt x="0" y="0"/>
                  </a:cubicBezTo>
                  <a:cubicBezTo>
                    <a:pt x="12" y="11"/>
                    <a:pt x="24" y="22"/>
                    <a:pt x="35" y="34"/>
                  </a:cubicBezTo>
                  <a:cubicBezTo>
                    <a:pt x="33" y="36"/>
                    <a:pt x="32" y="36"/>
                    <a:pt x="30" y="36"/>
                  </a:cubicBezTo>
                  <a:cubicBezTo>
                    <a:pt x="20" y="36"/>
                    <a:pt x="10" y="39"/>
                    <a:pt x="0" y="34"/>
                  </a:cubicBezTo>
                  <a:close/>
                </a:path>
              </a:pathLst>
            </a:custGeom>
            <a:solidFill>
              <a:srgbClr val="FEE06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600" u="none" cap="none" strike="noStrike">
                <a:solidFill>
                  <a:srgbClr val="000000"/>
                </a:solidFill>
                <a:latin typeface="Calibri"/>
                <a:ea typeface="Calibri"/>
                <a:cs typeface="Calibri"/>
                <a:sym typeface="Calibri"/>
              </a:endParaRPr>
            </a:p>
          </p:txBody>
        </p:sp>
        <p:sp>
          <p:nvSpPr>
            <p:cNvPr id="120" name="Google Shape;120;p24"/>
            <p:cNvSpPr/>
            <p:nvPr/>
          </p:nvSpPr>
          <p:spPr>
            <a:xfrm>
              <a:off x="2414965" y="2980088"/>
              <a:ext cx="112975" cy="112975"/>
            </a:xfrm>
            <a:custGeom>
              <a:rect b="b" l="l" r="r" t="t"/>
              <a:pathLst>
                <a:path extrusionOk="0" h="10000" w="10000">
                  <a:moveTo>
                    <a:pt x="0" y="0"/>
                  </a:moveTo>
                  <a:lnTo>
                    <a:pt x="10000" y="0"/>
                  </a:lnTo>
                  <a:lnTo>
                    <a:pt x="10000" y="10000"/>
                  </a:lnTo>
                  <a:cubicBezTo>
                    <a:pt x="9362" y="9057"/>
                    <a:pt x="1457" y="1924"/>
                    <a:pt x="0" y="0"/>
                  </a:cubicBezTo>
                  <a:close/>
                </a:path>
              </a:pathLst>
            </a:custGeom>
            <a:solidFill>
              <a:srgbClr val="D59D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600" u="none" cap="none" strike="noStrike">
                <a:solidFill>
                  <a:srgbClr val="000000"/>
                </a:solidFill>
                <a:latin typeface="Calibri"/>
                <a:ea typeface="Calibri"/>
                <a:cs typeface="Calibri"/>
                <a:sym typeface="Calibri"/>
              </a:endParaRPr>
            </a:p>
          </p:txBody>
        </p:sp>
        <p:sp>
          <p:nvSpPr>
            <p:cNvPr id="121" name="Google Shape;121;p24"/>
            <p:cNvSpPr/>
            <p:nvPr/>
          </p:nvSpPr>
          <p:spPr>
            <a:xfrm>
              <a:off x="2149550" y="3036900"/>
              <a:ext cx="378300" cy="2274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FFFFFF"/>
                </a:buClr>
                <a:buFont typeface="Calibri"/>
                <a:buNone/>
              </a:pPr>
              <a:r>
                <a:rPr b="0" i="0" lang="en" sz="800" u="none" cap="none" strike="noStrike">
                  <a:solidFill>
                    <a:srgbClr val="FFFFFF"/>
                  </a:solidFill>
                  <a:latin typeface="Open Sans"/>
                  <a:ea typeface="Open Sans"/>
                  <a:cs typeface="Open Sans"/>
                  <a:sym typeface="Open Sans"/>
                </a:rPr>
                <a:t>FGST</a:t>
              </a:r>
              <a:endParaRPr b="0" i="0" sz="800" u="none" cap="none" strike="noStrike">
                <a:solidFill>
                  <a:srgbClr val="000000"/>
                </a:solidFill>
                <a:latin typeface="Open Sans"/>
                <a:ea typeface="Open Sans"/>
                <a:cs typeface="Open Sans"/>
                <a:sym typeface="Open Sans"/>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1">
  <p:cSld name="One column text">
    <p:spTree>
      <p:nvGrpSpPr>
        <p:cNvPr id="122" name="Shape 122"/>
        <p:cNvGrpSpPr/>
        <p:nvPr/>
      </p:nvGrpSpPr>
      <p:grpSpPr>
        <a:xfrm>
          <a:off x="0" y="0"/>
          <a:ext cx="0" cy="0"/>
          <a:chOff x="0" y="0"/>
          <a:chExt cx="0" cy="0"/>
        </a:xfrm>
      </p:grpSpPr>
      <p:sp>
        <p:nvSpPr>
          <p:cNvPr id="123" name="Google Shape;123;p25"/>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indent="0" lvl="0" marL="0" marR="0" rtl="0" algn="l">
              <a:lnSpc>
                <a:spcPct val="100000"/>
              </a:lnSpc>
              <a:spcBef>
                <a:spcPts val="0"/>
              </a:spcBef>
              <a:spcAft>
                <a:spcPts val="0"/>
              </a:spcAft>
              <a:buClr>
                <a:schemeClr val="dk1"/>
              </a:buClr>
              <a:buSzPts val="2800"/>
              <a:buFont typeface="Arial"/>
              <a:buNone/>
              <a:defRPr b="0" i="0" sz="2400" u="none" cap="none" strike="noStrike">
                <a:solidFill>
                  <a:schemeClr val="dk1"/>
                </a:solidFill>
                <a:latin typeface="Arial"/>
                <a:ea typeface="Arial"/>
                <a:cs typeface="Arial"/>
                <a:sym typeface="Arial"/>
              </a:defRPr>
            </a:lvl1pPr>
            <a:lvl2pPr indent="0" lvl="1" rtl="0">
              <a:spcBef>
                <a:spcPts val="0"/>
              </a:spcBef>
              <a:spcAft>
                <a:spcPts val="0"/>
              </a:spcAft>
              <a:buClr>
                <a:schemeClr val="dk1"/>
              </a:buClr>
              <a:buSzPts val="2800"/>
              <a:buFont typeface="Arial"/>
              <a:buNone/>
              <a:defRPr sz="2400">
                <a:solidFill>
                  <a:schemeClr val="dk1"/>
                </a:solidFill>
              </a:defRPr>
            </a:lvl2pPr>
            <a:lvl3pPr indent="0" lvl="2" rtl="0">
              <a:spcBef>
                <a:spcPts val="0"/>
              </a:spcBef>
              <a:spcAft>
                <a:spcPts val="0"/>
              </a:spcAft>
              <a:buClr>
                <a:schemeClr val="dk1"/>
              </a:buClr>
              <a:buSzPts val="2800"/>
              <a:buFont typeface="Arial"/>
              <a:buNone/>
              <a:defRPr sz="2400">
                <a:solidFill>
                  <a:schemeClr val="dk1"/>
                </a:solidFill>
              </a:defRPr>
            </a:lvl3pPr>
            <a:lvl4pPr indent="0" lvl="3" rtl="0">
              <a:spcBef>
                <a:spcPts val="0"/>
              </a:spcBef>
              <a:spcAft>
                <a:spcPts val="0"/>
              </a:spcAft>
              <a:buClr>
                <a:schemeClr val="dk1"/>
              </a:buClr>
              <a:buSzPts val="2800"/>
              <a:buFont typeface="Arial"/>
              <a:buNone/>
              <a:defRPr sz="2400">
                <a:solidFill>
                  <a:schemeClr val="dk1"/>
                </a:solidFill>
              </a:defRPr>
            </a:lvl4pPr>
            <a:lvl5pPr indent="0" lvl="4" rtl="0">
              <a:spcBef>
                <a:spcPts val="0"/>
              </a:spcBef>
              <a:spcAft>
                <a:spcPts val="0"/>
              </a:spcAft>
              <a:buClr>
                <a:schemeClr val="dk1"/>
              </a:buClr>
              <a:buSzPts val="2800"/>
              <a:buFont typeface="Arial"/>
              <a:buNone/>
              <a:defRPr sz="2400">
                <a:solidFill>
                  <a:schemeClr val="dk1"/>
                </a:solidFill>
              </a:defRPr>
            </a:lvl5pPr>
            <a:lvl6pPr indent="0" lvl="5" rtl="0">
              <a:spcBef>
                <a:spcPts val="0"/>
              </a:spcBef>
              <a:spcAft>
                <a:spcPts val="0"/>
              </a:spcAft>
              <a:buClr>
                <a:schemeClr val="dk1"/>
              </a:buClr>
              <a:buSzPts val="2800"/>
              <a:buFont typeface="Arial"/>
              <a:buNone/>
              <a:defRPr sz="2400">
                <a:solidFill>
                  <a:schemeClr val="dk1"/>
                </a:solidFill>
              </a:defRPr>
            </a:lvl6pPr>
            <a:lvl7pPr indent="0" lvl="6" rtl="0">
              <a:spcBef>
                <a:spcPts val="0"/>
              </a:spcBef>
              <a:spcAft>
                <a:spcPts val="0"/>
              </a:spcAft>
              <a:buClr>
                <a:schemeClr val="dk1"/>
              </a:buClr>
              <a:buSzPts val="2800"/>
              <a:buFont typeface="Arial"/>
              <a:buNone/>
              <a:defRPr sz="2400">
                <a:solidFill>
                  <a:schemeClr val="dk1"/>
                </a:solidFill>
              </a:defRPr>
            </a:lvl7pPr>
            <a:lvl8pPr indent="0" lvl="7" rtl="0">
              <a:spcBef>
                <a:spcPts val="0"/>
              </a:spcBef>
              <a:spcAft>
                <a:spcPts val="0"/>
              </a:spcAft>
              <a:buClr>
                <a:schemeClr val="dk1"/>
              </a:buClr>
              <a:buSzPts val="2800"/>
              <a:buFont typeface="Arial"/>
              <a:buNone/>
              <a:defRPr sz="2400">
                <a:solidFill>
                  <a:schemeClr val="dk1"/>
                </a:solidFill>
              </a:defRPr>
            </a:lvl8pPr>
            <a:lvl9pPr indent="0" lvl="8" rtl="0">
              <a:spcBef>
                <a:spcPts val="0"/>
              </a:spcBef>
              <a:spcAft>
                <a:spcPts val="0"/>
              </a:spcAft>
              <a:buClr>
                <a:schemeClr val="dk1"/>
              </a:buClr>
              <a:buSzPts val="2800"/>
              <a:buFont typeface="Arial"/>
              <a:buNone/>
              <a:defRPr sz="2400">
                <a:solidFill>
                  <a:schemeClr val="dk1"/>
                </a:solidFill>
              </a:defRPr>
            </a:lvl9pPr>
          </a:lstStyle>
          <a:p/>
        </p:txBody>
      </p:sp>
      <p:sp>
        <p:nvSpPr>
          <p:cNvPr id="124" name="Google Shape;124;p25"/>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15000"/>
              </a:lnSpc>
              <a:spcBef>
                <a:spcPts val="0"/>
              </a:spcBef>
              <a:spcAft>
                <a:spcPts val="0"/>
              </a:spcAft>
              <a:buClr>
                <a:schemeClr val="dk2"/>
              </a:buClr>
              <a:buSzPts val="1800"/>
              <a:buFont typeface="Arial"/>
              <a:buNone/>
              <a:defRPr b="0" i="0" sz="1200" u="none" cap="none" strike="noStrike">
                <a:solidFill>
                  <a:schemeClr val="dk2"/>
                </a:solidFill>
                <a:latin typeface="Arial"/>
                <a:ea typeface="Arial"/>
                <a:cs typeface="Arial"/>
                <a:sym typeface="Arial"/>
              </a:defRPr>
            </a:lvl1pPr>
            <a:lvl2pPr indent="-228600" lvl="1" marL="9144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2pPr>
            <a:lvl3pPr indent="-228600" lvl="2" marL="13716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3pPr>
            <a:lvl4pPr indent="-228600" lvl="3" marL="18288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4pPr>
            <a:lvl5pPr indent="-228600" lvl="4" marL="22860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5pPr>
            <a:lvl6pPr indent="-228600" lvl="5" marL="27432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6pPr>
            <a:lvl7pPr indent="-228600" lvl="6" marL="32004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7pPr>
            <a:lvl8pPr indent="-228600" lvl="7" marL="3657600" marR="0" rtl="0" algn="l">
              <a:lnSpc>
                <a:spcPct val="115000"/>
              </a:lnSpc>
              <a:spcBef>
                <a:spcPts val="1600"/>
              </a:spcBef>
              <a:spcAft>
                <a:spcPts val="0"/>
              </a:spcAft>
              <a:buClr>
                <a:schemeClr val="dk2"/>
              </a:buClr>
              <a:buSzPts val="1400"/>
              <a:buFont typeface="Arial"/>
              <a:buNone/>
              <a:defRPr b="0" i="0" sz="1200" u="none" cap="none" strike="noStrike">
                <a:solidFill>
                  <a:schemeClr val="dk2"/>
                </a:solidFill>
                <a:latin typeface="Arial"/>
                <a:ea typeface="Arial"/>
                <a:cs typeface="Arial"/>
                <a:sym typeface="Arial"/>
              </a:defRPr>
            </a:lvl8pPr>
            <a:lvl9pPr indent="-228600" lvl="8" marL="4114800" marR="0" rtl="0" algn="l">
              <a:lnSpc>
                <a:spcPct val="115000"/>
              </a:lnSpc>
              <a:spcBef>
                <a:spcPts val="1600"/>
              </a:spcBef>
              <a:spcAft>
                <a:spcPts val="1600"/>
              </a:spcAft>
              <a:buClr>
                <a:schemeClr val="dk2"/>
              </a:buClr>
              <a:buSzPts val="1400"/>
              <a:buFont typeface="Arial"/>
              <a:buNone/>
              <a:defRPr b="0" i="0" sz="1200" u="none" cap="none" strike="noStrike">
                <a:solidFill>
                  <a:schemeClr val="dk2"/>
                </a:solidFill>
                <a:latin typeface="Arial"/>
                <a:ea typeface="Arial"/>
                <a:cs typeface="Arial"/>
                <a:sym typeface="Arial"/>
              </a:defRPr>
            </a:lvl9pPr>
          </a:lstStyle>
          <a:p/>
        </p:txBody>
      </p:sp>
      <p:sp>
        <p:nvSpPr>
          <p:cNvPr id="125" name="Google Shape;125;p25"/>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sz="1000">
              <a:solidFill>
                <a:schemeClr val="dk2"/>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30" name="Shape 130"/>
        <p:cNvGrpSpPr/>
        <p:nvPr/>
      </p:nvGrpSpPr>
      <p:grpSpPr>
        <a:xfrm>
          <a:off x="0" y="0"/>
          <a:ext cx="0" cy="0"/>
          <a:chOff x="0" y="0"/>
          <a:chExt cx="0" cy="0"/>
        </a:xfrm>
      </p:grpSpPr>
      <p:sp>
        <p:nvSpPr>
          <p:cNvPr id="131" name="Google Shape;131;p27"/>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32" name="Google Shape;132;p27"/>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33" name="Google Shape;133;p2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4" name="Shape 134"/>
        <p:cNvGrpSpPr/>
        <p:nvPr/>
      </p:nvGrpSpPr>
      <p:grpSpPr>
        <a:xfrm>
          <a:off x="0" y="0"/>
          <a:ext cx="0" cy="0"/>
          <a:chOff x="0" y="0"/>
          <a:chExt cx="0" cy="0"/>
        </a:xfrm>
      </p:grpSpPr>
      <p:sp>
        <p:nvSpPr>
          <p:cNvPr id="135" name="Google Shape;135;p28"/>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36" name="Google Shape;136;p2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37" name="Shape 137"/>
        <p:cNvGrpSpPr/>
        <p:nvPr/>
      </p:nvGrpSpPr>
      <p:grpSpPr>
        <a:xfrm>
          <a:off x="0" y="0"/>
          <a:ext cx="0" cy="0"/>
          <a:chOff x="0" y="0"/>
          <a:chExt cx="0" cy="0"/>
        </a:xfrm>
      </p:grpSpPr>
      <p:sp>
        <p:nvSpPr>
          <p:cNvPr id="138" name="Google Shape;138;p2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39" name="Google Shape;139;p2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40" name="Google Shape;140;p2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41" name="Shape 141"/>
        <p:cNvGrpSpPr/>
        <p:nvPr/>
      </p:nvGrpSpPr>
      <p:grpSpPr>
        <a:xfrm>
          <a:off x="0" y="0"/>
          <a:ext cx="0" cy="0"/>
          <a:chOff x="0" y="0"/>
          <a:chExt cx="0" cy="0"/>
        </a:xfrm>
      </p:grpSpPr>
      <p:sp>
        <p:nvSpPr>
          <p:cNvPr id="142" name="Google Shape;142;p3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43" name="Google Shape;143;p30"/>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44" name="Google Shape;144;p30"/>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45" name="Google Shape;145;p3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46" name="Shape 146"/>
        <p:cNvGrpSpPr/>
        <p:nvPr/>
      </p:nvGrpSpPr>
      <p:grpSpPr>
        <a:xfrm>
          <a:off x="0" y="0"/>
          <a:ext cx="0" cy="0"/>
          <a:chOff x="0" y="0"/>
          <a:chExt cx="0" cy="0"/>
        </a:xfrm>
      </p:grpSpPr>
      <p:sp>
        <p:nvSpPr>
          <p:cNvPr id="147" name="Google Shape;147;p3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48" name="Google Shape;148;p3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49" name="Shape 149"/>
        <p:cNvGrpSpPr/>
        <p:nvPr/>
      </p:nvGrpSpPr>
      <p:grpSpPr>
        <a:xfrm>
          <a:off x="0" y="0"/>
          <a:ext cx="0" cy="0"/>
          <a:chOff x="0" y="0"/>
          <a:chExt cx="0" cy="0"/>
        </a:xfrm>
      </p:grpSpPr>
      <p:sp>
        <p:nvSpPr>
          <p:cNvPr id="150" name="Google Shape;150;p32"/>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51" name="Google Shape;151;p32"/>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52" name="Google Shape;152;p3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53" name="Shape 153"/>
        <p:cNvGrpSpPr/>
        <p:nvPr/>
      </p:nvGrpSpPr>
      <p:grpSpPr>
        <a:xfrm>
          <a:off x="0" y="0"/>
          <a:ext cx="0" cy="0"/>
          <a:chOff x="0" y="0"/>
          <a:chExt cx="0" cy="0"/>
        </a:xfrm>
      </p:grpSpPr>
      <p:sp>
        <p:nvSpPr>
          <p:cNvPr id="154" name="Google Shape;154;p33"/>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55" name="Google Shape;155;p3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56" name="Shape 156"/>
        <p:cNvGrpSpPr/>
        <p:nvPr/>
      </p:nvGrpSpPr>
      <p:grpSpPr>
        <a:xfrm>
          <a:off x="0" y="0"/>
          <a:ext cx="0" cy="0"/>
          <a:chOff x="0" y="0"/>
          <a:chExt cx="0" cy="0"/>
        </a:xfrm>
      </p:grpSpPr>
      <p:sp>
        <p:nvSpPr>
          <p:cNvPr id="157" name="Google Shape;157;p34"/>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34"/>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59" name="Google Shape;159;p34"/>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60" name="Google Shape;160;p34"/>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61" name="Google Shape;161;p3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62" name="Shape 162"/>
        <p:cNvGrpSpPr/>
        <p:nvPr/>
      </p:nvGrpSpPr>
      <p:grpSpPr>
        <a:xfrm>
          <a:off x="0" y="0"/>
          <a:ext cx="0" cy="0"/>
          <a:chOff x="0" y="0"/>
          <a:chExt cx="0" cy="0"/>
        </a:xfrm>
      </p:grpSpPr>
      <p:sp>
        <p:nvSpPr>
          <p:cNvPr id="163" name="Google Shape;163;p35"/>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164" name="Google Shape;164;p3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65" name="Shape 165"/>
        <p:cNvGrpSpPr/>
        <p:nvPr/>
      </p:nvGrpSpPr>
      <p:grpSpPr>
        <a:xfrm>
          <a:off x="0" y="0"/>
          <a:ext cx="0" cy="0"/>
          <a:chOff x="0" y="0"/>
          <a:chExt cx="0" cy="0"/>
        </a:xfrm>
      </p:grpSpPr>
      <p:sp>
        <p:nvSpPr>
          <p:cNvPr id="166" name="Google Shape;166;p36"/>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67" name="Google Shape;167;p36"/>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168" name="Google Shape;168;p3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69" name="Shape 169"/>
        <p:cNvGrpSpPr/>
        <p:nvPr/>
      </p:nvGrpSpPr>
      <p:grpSpPr>
        <a:xfrm>
          <a:off x="0" y="0"/>
          <a:ext cx="0" cy="0"/>
          <a:chOff x="0" y="0"/>
          <a:chExt cx="0" cy="0"/>
        </a:xfrm>
      </p:grpSpPr>
      <p:sp>
        <p:nvSpPr>
          <p:cNvPr id="170" name="Google Shape;170;p3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text center">
  <p:cSld name="CUSTOM_1">
    <p:spTree>
      <p:nvGrpSpPr>
        <p:cNvPr id="171" name="Shape 171"/>
        <p:cNvGrpSpPr/>
        <p:nvPr/>
      </p:nvGrpSpPr>
      <p:grpSpPr>
        <a:xfrm>
          <a:off x="0" y="0"/>
          <a:ext cx="0" cy="0"/>
          <a:chOff x="0" y="0"/>
          <a:chExt cx="0" cy="0"/>
        </a:xfrm>
      </p:grpSpPr>
      <p:sp>
        <p:nvSpPr>
          <p:cNvPr id="172" name="Google Shape;172;p38"/>
          <p:cNvSpPr/>
          <p:nvPr/>
        </p:nvSpPr>
        <p:spPr>
          <a:xfrm>
            <a:off x="-17675" y="-35375"/>
            <a:ext cx="9161700" cy="4572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38"/>
          <p:cNvSpPr txBox="1"/>
          <p:nvPr>
            <p:ph type="title"/>
          </p:nvPr>
        </p:nvSpPr>
        <p:spPr>
          <a:xfrm>
            <a:off x="457200" y="922500"/>
            <a:ext cx="8229600" cy="32985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4800">
                <a:solidFill>
                  <a:srgbClr val="3F9B63"/>
                </a:solidFill>
              </a:defRPr>
            </a:lvl1pPr>
            <a:lvl2pPr lvl="1" rtl="0" algn="ctr">
              <a:spcBef>
                <a:spcPts val="0"/>
              </a:spcBef>
              <a:spcAft>
                <a:spcPts val="0"/>
              </a:spcAft>
              <a:buNone/>
              <a:defRPr sz="4800">
                <a:solidFill>
                  <a:srgbClr val="3F9B63"/>
                </a:solidFill>
              </a:defRPr>
            </a:lvl2pPr>
            <a:lvl3pPr lvl="2" rtl="0" algn="ctr">
              <a:spcBef>
                <a:spcPts val="0"/>
              </a:spcBef>
              <a:spcAft>
                <a:spcPts val="0"/>
              </a:spcAft>
              <a:buNone/>
              <a:defRPr sz="4800">
                <a:solidFill>
                  <a:srgbClr val="3F9B63"/>
                </a:solidFill>
              </a:defRPr>
            </a:lvl3pPr>
            <a:lvl4pPr lvl="3" rtl="0" algn="ctr">
              <a:spcBef>
                <a:spcPts val="0"/>
              </a:spcBef>
              <a:spcAft>
                <a:spcPts val="0"/>
              </a:spcAft>
              <a:buNone/>
              <a:defRPr sz="4800">
                <a:solidFill>
                  <a:srgbClr val="3F9B63"/>
                </a:solidFill>
              </a:defRPr>
            </a:lvl4pPr>
            <a:lvl5pPr lvl="4" rtl="0" algn="ctr">
              <a:spcBef>
                <a:spcPts val="0"/>
              </a:spcBef>
              <a:spcAft>
                <a:spcPts val="0"/>
              </a:spcAft>
              <a:buNone/>
              <a:defRPr sz="4800">
                <a:solidFill>
                  <a:srgbClr val="3F9B63"/>
                </a:solidFill>
              </a:defRPr>
            </a:lvl5pPr>
            <a:lvl6pPr lvl="5" rtl="0" algn="ctr">
              <a:spcBef>
                <a:spcPts val="0"/>
              </a:spcBef>
              <a:spcAft>
                <a:spcPts val="0"/>
              </a:spcAft>
              <a:buNone/>
              <a:defRPr sz="4800">
                <a:solidFill>
                  <a:srgbClr val="3F9B63"/>
                </a:solidFill>
              </a:defRPr>
            </a:lvl6pPr>
            <a:lvl7pPr lvl="6" rtl="0" algn="ctr">
              <a:spcBef>
                <a:spcPts val="0"/>
              </a:spcBef>
              <a:spcAft>
                <a:spcPts val="0"/>
              </a:spcAft>
              <a:buNone/>
              <a:defRPr sz="4800">
                <a:solidFill>
                  <a:srgbClr val="3F9B63"/>
                </a:solidFill>
              </a:defRPr>
            </a:lvl7pPr>
            <a:lvl8pPr lvl="7" rtl="0" algn="ctr">
              <a:spcBef>
                <a:spcPts val="0"/>
              </a:spcBef>
              <a:spcAft>
                <a:spcPts val="0"/>
              </a:spcAft>
              <a:buNone/>
              <a:defRPr sz="4800">
                <a:solidFill>
                  <a:srgbClr val="3F9B63"/>
                </a:solidFill>
              </a:defRPr>
            </a:lvl8pPr>
            <a:lvl9pPr lvl="8" rtl="0" algn="ctr">
              <a:spcBef>
                <a:spcPts val="0"/>
              </a:spcBef>
              <a:spcAft>
                <a:spcPts val="0"/>
              </a:spcAft>
              <a:buNone/>
              <a:defRPr sz="4800">
                <a:solidFill>
                  <a:srgbClr val="3F9B63"/>
                </a:solidFill>
              </a:defRPr>
            </a:lvl9pPr>
          </a:lstStyle>
          <a:p/>
        </p:txBody>
      </p:sp>
      <p:sp>
        <p:nvSpPr>
          <p:cNvPr id="174" name="Google Shape;174;p3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ndasta - Board">
  <p:cSld name="TITLE_1">
    <p:spTree>
      <p:nvGrpSpPr>
        <p:cNvPr id="175" name="Shape 175"/>
        <p:cNvGrpSpPr/>
        <p:nvPr/>
      </p:nvGrpSpPr>
      <p:grpSpPr>
        <a:xfrm>
          <a:off x="0" y="0"/>
          <a:ext cx="0" cy="0"/>
          <a:chOff x="0" y="0"/>
          <a:chExt cx="0" cy="0"/>
        </a:xfrm>
      </p:grpSpPr>
      <p:sp>
        <p:nvSpPr>
          <p:cNvPr id="176" name="Google Shape;176;p39"/>
          <p:cNvSpPr txBox="1"/>
          <p:nvPr>
            <p:ph idx="12" type="sldNum"/>
          </p:nvPr>
        </p:nvSpPr>
        <p:spPr>
          <a:xfrm>
            <a:off x="8556791"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howMasterSp="0">
  <p:cSld name="Cover">
    <p:bg>
      <p:bgPr>
        <a:blipFill>
          <a:blip r:embed="rId2">
            <a:alphaModFix/>
          </a:blip>
          <a:stretch>
            <a:fillRect/>
          </a:stretch>
        </a:blipFill>
      </p:bgPr>
    </p:bg>
    <p:spTree>
      <p:nvGrpSpPr>
        <p:cNvPr id="177" name="Shape 177"/>
        <p:cNvGrpSpPr/>
        <p:nvPr/>
      </p:nvGrpSpPr>
      <p:grpSpPr>
        <a:xfrm>
          <a:off x="0" y="0"/>
          <a:ext cx="0" cy="0"/>
          <a:chOff x="0" y="0"/>
          <a:chExt cx="0" cy="0"/>
        </a:xfrm>
      </p:grpSpPr>
      <p:sp>
        <p:nvSpPr>
          <p:cNvPr id="178" name="Google Shape;178;p40"/>
          <p:cNvSpPr/>
          <p:nvPr/>
        </p:nvSpPr>
        <p:spPr>
          <a:xfrm>
            <a:off x="0" y="3954066"/>
            <a:ext cx="9144000" cy="11895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Open Sans"/>
              <a:ea typeface="Open Sans"/>
              <a:cs typeface="Open Sans"/>
              <a:sym typeface="Open Sans"/>
            </a:endParaRPr>
          </a:p>
        </p:txBody>
      </p:sp>
      <p:pic>
        <p:nvPicPr>
          <p:cNvPr id="179" name="Google Shape;179;p40"/>
          <p:cNvPicPr preferRelativeResize="0"/>
          <p:nvPr/>
        </p:nvPicPr>
        <p:blipFill rotWithShape="1">
          <a:blip r:embed="rId3">
            <a:alphaModFix/>
          </a:blip>
          <a:srcRect b="0" l="0" r="0" t="0"/>
          <a:stretch/>
        </p:blipFill>
        <p:spPr>
          <a:xfrm>
            <a:off x="911" y="1194025"/>
            <a:ext cx="9142200" cy="2770800"/>
          </a:xfrm>
          <a:prstGeom prst="rect">
            <a:avLst/>
          </a:prstGeom>
          <a:noFill/>
          <a:ln>
            <a:noFill/>
          </a:ln>
        </p:spPr>
      </p:pic>
      <p:sp>
        <p:nvSpPr>
          <p:cNvPr id="180" name="Google Shape;180;p40"/>
          <p:cNvSpPr txBox="1"/>
          <p:nvPr>
            <p:ph type="title"/>
          </p:nvPr>
        </p:nvSpPr>
        <p:spPr>
          <a:xfrm>
            <a:off x="346166" y="1548555"/>
            <a:ext cx="8451600" cy="994200"/>
          </a:xfrm>
          <a:prstGeom prst="rect">
            <a:avLst/>
          </a:prstGeom>
          <a:noFill/>
          <a:ln>
            <a:noFill/>
          </a:ln>
        </p:spPr>
        <p:txBody>
          <a:bodyPr anchorCtr="0" anchor="b" bIns="68575" lIns="68575" spcFirstLastPara="1" rIns="68575" wrap="square" tIns="68575">
            <a:noAutofit/>
          </a:bodyPr>
          <a:lstStyle>
            <a:lvl1pPr lvl="0" rtl="0" algn="ctr">
              <a:spcBef>
                <a:spcPts val="0"/>
              </a:spcBef>
              <a:spcAft>
                <a:spcPts val="0"/>
              </a:spcAft>
              <a:buSzPts val="1100"/>
              <a:buNone/>
              <a:defRPr sz="3000">
                <a:solidFill>
                  <a:schemeClr val="lt1"/>
                </a:solidFill>
              </a:defRPr>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p:txBody>
      </p:sp>
      <p:sp>
        <p:nvSpPr>
          <p:cNvPr id="181" name="Google Shape;181;p40"/>
          <p:cNvSpPr txBox="1"/>
          <p:nvPr>
            <p:ph idx="1" type="body"/>
          </p:nvPr>
        </p:nvSpPr>
        <p:spPr>
          <a:xfrm>
            <a:off x="347040" y="2608531"/>
            <a:ext cx="8449800" cy="364200"/>
          </a:xfrm>
          <a:prstGeom prst="rect">
            <a:avLst/>
          </a:prstGeom>
          <a:noFill/>
          <a:ln>
            <a:noFill/>
          </a:ln>
        </p:spPr>
        <p:txBody>
          <a:bodyPr anchorCtr="0" anchor="t" bIns="68575" lIns="68575" spcFirstLastPara="1" rIns="68575" wrap="square" tIns="68575">
            <a:noAutofit/>
          </a:bodyPr>
          <a:lstStyle>
            <a:lvl1pPr indent="-228600" lvl="0" marL="457200" rtl="0" algn="ctr">
              <a:spcBef>
                <a:spcPts val="0"/>
              </a:spcBef>
              <a:spcAft>
                <a:spcPts val="0"/>
              </a:spcAft>
              <a:buClr>
                <a:schemeClr val="lt1"/>
              </a:buClr>
              <a:buSzPts val="1100"/>
              <a:buFont typeface="Open Sans"/>
              <a:buNone/>
              <a:defRPr sz="1100">
                <a:solidFill>
                  <a:schemeClr val="lt1"/>
                </a:solidFill>
                <a:latin typeface="Open Sans"/>
                <a:ea typeface="Open Sans"/>
                <a:cs typeface="Open Sans"/>
                <a:sym typeface="Open Sans"/>
              </a:defRPr>
            </a:lvl1pPr>
            <a:lvl2pPr indent="-228600" lvl="1" marL="914400" rtl="0">
              <a:spcBef>
                <a:spcPts val="1600"/>
              </a:spcBef>
              <a:spcAft>
                <a:spcPts val="0"/>
              </a:spcAft>
              <a:buSzPts val="1100"/>
              <a:buFont typeface="Open Sans"/>
              <a:buNone/>
              <a:defRPr sz="1100">
                <a:latin typeface="Open Sans"/>
                <a:ea typeface="Open Sans"/>
                <a:cs typeface="Open Sans"/>
                <a:sym typeface="Open Sans"/>
              </a:defRPr>
            </a:lvl2pPr>
            <a:lvl3pPr indent="-228600" lvl="2" marL="1371600" rtl="0">
              <a:spcBef>
                <a:spcPts val="1600"/>
              </a:spcBef>
              <a:spcAft>
                <a:spcPts val="0"/>
              </a:spcAft>
              <a:buSzPts val="1100"/>
              <a:buFont typeface="Open Sans"/>
              <a:buNone/>
              <a:defRPr sz="1100">
                <a:latin typeface="Open Sans"/>
                <a:ea typeface="Open Sans"/>
                <a:cs typeface="Open Sans"/>
                <a:sym typeface="Open Sans"/>
              </a:defRPr>
            </a:lvl3pPr>
            <a:lvl4pPr indent="-228600" lvl="3" marL="1828800" rtl="0">
              <a:spcBef>
                <a:spcPts val="1600"/>
              </a:spcBef>
              <a:spcAft>
                <a:spcPts val="0"/>
              </a:spcAft>
              <a:buSzPts val="1100"/>
              <a:buFont typeface="Open Sans"/>
              <a:buNone/>
              <a:defRPr sz="1100">
                <a:latin typeface="Open Sans"/>
                <a:ea typeface="Open Sans"/>
                <a:cs typeface="Open Sans"/>
                <a:sym typeface="Open Sans"/>
              </a:defRPr>
            </a:lvl4pPr>
            <a:lvl5pPr indent="-228600" lvl="4" marL="2286000" rtl="0">
              <a:spcBef>
                <a:spcPts val="1600"/>
              </a:spcBef>
              <a:spcAft>
                <a:spcPts val="0"/>
              </a:spcAft>
              <a:buSzPts val="1100"/>
              <a:buFont typeface="Open Sans"/>
              <a:buNone/>
              <a:defRPr sz="1100">
                <a:latin typeface="Open Sans"/>
                <a:ea typeface="Open Sans"/>
                <a:cs typeface="Open Sans"/>
                <a:sym typeface="Open Sans"/>
              </a:defRPr>
            </a:lvl5pPr>
            <a:lvl6pPr indent="-298450" lvl="5" marL="2743200" rtl="0">
              <a:spcBef>
                <a:spcPts val="1600"/>
              </a:spcBef>
              <a:spcAft>
                <a:spcPts val="0"/>
              </a:spcAft>
              <a:buSzPts val="1100"/>
              <a:buChar char="■"/>
              <a:defRPr sz="1400">
                <a:solidFill>
                  <a:schemeClr val="dk1"/>
                </a:solidFill>
                <a:latin typeface="Open Sans"/>
                <a:ea typeface="Open Sans"/>
                <a:cs typeface="Open Sans"/>
                <a:sym typeface="Open Sans"/>
              </a:defRPr>
            </a:lvl6pPr>
            <a:lvl7pPr indent="-298450" lvl="6" marL="3200400" rtl="0">
              <a:spcBef>
                <a:spcPts val="1600"/>
              </a:spcBef>
              <a:spcAft>
                <a:spcPts val="0"/>
              </a:spcAft>
              <a:buSzPts val="1100"/>
              <a:buChar char="●"/>
              <a:defRPr sz="1400">
                <a:solidFill>
                  <a:schemeClr val="dk1"/>
                </a:solidFill>
                <a:latin typeface="Open Sans"/>
                <a:ea typeface="Open Sans"/>
                <a:cs typeface="Open Sans"/>
                <a:sym typeface="Open Sans"/>
              </a:defRPr>
            </a:lvl7pPr>
            <a:lvl8pPr indent="-298450" lvl="7" marL="3657600" rtl="0">
              <a:spcBef>
                <a:spcPts val="1600"/>
              </a:spcBef>
              <a:spcAft>
                <a:spcPts val="0"/>
              </a:spcAft>
              <a:buSzPts val="1100"/>
              <a:buChar char="○"/>
              <a:defRPr sz="1400">
                <a:solidFill>
                  <a:schemeClr val="dk1"/>
                </a:solidFill>
                <a:latin typeface="Open Sans"/>
                <a:ea typeface="Open Sans"/>
                <a:cs typeface="Open Sans"/>
                <a:sym typeface="Open Sans"/>
              </a:defRPr>
            </a:lvl8pPr>
            <a:lvl9pPr indent="-298450" lvl="8" marL="4114800" rtl="0">
              <a:spcBef>
                <a:spcPts val="1600"/>
              </a:spcBef>
              <a:spcAft>
                <a:spcPts val="1600"/>
              </a:spcAft>
              <a:buSzPts val="1100"/>
              <a:buChar char="■"/>
              <a:defRPr sz="1400">
                <a:solidFill>
                  <a:schemeClr val="dk1"/>
                </a:solidFill>
                <a:latin typeface="Open Sans"/>
                <a:ea typeface="Open Sans"/>
                <a:cs typeface="Open Sans"/>
                <a:sym typeface="Open Sans"/>
              </a:defRPr>
            </a:lvl9pPr>
          </a:lstStyle>
          <a:p/>
        </p:txBody>
      </p:sp>
      <p:sp>
        <p:nvSpPr>
          <p:cNvPr id="182" name="Google Shape;182;p40"/>
          <p:cNvSpPr txBox="1"/>
          <p:nvPr>
            <p:ph idx="2" type="body"/>
          </p:nvPr>
        </p:nvSpPr>
        <p:spPr>
          <a:xfrm>
            <a:off x="3502959" y="4424922"/>
            <a:ext cx="2138100" cy="257100"/>
          </a:xfrm>
          <a:prstGeom prst="rect">
            <a:avLst/>
          </a:prstGeom>
          <a:noFill/>
          <a:ln>
            <a:noFill/>
          </a:ln>
        </p:spPr>
        <p:txBody>
          <a:bodyPr anchorCtr="0" anchor="ctr" bIns="68575" lIns="68575" spcFirstLastPara="1" rIns="68575" wrap="square" tIns="68575">
            <a:noAutofit/>
          </a:bodyPr>
          <a:lstStyle>
            <a:lvl1pPr indent="-228600" lvl="0" marL="457200" rtl="0" algn="ctr">
              <a:lnSpc>
                <a:spcPct val="100000"/>
              </a:lnSpc>
              <a:spcBef>
                <a:spcPts val="0"/>
              </a:spcBef>
              <a:spcAft>
                <a:spcPts val="0"/>
              </a:spcAft>
              <a:buClr>
                <a:schemeClr val="lt1"/>
              </a:buClr>
              <a:buSzPts val="1100"/>
              <a:buFont typeface="Open Sans"/>
              <a:buNone/>
              <a:defRPr sz="1200">
                <a:solidFill>
                  <a:schemeClr val="lt1"/>
                </a:solidFill>
                <a:latin typeface="Open Sans"/>
                <a:ea typeface="Open Sans"/>
                <a:cs typeface="Open Sans"/>
                <a:sym typeface="Open Sans"/>
              </a:defRPr>
            </a:lvl1pPr>
            <a:lvl2pPr indent="-228600" lvl="1" marL="914400" rtl="0">
              <a:spcBef>
                <a:spcPts val="500"/>
              </a:spcBef>
              <a:spcAft>
                <a:spcPts val="0"/>
              </a:spcAft>
              <a:buSzPts val="1100"/>
              <a:buFont typeface="Open Sans"/>
              <a:buNone/>
              <a:defRPr sz="1100"/>
            </a:lvl2pPr>
            <a:lvl3pPr indent="-228600" lvl="2" marL="1371600" rtl="0">
              <a:spcBef>
                <a:spcPts val="1600"/>
              </a:spcBef>
              <a:spcAft>
                <a:spcPts val="0"/>
              </a:spcAft>
              <a:buSzPts val="1100"/>
              <a:buFont typeface="Open Sans"/>
              <a:buNone/>
              <a:defRPr sz="1100"/>
            </a:lvl3pPr>
            <a:lvl4pPr indent="-228600" lvl="3" marL="1828800" rtl="0">
              <a:spcBef>
                <a:spcPts val="1600"/>
              </a:spcBef>
              <a:spcAft>
                <a:spcPts val="0"/>
              </a:spcAft>
              <a:buSzPts val="1100"/>
              <a:buFont typeface="Open Sans"/>
              <a:buNone/>
              <a:defRPr sz="1100"/>
            </a:lvl4pPr>
            <a:lvl5pPr indent="-228600" lvl="4" marL="2286000" rtl="0">
              <a:spcBef>
                <a:spcPts val="1600"/>
              </a:spcBef>
              <a:spcAft>
                <a:spcPts val="0"/>
              </a:spcAft>
              <a:buSzPts val="1100"/>
              <a:buFont typeface="Open Sans"/>
              <a:buNone/>
              <a:defRPr sz="1100"/>
            </a:lvl5pPr>
            <a:lvl6pPr indent="-298450" lvl="5" marL="2743200" rtl="0">
              <a:spcBef>
                <a:spcPts val="1600"/>
              </a:spcBef>
              <a:spcAft>
                <a:spcPts val="0"/>
              </a:spcAft>
              <a:buSzPts val="1100"/>
              <a:buChar char="■"/>
              <a:defRPr sz="1400">
                <a:solidFill>
                  <a:schemeClr val="dk1"/>
                </a:solidFill>
                <a:latin typeface="Open Sans"/>
                <a:ea typeface="Open Sans"/>
                <a:cs typeface="Open Sans"/>
                <a:sym typeface="Open Sans"/>
              </a:defRPr>
            </a:lvl6pPr>
            <a:lvl7pPr indent="-298450" lvl="6" marL="3200400" rtl="0">
              <a:spcBef>
                <a:spcPts val="1600"/>
              </a:spcBef>
              <a:spcAft>
                <a:spcPts val="0"/>
              </a:spcAft>
              <a:buSzPts val="1100"/>
              <a:buChar char="●"/>
              <a:defRPr sz="1400">
                <a:solidFill>
                  <a:schemeClr val="dk1"/>
                </a:solidFill>
                <a:latin typeface="Open Sans"/>
                <a:ea typeface="Open Sans"/>
                <a:cs typeface="Open Sans"/>
                <a:sym typeface="Open Sans"/>
              </a:defRPr>
            </a:lvl7pPr>
            <a:lvl8pPr indent="-298450" lvl="7" marL="3657600" rtl="0">
              <a:spcBef>
                <a:spcPts val="1600"/>
              </a:spcBef>
              <a:spcAft>
                <a:spcPts val="0"/>
              </a:spcAft>
              <a:buSzPts val="1100"/>
              <a:buChar char="○"/>
              <a:defRPr sz="1400">
                <a:solidFill>
                  <a:schemeClr val="dk1"/>
                </a:solidFill>
                <a:latin typeface="Open Sans"/>
                <a:ea typeface="Open Sans"/>
                <a:cs typeface="Open Sans"/>
                <a:sym typeface="Open Sans"/>
              </a:defRPr>
            </a:lvl8pPr>
            <a:lvl9pPr indent="-298450" lvl="8" marL="4114800" rtl="0">
              <a:spcBef>
                <a:spcPts val="1600"/>
              </a:spcBef>
              <a:spcAft>
                <a:spcPts val="1600"/>
              </a:spcAft>
              <a:buSzPts val="1100"/>
              <a:buChar char="■"/>
              <a:defRPr sz="1400">
                <a:solidFill>
                  <a:schemeClr val="dk1"/>
                </a:solidFill>
                <a:latin typeface="Open Sans"/>
                <a:ea typeface="Open Sans"/>
                <a:cs typeface="Open Sans"/>
                <a:sym typeface="Open Sans"/>
              </a:defRPr>
            </a:lvl9pPr>
          </a:lstStyle>
          <a:p/>
        </p:txBody>
      </p:sp>
      <p:sp>
        <p:nvSpPr>
          <p:cNvPr id="183" name="Google Shape;183;p40"/>
          <p:cNvSpPr txBox="1"/>
          <p:nvPr>
            <p:ph idx="3" type="body"/>
          </p:nvPr>
        </p:nvSpPr>
        <p:spPr>
          <a:xfrm>
            <a:off x="3493295" y="3394879"/>
            <a:ext cx="2157300" cy="278100"/>
          </a:xfrm>
          <a:prstGeom prst="rect">
            <a:avLst/>
          </a:prstGeom>
          <a:noFill/>
          <a:ln>
            <a:noFill/>
          </a:ln>
        </p:spPr>
        <p:txBody>
          <a:bodyPr anchorCtr="0" anchor="t" bIns="68575" lIns="68575" spcFirstLastPara="1" rIns="68575" wrap="square" tIns="68575">
            <a:noAutofit/>
          </a:bodyPr>
          <a:lstStyle>
            <a:lvl1pPr indent="-228600" lvl="0" marL="457200" rtl="0" algn="ctr">
              <a:spcBef>
                <a:spcPts val="0"/>
              </a:spcBef>
              <a:spcAft>
                <a:spcPts val="0"/>
              </a:spcAft>
              <a:buClr>
                <a:schemeClr val="lt1"/>
              </a:buClr>
              <a:buSzPts val="1100"/>
              <a:buFont typeface="Open Sans"/>
              <a:buNone/>
              <a:defRPr b="0" sz="1500">
                <a:solidFill>
                  <a:schemeClr val="lt1"/>
                </a:solidFill>
                <a:latin typeface="Open Sans"/>
                <a:ea typeface="Open Sans"/>
                <a:cs typeface="Open Sans"/>
                <a:sym typeface="Open Sans"/>
              </a:defRPr>
            </a:lvl1pPr>
            <a:lvl2pPr indent="-228600" lvl="1" marL="914400" rtl="0">
              <a:spcBef>
                <a:spcPts val="1600"/>
              </a:spcBef>
              <a:spcAft>
                <a:spcPts val="0"/>
              </a:spcAft>
              <a:buSzPts val="1100"/>
              <a:buFont typeface="Open Sans"/>
              <a:buNone/>
              <a:defRPr sz="1400"/>
            </a:lvl2pPr>
            <a:lvl3pPr indent="-228600" lvl="2" marL="1371600" rtl="0">
              <a:spcBef>
                <a:spcPts val="1600"/>
              </a:spcBef>
              <a:spcAft>
                <a:spcPts val="0"/>
              </a:spcAft>
              <a:buSzPts val="1100"/>
              <a:buFont typeface="Open Sans"/>
              <a:buNone/>
              <a:defRPr sz="1200"/>
            </a:lvl3pPr>
            <a:lvl4pPr indent="-228600" lvl="3" marL="1828800" rtl="0">
              <a:spcBef>
                <a:spcPts val="1600"/>
              </a:spcBef>
              <a:spcAft>
                <a:spcPts val="0"/>
              </a:spcAft>
              <a:buSzPts val="1100"/>
              <a:buFont typeface="Open Sans"/>
              <a:buNone/>
              <a:defRPr sz="1100"/>
            </a:lvl4pPr>
            <a:lvl5pPr indent="-228600" lvl="4" marL="2286000" rtl="0">
              <a:spcBef>
                <a:spcPts val="1600"/>
              </a:spcBef>
              <a:spcAft>
                <a:spcPts val="0"/>
              </a:spcAft>
              <a:buSzPts val="1100"/>
              <a:buFont typeface="Open Sans"/>
              <a:buNone/>
              <a:defRPr sz="1100"/>
            </a:lvl5pPr>
            <a:lvl6pPr indent="-298450" lvl="5" marL="2743200" rtl="0">
              <a:spcBef>
                <a:spcPts val="1600"/>
              </a:spcBef>
              <a:spcAft>
                <a:spcPts val="0"/>
              </a:spcAft>
              <a:buSzPts val="1100"/>
              <a:buChar char="■"/>
              <a:defRPr sz="1400">
                <a:solidFill>
                  <a:schemeClr val="dk1"/>
                </a:solidFill>
                <a:latin typeface="Open Sans"/>
                <a:ea typeface="Open Sans"/>
                <a:cs typeface="Open Sans"/>
                <a:sym typeface="Open Sans"/>
              </a:defRPr>
            </a:lvl6pPr>
            <a:lvl7pPr indent="-298450" lvl="6" marL="3200400" rtl="0">
              <a:spcBef>
                <a:spcPts val="1600"/>
              </a:spcBef>
              <a:spcAft>
                <a:spcPts val="0"/>
              </a:spcAft>
              <a:buSzPts val="1100"/>
              <a:buChar char="●"/>
              <a:defRPr sz="1400">
                <a:solidFill>
                  <a:schemeClr val="dk1"/>
                </a:solidFill>
                <a:latin typeface="Open Sans"/>
                <a:ea typeface="Open Sans"/>
                <a:cs typeface="Open Sans"/>
                <a:sym typeface="Open Sans"/>
              </a:defRPr>
            </a:lvl7pPr>
            <a:lvl8pPr indent="-298450" lvl="7" marL="3657600" rtl="0">
              <a:spcBef>
                <a:spcPts val="1600"/>
              </a:spcBef>
              <a:spcAft>
                <a:spcPts val="0"/>
              </a:spcAft>
              <a:buSzPts val="1100"/>
              <a:buChar char="○"/>
              <a:defRPr sz="1400">
                <a:solidFill>
                  <a:schemeClr val="dk1"/>
                </a:solidFill>
                <a:latin typeface="Open Sans"/>
                <a:ea typeface="Open Sans"/>
                <a:cs typeface="Open Sans"/>
                <a:sym typeface="Open Sans"/>
              </a:defRPr>
            </a:lvl8pPr>
            <a:lvl9pPr indent="-298450" lvl="8" marL="4114800" rtl="0">
              <a:spcBef>
                <a:spcPts val="1600"/>
              </a:spcBef>
              <a:spcAft>
                <a:spcPts val="1600"/>
              </a:spcAft>
              <a:buSzPts val="1100"/>
              <a:buChar char="■"/>
              <a:defRPr sz="1400">
                <a:solidFill>
                  <a:schemeClr val="dk1"/>
                </a:solidFill>
                <a:latin typeface="Open Sans"/>
                <a:ea typeface="Open Sans"/>
                <a:cs typeface="Open Sans"/>
                <a:sym typeface="Open Sans"/>
              </a:defRPr>
            </a:lvl9pPr>
          </a:lstStyle>
          <a:p/>
        </p:txBody>
      </p:sp>
      <p:sp>
        <p:nvSpPr>
          <p:cNvPr id="184" name="Google Shape;184;p40"/>
          <p:cNvSpPr txBox="1"/>
          <p:nvPr>
            <p:ph idx="4" type="body"/>
          </p:nvPr>
        </p:nvSpPr>
        <p:spPr>
          <a:xfrm>
            <a:off x="6589060" y="4420196"/>
            <a:ext cx="2138100" cy="257100"/>
          </a:xfrm>
          <a:prstGeom prst="rect">
            <a:avLst/>
          </a:prstGeom>
          <a:noFill/>
          <a:ln>
            <a:noFill/>
          </a:ln>
        </p:spPr>
        <p:txBody>
          <a:bodyPr anchorCtr="0" anchor="ctr" bIns="68575" lIns="68575" spcFirstLastPara="1" rIns="68575" wrap="square" tIns="68575">
            <a:noAutofit/>
          </a:bodyPr>
          <a:lstStyle>
            <a:lvl1pPr indent="-228600" lvl="0" marL="457200" rtl="0" algn="ctr">
              <a:lnSpc>
                <a:spcPct val="100000"/>
              </a:lnSpc>
              <a:spcBef>
                <a:spcPts val="0"/>
              </a:spcBef>
              <a:spcAft>
                <a:spcPts val="0"/>
              </a:spcAft>
              <a:buClr>
                <a:schemeClr val="lt1"/>
              </a:buClr>
              <a:buSzPts val="1100"/>
              <a:buFont typeface="Open Sans"/>
              <a:buNone/>
              <a:defRPr sz="1200">
                <a:solidFill>
                  <a:schemeClr val="lt1"/>
                </a:solidFill>
                <a:latin typeface="Open Sans"/>
                <a:ea typeface="Open Sans"/>
                <a:cs typeface="Open Sans"/>
                <a:sym typeface="Open Sans"/>
              </a:defRPr>
            </a:lvl1pPr>
            <a:lvl2pPr indent="-228600" lvl="1" marL="914400" rtl="0">
              <a:spcBef>
                <a:spcPts val="500"/>
              </a:spcBef>
              <a:spcAft>
                <a:spcPts val="0"/>
              </a:spcAft>
              <a:buSzPts val="1100"/>
              <a:buFont typeface="Open Sans"/>
              <a:buNone/>
              <a:defRPr sz="1100"/>
            </a:lvl2pPr>
            <a:lvl3pPr indent="-228600" lvl="2" marL="1371600" rtl="0">
              <a:spcBef>
                <a:spcPts val="1600"/>
              </a:spcBef>
              <a:spcAft>
                <a:spcPts val="0"/>
              </a:spcAft>
              <a:buSzPts val="1100"/>
              <a:buFont typeface="Open Sans"/>
              <a:buNone/>
              <a:defRPr sz="1100"/>
            </a:lvl3pPr>
            <a:lvl4pPr indent="-228600" lvl="3" marL="1828800" rtl="0">
              <a:spcBef>
                <a:spcPts val="1600"/>
              </a:spcBef>
              <a:spcAft>
                <a:spcPts val="0"/>
              </a:spcAft>
              <a:buSzPts val="1100"/>
              <a:buFont typeface="Open Sans"/>
              <a:buNone/>
              <a:defRPr sz="1100"/>
            </a:lvl4pPr>
            <a:lvl5pPr indent="-228600" lvl="4" marL="2286000" rtl="0">
              <a:spcBef>
                <a:spcPts val="1600"/>
              </a:spcBef>
              <a:spcAft>
                <a:spcPts val="0"/>
              </a:spcAft>
              <a:buSzPts val="1100"/>
              <a:buFont typeface="Open Sans"/>
              <a:buNone/>
              <a:defRPr sz="1100"/>
            </a:lvl5pPr>
            <a:lvl6pPr indent="-298450" lvl="5" marL="2743200" rtl="0">
              <a:spcBef>
                <a:spcPts val="1600"/>
              </a:spcBef>
              <a:spcAft>
                <a:spcPts val="0"/>
              </a:spcAft>
              <a:buSzPts val="1100"/>
              <a:buChar char="■"/>
              <a:defRPr sz="1400">
                <a:solidFill>
                  <a:schemeClr val="dk1"/>
                </a:solidFill>
                <a:latin typeface="Open Sans"/>
                <a:ea typeface="Open Sans"/>
                <a:cs typeface="Open Sans"/>
                <a:sym typeface="Open Sans"/>
              </a:defRPr>
            </a:lvl6pPr>
            <a:lvl7pPr indent="-298450" lvl="6" marL="3200400" rtl="0">
              <a:spcBef>
                <a:spcPts val="1600"/>
              </a:spcBef>
              <a:spcAft>
                <a:spcPts val="0"/>
              </a:spcAft>
              <a:buSzPts val="1100"/>
              <a:buChar char="●"/>
              <a:defRPr sz="1400">
                <a:solidFill>
                  <a:schemeClr val="dk1"/>
                </a:solidFill>
                <a:latin typeface="Open Sans"/>
                <a:ea typeface="Open Sans"/>
                <a:cs typeface="Open Sans"/>
                <a:sym typeface="Open Sans"/>
              </a:defRPr>
            </a:lvl7pPr>
            <a:lvl8pPr indent="-298450" lvl="7" marL="3657600" rtl="0">
              <a:spcBef>
                <a:spcPts val="1600"/>
              </a:spcBef>
              <a:spcAft>
                <a:spcPts val="0"/>
              </a:spcAft>
              <a:buSzPts val="1100"/>
              <a:buChar char="○"/>
              <a:defRPr sz="1400">
                <a:solidFill>
                  <a:schemeClr val="dk1"/>
                </a:solidFill>
                <a:latin typeface="Open Sans"/>
                <a:ea typeface="Open Sans"/>
                <a:cs typeface="Open Sans"/>
                <a:sym typeface="Open Sans"/>
              </a:defRPr>
            </a:lvl8pPr>
            <a:lvl9pPr indent="-298450" lvl="8" marL="4114800" rtl="0">
              <a:spcBef>
                <a:spcPts val="1600"/>
              </a:spcBef>
              <a:spcAft>
                <a:spcPts val="1600"/>
              </a:spcAft>
              <a:buSzPts val="1100"/>
              <a:buChar char="■"/>
              <a:defRPr sz="1400">
                <a:solidFill>
                  <a:schemeClr val="dk1"/>
                </a:solidFill>
                <a:latin typeface="Open Sans"/>
                <a:ea typeface="Open Sans"/>
                <a:cs typeface="Open Sans"/>
                <a:sym typeface="Open Sans"/>
              </a:defRPr>
            </a:lvl9pPr>
          </a:lstStyle>
          <a:p/>
        </p:txBody>
      </p:sp>
      <p:sp>
        <p:nvSpPr>
          <p:cNvPr id="185" name="Google Shape;185;p40"/>
          <p:cNvSpPr txBox="1"/>
          <p:nvPr>
            <p:ph idx="5" type="body"/>
          </p:nvPr>
        </p:nvSpPr>
        <p:spPr>
          <a:xfrm>
            <a:off x="437029" y="4420196"/>
            <a:ext cx="2138100" cy="257100"/>
          </a:xfrm>
          <a:prstGeom prst="rect">
            <a:avLst/>
          </a:prstGeom>
          <a:noFill/>
          <a:ln>
            <a:noFill/>
          </a:ln>
        </p:spPr>
        <p:txBody>
          <a:bodyPr anchorCtr="0" anchor="ctr" bIns="68575" lIns="68575" spcFirstLastPara="1" rIns="68575" wrap="square" tIns="68575">
            <a:noAutofit/>
          </a:bodyPr>
          <a:lstStyle>
            <a:lvl1pPr indent="-228600" lvl="0" marL="457200" rtl="0" algn="ctr">
              <a:lnSpc>
                <a:spcPct val="100000"/>
              </a:lnSpc>
              <a:spcBef>
                <a:spcPts val="0"/>
              </a:spcBef>
              <a:spcAft>
                <a:spcPts val="0"/>
              </a:spcAft>
              <a:buClr>
                <a:schemeClr val="lt1"/>
              </a:buClr>
              <a:buSzPts val="1100"/>
              <a:buFont typeface="Open Sans"/>
              <a:buNone/>
              <a:defRPr sz="1200">
                <a:solidFill>
                  <a:schemeClr val="lt1"/>
                </a:solidFill>
                <a:latin typeface="Open Sans"/>
                <a:ea typeface="Open Sans"/>
                <a:cs typeface="Open Sans"/>
                <a:sym typeface="Open Sans"/>
              </a:defRPr>
            </a:lvl1pPr>
            <a:lvl2pPr indent="-228600" lvl="1" marL="914400" rtl="0">
              <a:spcBef>
                <a:spcPts val="500"/>
              </a:spcBef>
              <a:spcAft>
                <a:spcPts val="0"/>
              </a:spcAft>
              <a:buSzPts val="1100"/>
              <a:buFont typeface="Open Sans"/>
              <a:buNone/>
              <a:defRPr sz="1100"/>
            </a:lvl2pPr>
            <a:lvl3pPr indent="-228600" lvl="2" marL="1371600" rtl="0">
              <a:spcBef>
                <a:spcPts val="1600"/>
              </a:spcBef>
              <a:spcAft>
                <a:spcPts val="0"/>
              </a:spcAft>
              <a:buSzPts val="1100"/>
              <a:buFont typeface="Open Sans"/>
              <a:buNone/>
              <a:defRPr sz="1100"/>
            </a:lvl3pPr>
            <a:lvl4pPr indent="-228600" lvl="3" marL="1828800" rtl="0">
              <a:spcBef>
                <a:spcPts val="1600"/>
              </a:spcBef>
              <a:spcAft>
                <a:spcPts val="0"/>
              </a:spcAft>
              <a:buSzPts val="1100"/>
              <a:buFont typeface="Open Sans"/>
              <a:buNone/>
              <a:defRPr sz="1100"/>
            </a:lvl4pPr>
            <a:lvl5pPr indent="-228600" lvl="4" marL="2286000" rtl="0">
              <a:spcBef>
                <a:spcPts val="1600"/>
              </a:spcBef>
              <a:spcAft>
                <a:spcPts val="0"/>
              </a:spcAft>
              <a:buSzPts val="1100"/>
              <a:buFont typeface="Open Sans"/>
              <a:buNone/>
              <a:defRPr sz="1100"/>
            </a:lvl5pPr>
            <a:lvl6pPr indent="-298450" lvl="5" marL="2743200" rtl="0">
              <a:spcBef>
                <a:spcPts val="1600"/>
              </a:spcBef>
              <a:spcAft>
                <a:spcPts val="0"/>
              </a:spcAft>
              <a:buSzPts val="1100"/>
              <a:buChar char="■"/>
              <a:defRPr sz="1400">
                <a:solidFill>
                  <a:schemeClr val="dk1"/>
                </a:solidFill>
                <a:latin typeface="Open Sans"/>
                <a:ea typeface="Open Sans"/>
                <a:cs typeface="Open Sans"/>
                <a:sym typeface="Open Sans"/>
              </a:defRPr>
            </a:lvl6pPr>
            <a:lvl7pPr indent="-298450" lvl="6" marL="3200400" rtl="0">
              <a:spcBef>
                <a:spcPts val="1600"/>
              </a:spcBef>
              <a:spcAft>
                <a:spcPts val="0"/>
              </a:spcAft>
              <a:buSzPts val="1100"/>
              <a:buChar char="●"/>
              <a:defRPr sz="1400">
                <a:solidFill>
                  <a:schemeClr val="dk1"/>
                </a:solidFill>
                <a:latin typeface="Open Sans"/>
                <a:ea typeface="Open Sans"/>
                <a:cs typeface="Open Sans"/>
                <a:sym typeface="Open Sans"/>
              </a:defRPr>
            </a:lvl7pPr>
            <a:lvl8pPr indent="-298450" lvl="7" marL="3657600" rtl="0">
              <a:spcBef>
                <a:spcPts val="1600"/>
              </a:spcBef>
              <a:spcAft>
                <a:spcPts val="0"/>
              </a:spcAft>
              <a:buSzPts val="1100"/>
              <a:buChar char="○"/>
              <a:defRPr sz="1400">
                <a:solidFill>
                  <a:schemeClr val="dk1"/>
                </a:solidFill>
                <a:latin typeface="Open Sans"/>
                <a:ea typeface="Open Sans"/>
                <a:cs typeface="Open Sans"/>
                <a:sym typeface="Open Sans"/>
              </a:defRPr>
            </a:lvl8pPr>
            <a:lvl9pPr indent="-298450" lvl="8" marL="4114800" rtl="0">
              <a:spcBef>
                <a:spcPts val="1600"/>
              </a:spcBef>
              <a:spcAft>
                <a:spcPts val="1600"/>
              </a:spcAft>
              <a:buSzPts val="1100"/>
              <a:buChar char="■"/>
              <a:defRPr sz="1400">
                <a:solidFill>
                  <a:schemeClr val="dk1"/>
                </a:solidFill>
                <a:latin typeface="Open Sans"/>
                <a:ea typeface="Open Sans"/>
                <a:cs typeface="Open Sans"/>
                <a:sym typeface="Open Sans"/>
              </a:defRPr>
            </a:lvl9pPr>
          </a:lstStyle>
          <a:p/>
        </p:txBody>
      </p:sp>
      <p:sp>
        <p:nvSpPr>
          <p:cNvPr id="186" name="Google Shape;186;p40"/>
          <p:cNvSpPr/>
          <p:nvPr/>
        </p:nvSpPr>
        <p:spPr>
          <a:xfrm>
            <a:off x="0" y="3886538"/>
            <a:ext cx="9141600" cy="396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accent5"/>
              </a:solidFill>
              <a:latin typeface="Open Sans"/>
              <a:ea typeface="Open Sans"/>
              <a:cs typeface="Open Sans"/>
              <a:sym typeface="Open Sans"/>
            </a:endParaRPr>
          </a:p>
        </p:txBody>
      </p:sp>
      <p:sp>
        <p:nvSpPr>
          <p:cNvPr id="187" name="Google Shape;187;p40"/>
          <p:cNvSpPr/>
          <p:nvPr/>
        </p:nvSpPr>
        <p:spPr>
          <a:xfrm>
            <a:off x="0" y="1240828"/>
            <a:ext cx="9141600" cy="396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Open Sans"/>
              <a:ea typeface="Open Sans"/>
              <a:cs typeface="Open Sans"/>
              <a:sym typeface="Open Sans"/>
            </a:endParaRPr>
          </a:p>
        </p:txBody>
      </p:sp>
      <p:sp>
        <p:nvSpPr>
          <p:cNvPr id="188" name="Google Shape;188;p40"/>
          <p:cNvSpPr/>
          <p:nvPr/>
        </p:nvSpPr>
        <p:spPr>
          <a:xfrm>
            <a:off x="4364072" y="3180666"/>
            <a:ext cx="415800" cy="393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Open Sans"/>
              <a:ea typeface="Open Sans"/>
              <a:cs typeface="Open Sans"/>
              <a:sym typeface="Open Sans"/>
            </a:endParaRPr>
          </a:p>
        </p:txBody>
      </p:sp>
      <p:cxnSp>
        <p:nvCxnSpPr>
          <p:cNvPr id="189" name="Google Shape;189;p40"/>
          <p:cNvCxnSpPr/>
          <p:nvPr/>
        </p:nvCxnSpPr>
        <p:spPr>
          <a:xfrm>
            <a:off x="3039035" y="4087907"/>
            <a:ext cx="0" cy="941400"/>
          </a:xfrm>
          <a:prstGeom prst="straightConnector1">
            <a:avLst/>
          </a:prstGeom>
          <a:noFill/>
          <a:ln cap="flat" cmpd="sng" w="9525">
            <a:solidFill>
              <a:schemeClr val="lt1"/>
            </a:solidFill>
            <a:prstDash val="solid"/>
            <a:miter lim="8000"/>
            <a:headEnd len="sm" w="sm" type="none"/>
            <a:tailEnd len="sm" w="sm" type="none"/>
          </a:ln>
        </p:spPr>
      </p:cxnSp>
      <p:cxnSp>
        <p:nvCxnSpPr>
          <p:cNvPr id="190" name="Google Shape;190;p40"/>
          <p:cNvCxnSpPr/>
          <p:nvPr/>
        </p:nvCxnSpPr>
        <p:spPr>
          <a:xfrm>
            <a:off x="6135221" y="4087907"/>
            <a:ext cx="0" cy="941400"/>
          </a:xfrm>
          <a:prstGeom prst="straightConnector1">
            <a:avLst/>
          </a:prstGeom>
          <a:noFill/>
          <a:ln cap="flat" cmpd="sng" w="9525">
            <a:solidFill>
              <a:schemeClr val="lt1"/>
            </a:solidFill>
            <a:prstDash val="solid"/>
            <a:miter lim="8000"/>
            <a:headEnd len="sm" w="sm" type="none"/>
            <a:tailEnd len="sm" w="sm" type="none"/>
          </a:ln>
        </p:spPr>
      </p:cxnSp>
      <p:pic>
        <p:nvPicPr>
          <p:cNvPr id="191" name="Google Shape;191;p40"/>
          <p:cNvPicPr preferRelativeResize="0"/>
          <p:nvPr/>
        </p:nvPicPr>
        <p:blipFill rotWithShape="1">
          <a:blip r:embed="rId4">
            <a:alphaModFix/>
          </a:blip>
          <a:srcRect b="0" l="0" r="0" t="0"/>
          <a:stretch/>
        </p:blipFill>
        <p:spPr>
          <a:xfrm>
            <a:off x="112006" y="114299"/>
            <a:ext cx="1455000" cy="1014900"/>
          </a:xfrm>
          <a:prstGeom prst="rect">
            <a:avLst/>
          </a:prstGeom>
          <a:noFill/>
          <a:ln>
            <a:noFill/>
          </a:ln>
        </p:spPr>
      </p:pic>
      <p:pic>
        <p:nvPicPr>
          <p:cNvPr id="192" name="Google Shape;192;p40"/>
          <p:cNvPicPr preferRelativeResize="0"/>
          <p:nvPr/>
        </p:nvPicPr>
        <p:blipFill rotWithShape="1">
          <a:blip r:embed="rId5">
            <a:alphaModFix/>
          </a:blip>
          <a:srcRect b="0" l="0" r="0" t="0"/>
          <a:stretch/>
        </p:blipFill>
        <p:spPr>
          <a:xfrm>
            <a:off x="5899897" y="208508"/>
            <a:ext cx="3063000" cy="5877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178"/>
                                        </p:tgtEl>
                                        <p:attrNameLst>
                                          <p:attrName>style.visibility</p:attrName>
                                        </p:attrNameLst>
                                      </p:cBhvr>
                                      <p:to>
                                        <p:strVal val="visible"/>
                                      </p:to>
                                    </p:set>
                                    <p:anim calcmode="lin" valueType="num">
                                      <p:cBhvr additive="base">
                                        <p:cTn dur="500"/>
                                        <p:tgtEl>
                                          <p:spTgt spid="178"/>
                                        </p:tgtEl>
                                        <p:attrNameLst>
                                          <p:attrName>ppt_y</p:attrName>
                                        </p:attrNameLst>
                                      </p:cBhvr>
                                      <p:tavLst>
                                        <p:tav fmla="" tm="0">
                                          <p:val>
                                            <p:strVal val="#ppt_y+1"/>
                                          </p:val>
                                        </p:tav>
                                        <p:tav fmla="" tm="100000">
                                          <p:val>
                                            <p:strVal val="#ppt_y"/>
                                          </p:val>
                                        </p:tav>
                                      </p:tavLst>
                                    </p:anim>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79"/>
                                        </p:tgtEl>
                                        <p:attrNameLst>
                                          <p:attrName>style.visibility</p:attrName>
                                        </p:attrNameLst>
                                      </p:cBhvr>
                                      <p:to>
                                        <p:strVal val="visible"/>
                                      </p:to>
                                    </p:set>
                                    <p:animEffect filter="fade" transition="in">
                                      <p:cBhvr>
                                        <p:cTn dur="500"/>
                                        <p:tgtEl>
                                          <p:spTgt spid="179"/>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87"/>
                                        </p:tgtEl>
                                        <p:attrNameLst>
                                          <p:attrName>style.visibility</p:attrName>
                                        </p:attrNameLst>
                                      </p:cBhvr>
                                      <p:to>
                                        <p:strVal val="visible"/>
                                      </p:to>
                                    </p:set>
                                    <p:animEffect filter="fade" transition="in">
                                      <p:cBhvr>
                                        <p:cTn dur="500"/>
                                        <p:tgtEl>
                                          <p:spTgt spid="187"/>
                                        </p:tgtEl>
                                      </p:cBhvr>
                                    </p:animEffect>
                                  </p:childTnLst>
                                </p:cTn>
                              </p:par>
                              <p:par>
                                <p:cTn fill="hold" nodeType="withEffect" presetClass="entr" presetID="10" presetSubtype="0">
                                  <p:stCondLst>
                                    <p:cond delay="0"/>
                                  </p:stCondLst>
                                  <p:childTnLst>
                                    <p:set>
                                      <p:cBhvr>
                                        <p:cTn dur="1" fill="hold">
                                          <p:stCondLst>
                                            <p:cond delay="0"/>
                                          </p:stCondLst>
                                        </p:cTn>
                                        <p:tgtEl>
                                          <p:spTgt spid="186"/>
                                        </p:tgtEl>
                                        <p:attrNameLst>
                                          <p:attrName>style.visibility</p:attrName>
                                        </p:attrNameLst>
                                      </p:cBhvr>
                                      <p:to>
                                        <p:strVal val="visible"/>
                                      </p:to>
                                    </p:set>
                                    <p:animEffect filter="fade" transition="in">
                                      <p:cBhvr>
                                        <p:cTn dur="500"/>
                                        <p:tgtEl>
                                          <p:spTgt spid="186"/>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180"/>
                                        </p:tgtEl>
                                        <p:attrNameLst>
                                          <p:attrName>style.visibility</p:attrName>
                                        </p:attrNameLst>
                                      </p:cBhvr>
                                      <p:to>
                                        <p:strVal val="visible"/>
                                      </p:to>
                                    </p:set>
                                    <p:animEffect filter="fade" transition="in">
                                      <p:cBhvr>
                                        <p:cTn dur="500"/>
                                        <p:tgtEl>
                                          <p:spTgt spid="180"/>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181">
                                            <p:txEl>
                                              <p:pRg end="0" st="0"/>
                                            </p:txEl>
                                          </p:spTgt>
                                        </p:tgtEl>
                                        <p:attrNameLst>
                                          <p:attrName>style.visibility</p:attrName>
                                        </p:attrNameLst>
                                      </p:cBhvr>
                                      <p:to>
                                        <p:strVal val="visible"/>
                                      </p:to>
                                    </p:set>
                                    <p:animEffect filter="fade" transition="in">
                                      <p:cBhvr>
                                        <p:cTn dur="500"/>
                                        <p:tgtEl>
                                          <p:spTgt spid="181">
                                            <p:txEl>
                                              <p:pRg end="0" st="0"/>
                                            </p:txEl>
                                          </p:spTgt>
                                        </p:tgtEl>
                                      </p:cBhvr>
                                    </p:animEffect>
                                  </p:childTnLst>
                                </p:cTn>
                              </p:par>
                            </p:childTnLst>
                          </p:cTn>
                        </p:par>
                        <p:par>
                          <p:cTn fill="hold">
                            <p:stCondLst>
                              <p:cond delay="2500"/>
                            </p:stCondLst>
                            <p:childTnLst>
                              <p:par>
                                <p:cTn fill="hold" nodeType="afterEffect" presetClass="entr" presetID="10" presetSubtype="0">
                                  <p:stCondLst>
                                    <p:cond delay="0"/>
                                  </p:stCondLst>
                                  <p:childTnLst>
                                    <p:set>
                                      <p:cBhvr>
                                        <p:cTn dur="1" fill="hold">
                                          <p:stCondLst>
                                            <p:cond delay="0"/>
                                          </p:stCondLst>
                                        </p:cTn>
                                        <p:tgtEl>
                                          <p:spTgt spid="181">
                                            <p:txEl>
                                              <p:pRg end="1" st="1"/>
                                            </p:txEl>
                                          </p:spTgt>
                                        </p:tgtEl>
                                        <p:attrNameLst>
                                          <p:attrName>style.visibility</p:attrName>
                                        </p:attrNameLst>
                                      </p:cBhvr>
                                      <p:to>
                                        <p:strVal val="visible"/>
                                      </p:to>
                                    </p:set>
                                    <p:animEffect filter="fade" transition="in">
                                      <p:cBhvr>
                                        <p:cTn dur="500"/>
                                        <p:tgtEl>
                                          <p:spTgt spid="181">
                                            <p:txEl>
                                              <p:pRg end="1" st="1"/>
                                            </p:txEl>
                                          </p:spTgt>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181">
                                            <p:txEl>
                                              <p:pRg end="2" st="2"/>
                                            </p:txEl>
                                          </p:spTgt>
                                        </p:tgtEl>
                                        <p:attrNameLst>
                                          <p:attrName>style.visibility</p:attrName>
                                        </p:attrNameLst>
                                      </p:cBhvr>
                                      <p:to>
                                        <p:strVal val="visible"/>
                                      </p:to>
                                    </p:set>
                                    <p:animEffect filter="fade" transition="in">
                                      <p:cBhvr>
                                        <p:cTn dur="500"/>
                                        <p:tgtEl>
                                          <p:spTgt spid="181">
                                            <p:txEl>
                                              <p:pRg end="2" st="2"/>
                                            </p:txEl>
                                          </p:spTgt>
                                        </p:tgtEl>
                                      </p:cBhvr>
                                    </p:animEffect>
                                  </p:childTnLst>
                                </p:cTn>
                              </p:par>
                            </p:childTnLst>
                          </p:cTn>
                        </p:par>
                        <p:par>
                          <p:cTn fill="hold">
                            <p:stCondLst>
                              <p:cond delay="3500"/>
                            </p:stCondLst>
                            <p:childTnLst>
                              <p:par>
                                <p:cTn fill="hold" nodeType="afterEffect" presetClass="entr" presetID="10" presetSubtype="0">
                                  <p:stCondLst>
                                    <p:cond delay="0"/>
                                  </p:stCondLst>
                                  <p:childTnLst>
                                    <p:set>
                                      <p:cBhvr>
                                        <p:cTn dur="1" fill="hold">
                                          <p:stCondLst>
                                            <p:cond delay="0"/>
                                          </p:stCondLst>
                                        </p:cTn>
                                        <p:tgtEl>
                                          <p:spTgt spid="181">
                                            <p:txEl>
                                              <p:pRg end="3" st="3"/>
                                            </p:txEl>
                                          </p:spTgt>
                                        </p:tgtEl>
                                        <p:attrNameLst>
                                          <p:attrName>style.visibility</p:attrName>
                                        </p:attrNameLst>
                                      </p:cBhvr>
                                      <p:to>
                                        <p:strVal val="visible"/>
                                      </p:to>
                                    </p:set>
                                    <p:animEffect filter="fade" transition="in">
                                      <p:cBhvr>
                                        <p:cTn dur="500"/>
                                        <p:tgtEl>
                                          <p:spTgt spid="181">
                                            <p:txEl>
                                              <p:pRg end="3" st="3"/>
                                            </p:txEl>
                                          </p:spTgt>
                                        </p:tgtEl>
                                      </p:cBhvr>
                                    </p:animEffect>
                                  </p:childTnLst>
                                </p:cTn>
                              </p:par>
                            </p:childTnLst>
                          </p:cTn>
                        </p:par>
                        <p:par>
                          <p:cTn fill="hold">
                            <p:stCondLst>
                              <p:cond delay="4000"/>
                            </p:stCondLst>
                            <p:childTnLst>
                              <p:par>
                                <p:cTn fill="hold" nodeType="afterEffect" presetClass="entr" presetID="10" presetSubtype="0">
                                  <p:stCondLst>
                                    <p:cond delay="0"/>
                                  </p:stCondLst>
                                  <p:childTnLst>
                                    <p:set>
                                      <p:cBhvr>
                                        <p:cTn dur="1" fill="hold">
                                          <p:stCondLst>
                                            <p:cond delay="0"/>
                                          </p:stCondLst>
                                        </p:cTn>
                                        <p:tgtEl>
                                          <p:spTgt spid="181">
                                            <p:txEl>
                                              <p:pRg end="4" st="4"/>
                                            </p:txEl>
                                          </p:spTgt>
                                        </p:tgtEl>
                                        <p:attrNameLst>
                                          <p:attrName>style.visibility</p:attrName>
                                        </p:attrNameLst>
                                      </p:cBhvr>
                                      <p:to>
                                        <p:strVal val="visible"/>
                                      </p:to>
                                    </p:set>
                                    <p:animEffect filter="fade" transition="in">
                                      <p:cBhvr>
                                        <p:cTn dur="500"/>
                                        <p:tgtEl>
                                          <p:spTgt spid="181">
                                            <p:txEl>
                                              <p:pRg end="4" st="4"/>
                                            </p:txEl>
                                          </p:spTgt>
                                        </p:tgtEl>
                                      </p:cBhvr>
                                    </p:animEffect>
                                  </p:childTnLst>
                                </p:cTn>
                              </p:par>
                            </p:childTnLst>
                          </p:cTn>
                        </p:par>
                        <p:par>
                          <p:cTn fill="hold">
                            <p:stCondLst>
                              <p:cond delay="4500"/>
                            </p:stCondLst>
                            <p:childTnLst>
                              <p:par>
                                <p:cTn fill="hold" nodeType="afterEffect" presetClass="entr" presetID="10" presetSubtype="0">
                                  <p:stCondLst>
                                    <p:cond delay="0"/>
                                  </p:stCondLst>
                                  <p:childTnLst>
                                    <p:set>
                                      <p:cBhvr>
                                        <p:cTn dur="1" fill="hold">
                                          <p:stCondLst>
                                            <p:cond delay="0"/>
                                          </p:stCondLst>
                                        </p:cTn>
                                        <p:tgtEl>
                                          <p:spTgt spid="181">
                                            <p:txEl>
                                              <p:pRg end="5" st="5"/>
                                            </p:txEl>
                                          </p:spTgt>
                                        </p:tgtEl>
                                        <p:attrNameLst>
                                          <p:attrName>style.visibility</p:attrName>
                                        </p:attrNameLst>
                                      </p:cBhvr>
                                      <p:to>
                                        <p:strVal val="visible"/>
                                      </p:to>
                                    </p:set>
                                    <p:animEffect filter="fade" transition="in">
                                      <p:cBhvr>
                                        <p:cTn dur="500"/>
                                        <p:tgtEl>
                                          <p:spTgt spid="181">
                                            <p:txEl>
                                              <p:pRg end="5" st="5"/>
                                            </p:txEl>
                                          </p:spTgt>
                                        </p:tgtEl>
                                      </p:cBhvr>
                                    </p:animEffect>
                                  </p:childTnLst>
                                </p:cTn>
                              </p:par>
                            </p:childTnLst>
                          </p:cTn>
                        </p:par>
                        <p:par>
                          <p:cTn fill="hold">
                            <p:stCondLst>
                              <p:cond delay="5000"/>
                            </p:stCondLst>
                            <p:childTnLst>
                              <p:par>
                                <p:cTn fill="hold" nodeType="afterEffect" presetClass="entr" presetID="10" presetSubtype="0">
                                  <p:stCondLst>
                                    <p:cond delay="0"/>
                                  </p:stCondLst>
                                  <p:childTnLst>
                                    <p:set>
                                      <p:cBhvr>
                                        <p:cTn dur="1" fill="hold">
                                          <p:stCondLst>
                                            <p:cond delay="0"/>
                                          </p:stCondLst>
                                        </p:cTn>
                                        <p:tgtEl>
                                          <p:spTgt spid="181">
                                            <p:txEl>
                                              <p:pRg end="6" st="6"/>
                                            </p:txEl>
                                          </p:spTgt>
                                        </p:tgtEl>
                                        <p:attrNameLst>
                                          <p:attrName>style.visibility</p:attrName>
                                        </p:attrNameLst>
                                      </p:cBhvr>
                                      <p:to>
                                        <p:strVal val="visible"/>
                                      </p:to>
                                    </p:set>
                                    <p:animEffect filter="fade" transition="in">
                                      <p:cBhvr>
                                        <p:cTn dur="500"/>
                                        <p:tgtEl>
                                          <p:spTgt spid="181">
                                            <p:txEl>
                                              <p:pRg end="6" st="6"/>
                                            </p:txEl>
                                          </p:spTgt>
                                        </p:tgtEl>
                                      </p:cBhvr>
                                    </p:animEffect>
                                  </p:childTnLst>
                                </p:cTn>
                              </p:par>
                            </p:childTnLst>
                          </p:cTn>
                        </p:par>
                        <p:par>
                          <p:cTn fill="hold">
                            <p:stCondLst>
                              <p:cond delay="5500"/>
                            </p:stCondLst>
                            <p:childTnLst>
                              <p:par>
                                <p:cTn fill="hold" nodeType="afterEffect" presetClass="entr" presetID="10" presetSubtype="0">
                                  <p:stCondLst>
                                    <p:cond delay="0"/>
                                  </p:stCondLst>
                                  <p:childTnLst>
                                    <p:set>
                                      <p:cBhvr>
                                        <p:cTn dur="1" fill="hold">
                                          <p:stCondLst>
                                            <p:cond delay="0"/>
                                          </p:stCondLst>
                                        </p:cTn>
                                        <p:tgtEl>
                                          <p:spTgt spid="181">
                                            <p:txEl>
                                              <p:pRg end="7" st="7"/>
                                            </p:txEl>
                                          </p:spTgt>
                                        </p:tgtEl>
                                        <p:attrNameLst>
                                          <p:attrName>style.visibility</p:attrName>
                                        </p:attrNameLst>
                                      </p:cBhvr>
                                      <p:to>
                                        <p:strVal val="visible"/>
                                      </p:to>
                                    </p:set>
                                    <p:animEffect filter="fade" transition="in">
                                      <p:cBhvr>
                                        <p:cTn dur="500"/>
                                        <p:tgtEl>
                                          <p:spTgt spid="181">
                                            <p:txEl>
                                              <p:pRg end="7" st="7"/>
                                            </p:txEl>
                                          </p:spTgt>
                                        </p:tgtEl>
                                      </p:cBhvr>
                                    </p:animEffect>
                                  </p:childTnLst>
                                </p:cTn>
                              </p:par>
                            </p:childTnLst>
                          </p:cTn>
                        </p:par>
                        <p:par>
                          <p:cTn fill="hold">
                            <p:stCondLst>
                              <p:cond delay="6000"/>
                            </p:stCondLst>
                            <p:childTnLst>
                              <p:par>
                                <p:cTn fill="hold" nodeType="afterEffect" presetClass="entr" presetID="10" presetSubtype="0">
                                  <p:stCondLst>
                                    <p:cond delay="0"/>
                                  </p:stCondLst>
                                  <p:childTnLst>
                                    <p:set>
                                      <p:cBhvr>
                                        <p:cTn dur="1" fill="hold">
                                          <p:stCondLst>
                                            <p:cond delay="0"/>
                                          </p:stCondLst>
                                        </p:cTn>
                                        <p:tgtEl>
                                          <p:spTgt spid="181">
                                            <p:txEl>
                                              <p:pRg end="8" st="8"/>
                                            </p:txEl>
                                          </p:spTgt>
                                        </p:tgtEl>
                                        <p:attrNameLst>
                                          <p:attrName>style.visibility</p:attrName>
                                        </p:attrNameLst>
                                      </p:cBhvr>
                                      <p:to>
                                        <p:strVal val="visible"/>
                                      </p:to>
                                    </p:set>
                                    <p:animEffect filter="fade" transition="in">
                                      <p:cBhvr>
                                        <p:cTn dur="500"/>
                                        <p:tgtEl>
                                          <p:spTgt spid="181">
                                            <p:txEl>
                                              <p:pRg end="8" st="8"/>
                                            </p:txEl>
                                          </p:spTgt>
                                        </p:tgtEl>
                                      </p:cBhvr>
                                    </p:animEffect>
                                  </p:childTnLst>
                                </p:cTn>
                              </p:par>
                            </p:childTnLst>
                          </p:cTn>
                        </p:par>
                        <p:par>
                          <p:cTn fill="hold">
                            <p:stCondLst>
                              <p:cond delay="6500"/>
                            </p:stCondLst>
                            <p:childTnLst>
                              <p:par>
                                <p:cTn fill="hold" nodeType="afterEffect" presetClass="entr" presetID="10" presetSubtype="0">
                                  <p:stCondLst>
                                    <p:cond delay="0"/>
                                  </p:stCondLst>
                                  <p:childTnLst>
                                    <p:set>
                                      <p:cBhvr>
                                        <p:cTn dur="1" fill="hold">
                                          <p:stCondLst>
                                            <p:cond delay="0"/>
                                          </p:stCondLst>
                                        </p:cTn>
                                        <p:tgtEl>
                                          <p:spTgt spid="188"/>
                                        </p:tgtEl>
                                        <p:attrNameLst>
                                          <p:attrName>style.visibility</p:attrName>
                                        </p:attrNameLst>
                                      </p:cBhvr>
                                      <p:to>
                                        <p:strVal val="visible"/>
                                      </p:to>
                                    </p:set>
                                    <p:animEffect filter="fade" transition="in">
                                      <p:cBhvr>
                                        <p:cTn dur="500"/>
                                        <p:tgtEl>
                                          <p:spTgt spid="188"/>
                                        </p:tgtEl>
                                      </p:cBhvr>
                                    </p:animEffect>
                                  </p:childTnLst>
                                </p:cTn>
                              </p:par>
                            </p:childTnLst>
                          </p:cTn>
                        </p:par>
                        <p:par>
                          <p:cTn fill="hold">
                            <p:stCondLst>
                              <p:cond delay="7000"/>
                            </p:stCondLst>
                            <p:childTnLst>
                              <p:par>
                                <p:cTn fill="hold" nodeType="afterEffect" presetClass="entr" presetID="10" presetSubtype="0">
                                  <p:stCondLst>
                                    <p:cond delay="0"/>
                                  </p:stCondLst>
                                  <p:childTnLst>
                                    <p:set>
                                      <p:cBhvr>
                                        <p:cTn dur="1" fill="hold">
                                          <p:stCondLst>
                                            <p:cond delay="0"/>
                                          </p:stCondLst>
                                        </p:cTn>
                                        <p:tgtEl>
                                          <p:spTgt spid="183">
                                            <p:txEl>
                                              <p:pRg end="0" st="0"/>
                                            </p:txEl>
                                          </p:spTgt>
                                        </p:tgtEl>
                                        <p:attrNameLst>
                                          <p:attrName>style.visibility</p:attrName>
                                        </p:attrNameLst>
                                      </p:cBhvr>
                                      <p:to>
                                        <p:strVal val="visible"/>
                                      </p:to>
                                    </p:set>
                                    <p:animEffect filter="fade" transition="in">
                                      <p:cBhvr>
                                        <p:cTn dur="500"/>
                                        <p:tgtEl>
                                          <p:spTgt spid="183">
                                            <p:txEl>
                                              <p:pRg end="0" st="0"/>
                                            </p:txEl>
                                          </p:spTgt>
                                        </p:tgtEl>
                                      </p:cBhvr>
                                    </p:animEffect>
                                  </p:childTnLst>
                                </p:cTn>
                              </p:par>
                            </p:childTnLst>
                          </p:cTn>
                        </p:par>
                        <p:par>
                          <p:cTn fill="hold">
                            <p:stCondLst>
                              <p:cond delay="7500"/>
                            </p:stCondLst>
                            <p:childTnLst>
                              <p:par>
                                <p:cTn fill="hold" nodeType="afterEffect" presetClass="entr" presetID="10" presetSubtype="0">
                                  <p:stCondLst>
                                    <p:cond delay="0"/>
                                  </p:stCondLst>
                                  <p:childTnLst>
                                    <p:set>
                                      <p:cBhvr>
                                        <p:cTn dur="1" fill="hold">
                                          <p:stCondLst>
                                            <p:cond delay="0"/>
                                          </p:stCondLst>
                                        </p:cTn>
                                        <p:tgtEl>
                                          <p:spTgt spid="183">
                                            <p:txEl>
                                              <p:pRg end="1" st="1"/>
                                            </p:txEl>
                                          </p:spTgt>
                                        </p:tgtEl>
                                        <p:attrNameLst>
                                          <p:attrName>style.visibility</p:attrName>
                                        </p:attrNameLst>
                                      </p:cBhvr>
                                      <p:to>
                                        <p:strVal val="visible"/>
                                      </p:to>
                                    </p:set>
                                    <p:animEffect filter="fade" transition="in">
                                      <p:cBhvr>
                                        <p:cTn dur="500"/>
                                        <p:tgtEl>
                                          <p:spTgt spid="183">
                                            <p:txEl>
                                              <p:pRg end="1" st="1"/>
                                            </p:txEl>
                                          </p:spTgt>
                                        </p:tgtEl>
                                      </p:cBhvr>
                                    </p:animEffect>
                                  </p:childTnLst>
                                </p:cTn>
                              </p:par>
                            </p:childTnLst>
                          </p:cTn>
                        </p:par>
                        <p:par>
                          <p:cTn fill="hold">
                            <p:stCondLst>
                              <p:cond delay="8000"/>
                            </p:stCondLst>
                            <p:childTnLst>
                              <p:par>
                                <p:cTn fill="hold" nodeType="afterEffect" presetClass="entr" presetID="10" presetSubtype="0">
                                  <p:stCondLst>
                                    <p:cond delay="0"/>
                                  </p:stCondLst>
                                  <p:childTnLst>
                                    <p:set>
                                      <p:cBhvr>
                                        <p:cTn dur="1" fill="hold">
                                          <p:stCondLst>
                                            <p:cond delay="0"/>
                                          </p:stCondLst>
                                        </p:cTn>
                                        <p:tgtEl>
                                          <p:spTgt spid="183">
                                            <p:txEl>
                                              <p:pRg end="2" st="2"/>
                                            </p:txEl>
                                          </p:spTgt>
                                        </p:tgtEl>
                                        <p:attrNameLst>
                                          <p:attrName>style.visibility</p:attrName>
                                        </p:attrNameLst>
                                      </p:cBhvr>
                                      <p:to>
                                        <p:strVal val="visible"/>
                                      </p:to>
                                    </p:set>
                                    <p:animEffect filter="fade" transition="in">
                                      <p:cBhvr>
                                        <p:cTn dur="500"/>
                                        <p:tgtEl>
                                          <p:spTgt spid="183">
                                            <p:txEl>
                                              <p:pRg end="2" st="2"/>
                                            </p:txEl>
                                          </p:spTgt>
                                        </p:tgtEl>
                                      </p:cBhvr>
                                    </p:animEffect>
                                  </p:childTnLst>
                                </p:cTn>
                              </p:par>
                            </p:childTnLst>
                          </p:cTn>
                        </p:par>
                        <p:par>
                          <p:cTn fill="hold">
                            <p:stCondLst>
                              <p:cond delay="8500"/>
                            </p:stCondLst>
                            <p:childTnLst>
                              <p:par>
                                <p:cTn fill="hold" nodeType="afterEffect" presetClass="entr" presetID="10" presetSubtype="0">
                                  <p:stCondLst>
                                    <p:cond delay="0"/>
                                  </p:stCondLst>
                                  <p:childTnLst>
                                    <p:set>
                                      <p:cBhvr>
                                        <p:cTn dur="1" fill="hold">
                                          <p:stCondLst>
                                            <p:cond delay="0"/>
                                          </p:stCondLst>
                                        </p:cTn>
                                        <p:tgtEl>
                                          <p:spTgt spid="183">
                                            <p:txEl>
                                              <p:pRg end="3" st="3"/>
                                            </p:txEl>
                                          </p:spTgt>
                                        </p:tgtEl>
                                        <p:attrNameLst>
                                          <p:attrName>style.visibility</p:attrName>
                                        </p:attrNameLst>
                                      </p:cBhvr>
                                      <p:to>
                                        <p:strVal val="visible"/>
                                      </p:to>
                                    </p:set>
                                    <p:animEffect filter="fade" transition="in">
                                      <p:cBhvr>
                                        <p:cTn dur="500"/>
                                        <p:tgtEl>
                                          <p:spTgt spid="183">
                                            <p:txEl>
                                              <p:pRg end="3" st="3"/>
                                            </p:txEl>
                                          </p:spTgt>
                                        </p:tgtEl>
                                      </p:cBhvr>
                                    </p:animEffect>
                                  </p:childTnLst>
                                </p:cTn>
                              </p:par>
                            </p:childTnLst>
                          </p:cTn>
                        </p:par>
                        <p:par>
                          <p:cTn fill="hold">
                            <p:stCondLst>
                              <p:cond delay="9000"/>
                            </p:stCondLst>
                            <p:childTnLst>
                              <p:par>
                                <p:cTn fill="hold" nodeType="afterEffect" presetClass="entr" presetID="10" presetSubtype="0">
                                  <p:stCondLst>
                                    <p:cond delay="0"/>
                                  </p:stCondLst>
                                  <p:childTnLst>
                                    <p:set>
                                      <p:cBhvr>
                                        <p:cTn dur="1" fill="hold">
                                          <p:stCondLst>
                                            <p:cond delay="0"/>
                                          </p:stCondLst>
                                        </p:cTn>
                                        <p:tgtEl>
                                          <p:spTgt spid="183">
                                            <p:txEl>
                                              <p:pRg end="4" st="4"/>
                                            </p:txEl>
                                          </p:spTgt>
                                        </p:tgtEl>
                                        <p:attrNameLst>
                                          <p:attrName>style.visibility</p:attrName>
                                        </p:attrNameLst>
                                      </p:cBhvr>
                                      <p:to>
                                        <p:strVal val="visible"/>
                                      </p:to>
                                    </p:set>
                                    <p:animEffect filter="fade" transition="in">
                                      <p:cBhvr>
                                        <p:cTn dur="500"/>
                                        <p:tgtEl>
                                          <p:spTgt spid="183">
                                            <p:txEl>
                                              <p:pRg end="4" st="4"/>
                                            </p:txEl>
                                          </p:spTgt>
                                        </p:tgtEl>
                                      </p:cBhvr>
                                    </p:animEffect>
                                  </p:childTnLst>
                                </p:cTn>
                              </p:par>
                            </p:childTnLst>
                          </p:cTn>
                        </p:par>
                        <p:par>
                          <p:cTn fill="hold">
                            <p:stCondLst>
                              <p:cond delay="9500"/>
                            </p:stCondLst>
                            <p:childTnLst>
                              <p:par>
                                <p:cTn fill="hold" nodeType="afterEffect" presetClass="entr" presetID="10" presetSubtype="0">
                                  <p:stCondLst>
                                    <p:cond delay="0"/>
                                  </p:stCondLst>
                                  <p:childTnLst>
                                    <p:set>
                                      <p:cBhvr>
                                        <p:cTn dur="1" fill="hold">
                                          <p:stCondLst>
                                            <p:cond delay="0"/>
                                          </p:stCondLst>
                                        </p:cTn>
                                        <p:tgtEl>
                                          <p:spTgt spid="183">
                                            <p:txEl>
                                              <p:pRg end="5" st="5"/>
                                            </p:txEl>
                                          </p:spTgt>
                                        </p:tgtEl>
                                        <p:attrNameLst>
                                          <p:attrName>style.visibility</p:attrName>
                                        </p:attrNameLst>
                                      </p:cBhvr>
                                      <p:to>
                                        <p:strVal val="visible"/>
                                      </p:to>
                                    </p:set>
                                    <p:animEffect filter="fade" transition="in">
                                      <p:cBhvr>
                                        <p:cTn dur="500"/>
                                        <p:tgtEl>
                                          <p:spTgt spid="183">
                                            <p:txEl>
                                              <p:pRg end="5" st="5"/>
                                            </p:txEl>
                                          </p:spTgt>
                                        </p:tgtEl>
                                      </p:cBhvr>
                                    </p:animEffect>
                                  </p:childTnLst>
                                </p:cTn>
                              </p:par>
                            </p:childTnLst>
                          </p:cTn>
                        </p:par>
                        <p:par>
                          <p:cTn fill="hold">
                            <p:stCondLst>
                              <p:cond delay="10000"/>
                            </p:stCondLst>
                            <p:childTnLst>
                              <p:par>
                                <p:cTn fill="hold" nodeType="afterEffect" presetClass="entr" presetID="10" presetSubtype="0">
                                  <p:stCondLst>
                                    <p:cond delay="0"/>
                                  </p:stCondLst>
                                  <p:childTnLst>
                                    <p:set>
                                      <p:cBhvr>
                                        <p:cTn dur="1" fill="hold">
                                          <p:stCondLst>
                                            <p:cond delay="0"/>
                                          </p:stCondLst>
                                        </p:cTn>
                                        <p:tgtEl>
                                          <p:spTgt spid="183">
                                            <p:txEl>
                                              <p:pRg end="6" st="6"/>
                                            </p:txEl>
                                          </p:spTgt>
                                        </p:tgtEl>
                                        <p:attrNameLst>
                                          <p:attrName>style.visibility</p:attrName>
                                        </p:attrNameLst>
                                      </p:cBhvr>
                                      <p:to>
                                        <p:strVal val="visible"/>
                                      </p:to>
                                    </p:set>
                                    <p:animEffect filter="fade" transition="in">
                                      <p:cBhvr>
                                        <p:cTn dur="500"/>
                                        <p:tgtEl>
                                          <p:spTgt spid="183">
                                            <p:txEl>
                                              <p:pRg end="6" st="6"/>
                                            </p:txEl>
                                          </p:spTgt>
                                        </p:tgtEl>
                                      </p:cBhvr>
                                    </p:animEffect>
                                  </p:childTnLst>
                                </p:cTn>
                              </p:par>
                            </p:childTnLst>
                          </p:cTn>
                        </p:par>
                        <p:par>
                          <p:cTn fill="hold">
                            <p:stCondLst>
                              <p:cond delay="10500"/>
                            </p:stCondLst>
                            <p:childTnLst>
                              <p:par>
                                <p:cTn fill="hold" nodeType="afterEffect" presetClass="entr" presetID="10" presetSubtype="0">
                                  <p:stCondLst>
                                    <p:cond delay="0"/>
                                  </p:stCondLst>
                                  <p:childTnLst>
                                    <p:set>
                                      <p:cBhvr>
                                        <p:cTn dur="1" fill="hold">
                                          <p:stCondLst>
                                            <p:cond delay="0"/>
                                          </p:stCondLst>
                                        </p:cTn>
                                        <p:tgtEl>
                                          <p:spTgt spid="183">
                                            <p:txEl>
                                              <p:pRg end="7" st="7"/>
                                            </p:txEl>
                                          </p:spTgt>
                                        </p:tgtEl>
                                        <p:attrNameLst>
                                          <p:attrName>style.visibility</p:attrName>
                                        </p:attrNameLst>
                                      </p:cBhvr>
                                      <p:to>
                                        <p:strVal val="visible"/>
                                      </p:to>
                                    </p:set>
                                    <p:animEffect filter="fade" transition="in">
                                      <p:cBhvr>
                                        <p:cTn dur="500"/>
                                        <p:tgtEl>
                                          <p:spTgt spid="183">
                                            <p:txEl>
                                              <p:pRg end="7" st="7"/>
                                            </p:txEl>
                                          </p:spTgt>
                                        </p:tgtEl>
                                      </p:cBhvr>
                                    </p:animEffect>
                                  </p:childTnLst>
                                </p:cTn>
                              </p:par>
                            </p:childTnLst>
                          </p:cTn>
                        </p:par>
                        <p:par>
                          <p:cTn fill="hold">
                            <p:stCondLst>
                              <p:cond delay="11000"/>
                            </p:stCondLst>
                            <p:childTnLst>
                              <p:par>
                                <p:cTn fill="hold" nodeType="afterEffect" presetClass="entr" presetID="10" presetSubtype="0">
                                  <p:stCondLst>
                                    <p:cond delay="0"/>
                                  </p:stCondLst>
                                  <p:childTnLst>
                                    <p:set>
                                      <p:cBhvr>
                                        <p:cTn dur="1" fill="hold">
                                          <p:stCondLst>
                                            <p:cond delay="0"/>
                                          </p:stCondLst>
                                        </p:cTn>
                                        <p:tgtEl>
                                          <p:spTgt spid="183">
                                            <p:txEl>
                                              <p:pRg end="8" st="8"/>
                                            </p:txEl>
                                          </p:spTgt>
                                        </p:tgtEl>
                                        <p:attrNameLst>
                                          <p:attrName>style.visibility</p:attrName>
                                        </p:attrNameLst>
                                      </p:cBhvr>
                                      <p:to>
                                        <p:strVal val="visible"/>
                                      </p:to>
                                    </p:set>
                                    <p:animEffect filter="fade" transition="in">
                                      <p:cBhvr>
                                        <p:cTn dur="500"/>
                                        <p:tgtEl>
                                          <p:spTgt spid="183">
                                            <p:txEl>
                                              <p:pRg end="8" st="8"/>
                                            </p:txEl>
                                          </p:spTgt>
                                        </p:tgtEl>
                                      </p:cBhvr>
                                    </p:animEffect>
                                  </p:childTnLst>
                                </p:cTn>
                              </p:par>
                            </p:childTnLst>
                          </p:cTn>
                        </p:par>
                        <p:par>
                          <p:cTn fill="hold">
                            <p:stCondLst>
                              <p:cond delay="11500"/>
                            </p:stCondLst>
                            <p:childTnLst>
                              <p:par>
                                <p:cTn fill="hold" nodeType="afterEffect" presetClass="entr" presetID="10" presetSubtype="0">
                                  <p:stCondLst>
                                    <p:cond delay="0"/>
                                  </p:stCondLst>
                                  <p:childTnLst>
                                    <p:set>
                                      <p:cBhvr>
                                        <p:cTn dur="1" fill="hold">
                                          <p:stCondLst>
                                            <p:cond delay="0"/>
                                          </p:stCondLst>
                                        </p:cTn>
                                        <p:tgtEl>
                                          <p:spTgt spid="185">
                                            <p:txEl>
                                              <p:pRg end="0" st="0"/>
                                            </p:txEl>
                                          </p:spTgt>
                                        </p:tgtEl>
                                        <p:attrNameLst>
                                          <p:attrName>style.visibility</p:attrName>
                                        </p:attrNameLst>
                                      </p:cBhvr>
                                      <p:to>
                                        <p:strVal val="visible"/>
                                      </p:to>
                                    </p:set>
                                    <p:animEffect filter="fade" transition="in">
                                      <p:cBhvr>
                                        <p:cTn dur="500"/>
                                        <p:tgtEl>
                                          <p:spTgt spid="185">
                                            <p:txEl>
                                              <p:pRg end="0" st="0"/>
                                            </p:txEl>
                                          </p:spTgt>
                                        </p:tgtEl>
                                      </p:cBhvr>
                                    </p:animEffect>
                                  </p:childTnLst>
                                </p:cTn>
                              </p:par>
                            </p:childTnLst>
                          </p:cTn>
                        </p:par>
                        <p:par>
                          <p:cTn fill="hold">
                            <p:stCondLst>
                              <p:cond delay="12000"/>
                            </p:stCondLst>
                            <p:childTnLst>
                              <p:par>
                                <p:cTn fill="hold" nodeType="afterEffect" presetClass="entr" presetID="10" presetSubtype="0">
                                  <p:stCondLst>
                                    <p:cond delay="0"/>
                                  </p:stCondLst>
                                  <p:childTnLst>
                                    <p:set>
                                      <p:cBhvr>
                                        <p:cTn dur="1" fill="hold">
                                          <p:stCondLst>
                                            <p:cond delay="0"/>
                                          </p:stCondLst>
                                        </p:cTn>
                                        <p:tgtEl>
                                          <p:spTgt spid="185">
                                            <p:txEl>
                                              <p:pRg end="1" st="1"/>
                                            </p:txEl>
                                          </p:spTgt>
                                        </p:tgtEl>
                                        <p:attrNameLst>
                                          <p:attrName>style.visibility</p:attrName>
                                        </p:attrNameLst>
                                      </p:cBhvr>
                                      <p:to>
                                        <p:strVal val="visible"/>
                                      </p:to>
                                    </p:set>
                                    <p:animEffect filter="fade" transition="in">
                                      <p:cBhvr>
                                        <p:cTn dur="500"/>
                                        <p:tgtEl>
                                          <p:spTgt spid="185">
                                            <p:txEl>
                                              <p:pRg end="1" st="1"/>
                                            </p:txEl>
                                          </p:spTgt>
                                        </p:tgtEl>
                                      </p:cBhvr>
                                    </p:animEffect>
                                  </p:childTnLst>
                                </p:cTn>
                              </p:par>
                            </p:childTnLst>
                          </p:cTn>
                        </p:par>
                        <p:par>
                          <p:cTn fill="hold">
                            <p:stCondLst>
                              <p:cond delay="12500"/>
                            </p:stCondLst>
                            <p:childTnLst>
                              <p:par>
                                <p:cTn fill="hold" nodeType="afterEffect" presetClass="entr" presetID="10" presetSubtype="0">
                                  <p:stCondLst>
                                    <p:cond delay="0"/>
                                  </p:stCondLst>
                                  <p:childTnLst>
                                    <p:set>
                                      <p:cBhvr>
                                        <p:cTn dur="1" fill="hold">
                                          <p:stCondLst>
                                            <p:cond delay="0"/>
                                          </p:stCondLst>
                                        </p:cTn>
                                        <p:tgtEl>
                                          <p:spTgt spid="185">
                                            <p:txEl>
                                              <p:pRg end="2" st="2"/>
                                            </p:txEl>
                                          </p:spTgt>
                                        </p:tgtEl>
                                        <p:attrNameLst>
                                          <p:attrName>style.visibility</p:attrName>
                                        </p:attrNameLst>
                                      </p:cBhvr>
                                      <p:to>
                                        <p:strVal val="visible"/>
                                      </p:to>
                                    </p:set>
                                    <p:animEffect filter="fade" transition="in">
                                      <p:cBhvr>
                                        <p:cTn dur="500"/>
                                        <p:tgtEl>
                                          <p:spTgt spid="185">
                                            <p:txEl>
                                              <p:pRg end="2" st="2"/>
                                            </p:txEl>
                                          </p:spTgt>
                                        </p:tgtEl>
                                      </p:cBhvr>
                                    </p:animEffect>
                                  </p:childTnLst>
                                </p:cTn>
                              </p:par>
                            </p:childTnLst>
                          </p:cTn>
                        </p:par>
                        <p:par>
                          <p:cTn fill="hold">
                            <p:stCondLst>
                              <p:cond delay="13000"/>
                            </p:stCondLst>
                            <p:childTnLst>
                              <p:par>
                                <p:cTn fill="hold" nodeType="afterEffect" presetClass="entr" presetID="10" presetSubtype="0">
                                  <p:stCondLst>
                                    <p:cond delay="0"/>
                                  </p:stCondLst>
                                  <p:childTnLst>
                                    <p:set>
                                      <p:cBhvr>
                                        <p:cTn dur="1" fill="hold">
                                          <p:stCondLst>
                                            <p:cond delay="0"/>
                                          </p:stCondLst>
                                        </p:cTn>
                                        <p:tgtEl>
                                          <p:spTgt spid="185">
                                            <p:txEl>
                                              <p:pRg end="3" st="3"/>
                                            </p:txEl>
                                          </p:spTgt>
                                        </p:tgtEl>
                                        <p:attrNameLst>
                                          <p:attrName>style.visibility</p:attrName>
                                        </p:attrNameLst>
                                      </p:cBhvr>
                                      <p:to>
                                        <p:strVal val="visible"/>
                                      </p:to>
                                    </p:set>
                                    <p:animEffect filter="fade" transition="in">
                                      <p:cBhvr>
                                        <p:cTn dur="500"/>
                                        <p:tgtEl>
                                          <p:spTgt spid="185">
                                            <p:txEl>
                                              <p:pRg end="3" st="3"/>
                                            </p:txEl>
                                          </p:spTgt>
                                        </p:tgtEl>
                                      </p:cBhvr>
                                    </p:animEffect>
                                  </p:childTnLst>
                                </p:cTn>
                              </p:par>
                            </p:childTnLst>
                          </p:cTn>
                        </p:par>
                        <p:par>
                          <p:cTn fill="hold">
                            <p:stCondLst>
                              <p:cond delay="13500"/>
                            </p:stCondLst>
                            <p:childTnLst>
                              <p:par>
                                <p:cTn fill="hold" nodeType="afterEffect" presetClass="entr" presetID="10" presetSubtype="0">
                                  <p:stCondLst>
                                    <p:cond delay="0"/>
                                  </p:stCondLst>
                                  <p:childTnLst>
                                    <p:set>
                                      <p:cBhvr>
                                        <p:cTn dur="1" fill="hold">
                                          <p:stCondLst>
                                            <p:cond delay="0"/>
                                          </p:stCondLst>
                                        </p:cTn>
                                        <p:tgtEl>
                                          <p:spTgt spid="185">
                                            <p:txEl>
                                              <p:pRg end="4" st="4"/>
                                            </p:txEl>
                                          </p:spTgt>
                                        </p:tgtEl>
                                        <p:attrNameLst>
                                          <p:attrName>style.visibility</p:attrName>
                                        </p:attrNameLst>
                                      </p:cBhvr>
                                      <p:to>
                                        <p:strVal val="visible"/>
                                      </p:to>
                                    </p:set>
                                    <p:animEffect filter="fade" transition="in">
                                      <p:cBhvr>
                                        <p:cTn dur="500"/>
                                        <p:tgtEl>
                                          <p:spTgt spid="185">
                                            <p:txEl>
                                              <p:pRg end="4" st="4"/>
                                            </p:txEl>
                                          </p:spTgt>
                                        </p:tgtEl>
                                      </p:cBhvr>
                                    </p:animEffect>
                                  </p:childTnLst>
                                </p:cTn>
                              </p:par>
                            </p:childTnLst>
                          </p:cTn>
                        </p:par>
                        <p:par>
                          <p:cTn fill="hold">
                            <p:stCondLst>
                              <p:cond delay="14000"/>
                            </p:stCondLst>
                            <p:childTnLst>
                              <p:par>
                                <p:cTn fill="hold" nodeType="afterEffect" presetClass="entr" presetID="10" presetSubtype="0">
                                  <p:stCondLst>
                                    <p:cond delay="0"/>
                                  </p:stCondLst>
                                  <p:childTnLst>
                                    <p:set>
                                      <p:cBhvr>
                                        <p:cTn dur="1" fill="hold">
                                          <p:stCondLst>
                                            <p:cond delay="0"/>
                                          </p:stCondLst>
                                        </p:cTn>
                                        <p:tgtEl>
                                          <p:spTgt spid="185">
                                            <p:txEl>
                                              <p:pRg end="5" st="5"/>
                                            </p:txEl>
                                          </p:spTgt>
                                        </p:tgtEl>
                                        <p:attrNameLst>
                                          <p:attrName>style.visibility</p:attrName>
                                        </p:attrNameLst>
                                      </p:cBhvr>
                                      <p:to>
                                        <p:strVal val="visible"/>
                                      </p:to>
                                    </p:set>
                                    <p:animEffect filter="fade" transition="in">
                                      <p:cBhvr>
                                        <p:cTn dur="500"/>
                                        <p:tgtEl>
                                          <p:spTgt spid="185">
                                            <p:txEl>
                                              <p:pRg end="5" st="5"/>
                                            </p:txEl>
                                          </p:spTgt>
                                        </p:tgtEl>
                                      </p:cBhvr>
                                    </p:animEffect>
                                  </p:childTnLst>
                                </p:cTn>
                              </p:par>
                            </p:childTnLst>
                          </p:cTn>
                        </p:par>
                        <p:par>
                          <p:cTn fill="hold">
                            <p:stCondLst>
                              <p:cond delay="14500"/>
                            </p:stCondLst>
                            <p:childTnLst>
                              <p:par>
                                <p:cTn fill="hold" nodeType="afterEffect" presetClass="entr" presetID="10" presetSubtype="0">
                                  <p:stCondLst>
                                    <p:cond delay="0"/>
                                  </p:stCondLst>
                                  <p:childTnLst>
                                    <p:set>
                                      <p:cBhvr>
                                        <p:cTn dur="1" fill="hold">
                                          <p:stCondLst>
                                            <p:cond delay="0"/>
                                          </p:stCondLst>
                                        </p:cTn>
                                        <p:tgtEl>
                                          <p:spTgt spid="185">
                                            <p:txEl>
                                              <p:pRg end="6" st="6"/>
                                            </p:txEl>
                                          </p:spTgt>
                                        </p:tgtEl>
                                        <p:attrNameLst>
                                          <p:attrName>style.visibility</p:attrName>
                                        </p:attrNameLst>
                                      </p:cBhvr>
                                      <p:to>
                                        <p:strVal val="visible"/>
                                      </p:to>
                                    </p:set>
                                    <p:animEffect filter="fade" transition="in">
                                      <p:cBhvr>
                                        <p:cTn dur="500"/>
                                        <p:tgtEl>
                                          <p:spTgt spid="185">
                                            <p:txEl>
                                              <p:pRg end="6" st="6"/>
                                            </p:txEl>
                                          </p:spTgt>
                                        </p:tgtEl>
                                      </p:cBhvr>
                                    </p:animEffect>
                                  </p:childTnLst>
                                </p:cTn>
                              </p:par>
                            </p:childTnLst>
                          </p:cTn>
                        </p:par>
                        <p:par>
                          <p:cTn fill="hold">
                            <p:stCondLst>
                              <p:cond delay="15000"/>
                            </p:stCondLst>
                            <p:childTnLst>
                              <p:par>
                                <p:cTn fill="hold" nodeType="afterEffect" presetClass="entr" presetID="10" presetSubtype="0">
                                  <p:stCondLst>
                                    <p:cond delay="0"/>
                                  </p:stCondLst>
                                  <p:childTnLst>
                                    <p:set>
                                      <p:cBhvr>
                                        <p:cTn dur="1" fill="hold">
                                          <p:stCondLst>
                                            <p:cond delay="0"/>
                                          </p:stCondLst>
                                        </p:cTn>
                                        <p:tgtEl>
                                          <p:spTgt spid="185">
                                            <p:txEl>
                                              <p:pRg end="7" st="7"/>
                                            </p:txEl>
                                          </p:spTgt>
                                        </p:tgtEl>
                                        <p:attrNameLst>
                                          <p:attrName>style.visibility</p:attrName>
                                        </p:attrNameLst>
                                      </p:cBhvr>
                                      <p:to>
                                        <p:strVal val="visible"/>
                                      </p:to>
                                    </p:set>
                                    <p:animEffect filter="fade" transition="in">
                                      <p:cBhvr>
                                        <p:cTn dur="500"/>
                                        <p:tgtEl>
                                          <p:spTgt spid="185">
                                            <p:txEl>
                                              <p:pRg end="7" st="7"/>
                                            </p:txEl>
                                          </p:spTgt>
                                        </p:tgtEl>
                                      </p:cBhvr>
                                    </p:animEffect>
                                  </p:childTnLst>
                                </p:cTn>
                              </p:par>
                            </p:childTnLst>
                          </p:cTn>
                        </p:par>
                        <p:par>
                          <p:cTn fill="hold">
                            <p:stCondLst>
                              <p:cond delay="15500"/>
                            </p:stCondLst>
                            <p:childTnLst>
                              <p:par>
                                <p:cTn fill="hold" nodeType="afterEffect" presetClass="entr" presetID="10" presetSubtype="0">
                                  <p:stCondLst>
                                    <p:cond delay="0"/>
                                  </p:stCondLst>
                                  <p:childTnLst>
                                    <p:set>
                                      <p:cBhvr>
                                        <p:cTn dur="1" fill="hold">
                                          <p:stCondLst>
                                            <p:cond delay="0"/>
                                          </p:stCondLst>
                                        </p:cTn>
                                        <p:tgtEl>
                                          <p:spTgt spid="185">
                                            <p:txEl>
                                              <p:pRg end="8" st="8"/>
                                            </p:txEl>
                                          </p:spTgt>
                                        </p:tgtEl>
                                        <p:attrNameLst>
                                          <p:attrName>style.visibility</p:attrName>
                                        </p:attrNameLst>
                                      </p:cBhvr>
                                      <p:to>
                                        <p:strVal val="visible"/>
                                      </p:to>
                                    </p:set>
                                    <p:animEffect filter="fade" transition="in">
                                      <p:cBhvr>
                                        <p:cTn dur="500"/>
                                        <p:tgtEl>
                                          <p:spTgt spid="185">
                                            <p:txEl>
                                              <p:pRg end="8" st="8"/>
                                            </p:txEl>
                                          </p:spTgt>
                                        </p:tgtEl>
                                      </p:cBhvr>
                                    </p:animEffect>
                                  </p:childTnLst>
                                </p:cTn>
                              </p:par>
                              <p:par>
                                <p:cTn fill="hold" nodeType="withEffect" presetClass="entr" presetID="10" presetSubtype="0">
                                  <p:stCondLst>
                                    <p:cond delay="0"/>
                                  </p:stCondLst>
                                  <p:childTnLst>
                                    <p:set>
                                      <p:cBhvr>
                                        <p:cTn dur="1" fill="hold">
                                          <p:stCondLst>
                                            <p:cond delay="0"/>
                                          </p:stCondLst>
                                        </p:cTn>
                                        <p:tgtEl>
                                          <p:spTgt spid="189"/>
                                        </p:tgtEl>
                                        <p:attrNameLst>
                                          <p:attrName>style.visibility</p:attrName>
                                        </p:attrNameLst>
                                      </p:cBhvr>
                                      <p:to>
                                        <p:strVal val="visible"/>
                                      </p:to>
                                    </p:set>
                                    <p:animEffect filter="fade" transition="in">
                                      <p:cBhvr>
                                        <p:cTn dur="500"/>
                                        <p:tgtEl>
                                          <p:spTgt spid="189"/>
                                        </p:tgtEl>
                                      </p:cBhvr>
                                    </p:animEffect>
                                  </p:childTnLst>
                                </p:cTn>
                              </p:par>
                            </p:childTnLst>
                          </p:cTn>
                        </p:par>
                        <p:par>
                          <p:cTn fill="hold">
                            <p:stCondLst>
                              <p:cond delay="16000"/>
                            </p:stCondLst>
                            <p:childTnLst>
                              <p:par>
                                <p:cTn fill="hold" nodeType="afterEffect" presetClass="entr" presetID="10" presetSubtype="0">
                                  <p:stCondLst>
                                    <p:cond delay="0"/>
                                  </p:stCondLst>
                                  <p:childTnLst>
                                    <p:set>
                                      <p:cBhvr>
                                        <p:cTn dur="1" fill="hold">
                                          <p:stCondLst>
                                            <p:cond delay="0"/>
                                          </p:stCondLst>
                                        </p:cTn>
                                        <p:tgtEl>
                                          <p:spTgt spid="182">
                                            <p:txEl>
                                              <p:pRg end="0" st="0"/>
                                            </p:txEl>
                                          </p:spTgt>
                                        </p:tgtEl>
                                        <p:attrNameLst>
                                          <p:attrName>style.visibility</p:attrName>
                                        </p:attrNameLst>
                                      </p:cBhvr>
                                      <p:to>
                                        <p:strVal val="visible"/>
                                      </p:to>
                                    </p:set>
                                    <p:animEffect filter="fade" transition="in">
                                      <p:cBhvr>
                                        <p:cTn dur="500"/>
                                        <p:tgtEl>
                                          <p:spTgt spid="182">
                                            <p:txEl>
                                              <p:pRg end="0" st="0"/>
                                            </p:txEl>
                                          </p:spTgt>
                                        </p:tgtEl>
                                      </p:cBhvr>
                                    </p:animEffect>
                                  </p:childTnLst>
                                </p:cTn>
                              </p:par>
                            </p:childTnLst>
                          </p:cTn>
                        </p:par>
                        <p:par>
                          <p:cTn fill="hold">
                            <p:stCondLst>
                              <p:cond delay="16500"/>
                            </p:stCondLst>
                            <p:childTnLst>
                              <p:par>
                                <p:cTn fill="hold" nodeType="afterEffect" presetClass="entr" presetID="10" presetSubtype="0">
                                  <p:stCondLst>
                                    <p:cond delay="0"/>
                                  </p:stCondLst>
                                  <p:childTnLst>
                                    <p:set>
                                      <p:cBhvr>
                                        <p:cTn dur="1" fill="hold">
                                          <p:stCondLst>
                                            <p:cond delay="0"/>
                                          </p:stCondLst>
                                        </p:cTn>
                                        <p:tgtEl>
                                          <p:spTgt spid="182">
                                            <p:txEl>
                                              <p:pRg end="1" st="1"/>
                                            </p:txEl>
                                          </p:spTgt>
                                        </p:tgtEl>
                                        <p:attrNameLst>
                                          <p:attrName>style.visibility</p:attrName>
                                        </p:attrNameLst>
                                      </p:cBhvr>
                                      <p:to>
                                        <p:strVal val="visible"/>
                                      </p:to>
                                    </p:set>
                                    <p:animEffect filter="fade" transition="in">
                                      <p:cBhvr>
                                        <p:cTn dur="500"/>
                                        <p:tgtEl>
                                          <p:spTgt spid="182">
                                            <p:txEl>
                                              <p:pRg end="1" st="1"/>
                                            </p:txEl>
                                          </p:spTgt>
                                        </p:tgtEl>
                                      </p:cBhvr>
                                    </p:animEffect>
                                  </p:childTnLst>
                                </p:cTn>
                              </p:par>
                            </p:childTnLst>
                          </p:cTn>
                        </p:par>
                        <p:par>
                          <p:cTn fill="hold">
                            <p:stCondLst>
                              <p:cond delay="17000"/>
                            </p:stCondLst>
                            <p:childTnLst>
                              <p:par>
                                <p:cTn fill="hold" nodeType="afterEffect" presetClass="entr" presetID="10" presetSubtype="0">
                                  <p:stCondLst>
                                    <p:cond delay="0"/>
                                  </p:stCondLst>
                                  <p:childTnLst>
                                    <p:set>
                                      <p:cBhvr>
                                        <p:cTn dur="1" fill="hold">
                                          <p:stCondLst>
                                            <p:cond delay="0"/>
                                          </p:stCondLst>
                                        </p:cTn>
                                        <p:tgtEl>
                                          <p:spTgt spid="182">
                                            <p:txEl>
                                              <p:pRg end="2" st="2"/>
                                            </p:txEl>
                                          </p:spTgt>
                                        </p:tgtEl>
                                        <p:attrNameLst>
                                          <p:attrName>style.visibility</p:attrName>
                                        </p:attrNameLst>
                                      </p:cBhvr>
                                      <p:to>
                                        <p:strVal val="visible"/>
                                      </p:to>
                                    </p:set>
                                    <p:animEffect filter="fade" transition="in">
                                      <p:cBhvr>
                                        <p:cTn dur="500"/>
                                        <p:tgtEl>
                                          <p:spTgt spid="182">
                                            <p:txEl>
                                              <p:pRg end="2" st="2"/>
                                            </p:txEl>
                                          </p:spTgt>
                                        </p:tgtEl>
                                      </p:cBhvr>
                                    </p:animEffect>
                                  </p:childTnLst>
                                </p:cTn>
                              </p:par>
                            </p:childTnLst>
                          </p:cTn>
                        </p:par>
                        <p:par>
                          <p:cTn fill="hold">
                            <p:stCondLst>
                              <p:cond delay="17500"/>
                            </p:stCondLst>
                            <p:childTnLst>
                              <p:par>
                                <p:cTn fill="hold" nodeType="afterEffect" presetClass="entr" presetID="10" presetSubtype="0">
                                  <p:stCondLst>
                                    <p:cond delay="0"/>
                                  </p:stCondLst>
                                  <p:childTnLst>
                                    <p:set>
                                      <p:cBhvr>
                                        <p:cTn dur="1" fill="hold">
                                          <p:stCondLst>
                                            <p:cond delay="0"/>
                                          </p:stCondLst>
                                        </p:cTn>
                                        <p:tgtEl>
                                          <p:spTgt spid="182">
                                            <p:txEl>
                                              <p:pRg end="3" st="3"/>
                                            </p:txEl>
                                          </p:spTgt>
                                        </p:tgtEl>
                                        <p:attrNameLst>
                                          <p:attrName>style.visibility</p:attrName>
                                        </p:attrNameLst>
                                      </p:cBhvr>
                                      <p:to>
                                        <p:strVal val="visible"/>
                                      </p:to>
                                    </p:set>
                                    <p:animEffect filter="fade" transition="in">
                                      <p:cBhvr>
                                        <p:cTn dur="500"/>
                                        <p:tgtEl>
                                          <p:spTgt spid="182">
                                            <p:txEl>
                                              <p:pRg end="3" st="3"/>
                                            </p:txEl>
                                          </p:spTgt>
                                        </p:tgtEl>
                                      </p:cBhvr>
                                    </p:animEffect>
                                  </p:childTnLst>
                                </p:cTn>
                              </p:par>
                            </p:childTnLst>
                          </p:cTn>
                        </p:par>
                        <p:par>
                          <p:cTn fill="hold">
                            <p:stCondLst>
                              <p:cond delay="18000"/>
                            </p:stCondLst>
                            <p:childTnLst>
                              <p:par>
                                <p:cTn fill="hold" nodeType="afterEffect" presetClass="entr" presetID="10" presetSubtype="0">
                                  <p:stCondLst>
                                    <p:cond delay="0"/>
                                  </p:stCondLst>
                                  <p:childTnLst>
                                    <p:set>
                                      <p:cBhvr>
                                        <p:cTn dur="1" fill="hold">
                                          <p:stCondLst>
                                            <p:cond delay="0"/>
                                          </p:stCondLst>
                                        </p:cTn>
                                        <p:tgtEl>
                                          <p:spTgt spid="182">
                                            <p:txEl>
                                              <p:pRg end="4" st="4"/>
                                            </p:txEl>
                                          </p:spTgt>
                                        </p:tgtEl>
                                        <p:attrNameLst>
                                          <p:attrName>style.visibility</p:attrName>
                                        </p:attrNameLst>
                                      </p:cBhvr>
                                      <p:to>
                                        <p:strVal val="visible"/>
                                      </p:to>
                                    </p:set>
                                    <p:animEffect filter="fade" transition="in">
                                      <p:cBhvr>
                                        <p:cTn dur="500"/>
                                        <p:tgtEl>
                                          <p:spTgt spid="182">
                                            <p:txEl>
                                              <p:pRg end="4" st="4"/>
                                            </p:txEl>
                                          </p:spTgt>
                                        </p:tgtEl>
                                      </p:cBhvr>
                                    </p:animEffect>
                                  </p:childTnLst>
                                </p:cTn>
                              </p:par>
                            </p:childTnLst>
                          </p:cTn>
                        </p:par>
                        <p:par>
                          <p:cTn fill="hold">
                            <p:stCondLst>
                              <p:cond delay="18500"/>
                            </p:stCondLst>
                            <p:childTnLst>
                              <p:par>
                                <p:cTn fill="hold" nodeType="afterEffect" presetClass="entr" presetID="10" presetSubtype="0">
                                  <p:stCondLst>
                                    <p:cond delay="0"/>
                                  </p:stCondLst>
                                  <p:childTnLst>
                                    <p:set>
                                      <p:cBhvr>
                                        <p:cTn dur="1" fill="hold">
                                          <p:stCondLst>
                                            <p:cond delay="0"/>
                                          </p:stCondLst>
                                        </p:cTn>
                                        <p:tgtEl>
                                          <p:spTgt spid="182">
                                            <p:txEl>
                                              <p:pRg end="5" st="5"/>
                                            </p:txEl>
                                          </p:spTgt>
                                        </p:tgtEl>
                                        <p:attrNameLst>
                                          <p:attrName>style.visibility</p:attrName>
                                        </p:attrNameLst>
                                      </p:cBhvr>
                                      <p:to>
                                        <p:strVal val="visible"/>
                                      </p:to>
                                    </p:set>
                                    <p:animEffect filter="fade" transition="in">
                                      <p:cBhvr>
                                        <p:cTn dur="500"/>
                                        <p:tgtEl>
                                          <p:spTgt spid="182">
                                            <p:txEl>
                                              <p:pRg end="5" st="5"/>
                                            </p:txEl>
                                          </p:spTgt>
                                        </p:tgtEl>
                                      </p:cBhvr>
                                    </p:animEffect>
                                  </p:childTnLst>
                                </p:cTn>
                              </p:par>
                            </p:childTnLst>
                          </p:cTn>
                        </p:par>
                        <p:par>
                          <p:cTn fill="hold">
                            <p:stCondLst>
                              <p:cond delay="19000"/>
                            </p:stCondLst>
                            <p:childTnLst>
                              <p:par>
                                <p:cTn fill="hold" nodeType="afterEffect" presetClass="entr" presetID="10" presetSubtype="0">
                                  <p:stCondLst>
                                    <p:cond delay="0"/>
                                  </p:stCondLst>
                                  <p:childTnLst>
                                    <p:set>
                                      <p:cBhvr>
                                        <p:cTn dur="1" fill="hold">
                                          <p:stCondLst>
                                            <p:cond delay="0"/>
                                          </p:stCondLst>
                                        </p:cTn>
                                        <p:tgtEl>
                                          <p:spTgt spid="182">
                                            <p:txEl>
                                              <p:pRg end="6" st="6"/>
                                            </p:txEl>
                                          </p:spTgt>
                                        </p:tgtEl>
                                        <p:attrNameLst>
                                          <p:attrName>style.visibility</p:attrName>
                                        </p:attrNameLst>
                                      </p:cBhvr>
                                      <p:to>
                                        <p:strVal val="visible"/>
                                      </p:to>
                                    </p:set>
                                    <p:animEffect filter="fade" transition="in">
                                      <p:cBhvr>
                                        <p:cTn dur="500"/>
                                        <p:tgtEl>
                                          <p:spTgt spid="182">
                                            <p:txEl>
                                              <p:pRg end="6" st="6"/>
                                            </p:txEl>
                                          </p:spTgt>
                                        </p:tgtEl>
                                      </p:cBhvr>
                                    </p:animEffect>
                                  </p:childTnLst>
                                </p:cTn>
                              </p:par>
                            </p:childTnLst>
                          </p:cTn>
                        </p:par>
                        <p:par>
                          <p:cTn fill="hold">
                            <p:stCondLst>
                              <p:cond delay="19500"/>
                            </p:stCondLst>
                            <p:childTnLst>
                              <p:par>
                                <p:cTn fill="hold" nodeType="afterEffect" presetClass="entr" presetID="10" presetSubtype="0">
                                  <p:stCondLst>
                                    <p:cond delay="0"/>
                                  </p:stCondLst>
                                  <p:childTnLst>
                                    <p:set>
                                      <p:cBhvr>
                                        <p:cTn dur="1" fill="hold">
                                          <p:stCondLst>
                                            <p:cond delay="0"/>
                                          </p:stCondLst>
                                        </p:cTn>
                                        <p:tgtEl>
                                          <p:spTgt spid="182">
                                            <p:txEl>
                                              <p:pRg end="7" st="7"/>
                                            </p:txEl>
                                          </p:spTgt>
                                        </p:tgtEl>
                                        <p:attrNameLst>
                                          <p:attrName>style.visibility</p:attrName>
                                        </p:attrNameLst>
                                      </p:cBhvr>
                                      <p:to>
                                        <p:strVal val="visible"/>
                                      </p:to>
                                    </p:set>
                                    <p:animEffect filter="fade" transition="in">
                                      <p:cBhvr>
                                        <p:cTn dur="500"/>
                                        <p:tgtEl>
                                          <p:spTgt spid="182">
                                            <p:txEl>
                                              <p:pRg end="7" st="7"/>
                                            </p:txEl>
                                          </p:spTgt>
                                        </p:tgtEl>
                                      </p:cBhvr>
                                    </p:animEffect>
                                  </p:childTnLst>
                                </p:cTn>
                              </p:par>
                            </p:childTnLst>
                          </p:cTn>
                        </p:par>
                        <p:par>
                          <p:cTn fill="hold">
                            <p:stCondLst>
                              <p:cond delay="20000"/>
                            </p:stCondLst>
                            <p:childTnLst>
                              <p:par>
                                <p:cTn fill="hold" nodeType="afterEffect" presetClass="entr" presetID="10" presetSubtype="0">
                                  <p:stCondLst>
                                    <p:cond delay="0"/>
                                  </p:stCondLst>
                                  <p:childTnLst>
                                    <p:set>
                                      <p:cBhvr>
                                        <p:cTn dur="1" fill="hold">
                                          <p:stCondLst>
                                            <p:cond delay="0"/>
                                          </p:stCondLst>
                                        </p:cTn>
                                        <p:tgtEl>
                                          <p:spTgt spid="182">
                                            <p:txEl>
                                              <p:pRg end="8" st="8"/>
                                            </p:txEl>
                                          </p:spTgt>
                                        </p:tgtEl>
                                        <p:attrNameLst>
                                          <p:attrName>style.visibility</p:attrName>
                                        </p:attrNameLst>
                                      </p:cBhvr>
                                      <p:to>
                                        <p:strVal val="visible"/>
                                      </p:to>
                                    </p:set>
                                    <p:animEffect filter="fade" transition="in">
                                      <p:cBhvr>
                                        <p:cTn dur="500"/>
                                        <p:tgtEl>
                                          <p:spTgt spid="182">
                                            <p:txEl>
                                              <p:pRg end="8" st="8"/>
                                            </p:txEl>
                                          </p:spTgt>
                                        </p:tgtEl>
                                      </p:cBhvr>
                                    </p:animEffect>
                                  </p:childTnLst>
                                </p:cTn>
                              </p:par>
                              <p:par>
                                <p:cTn fill="hold" nodeType="withEffect" presetClass="entr" presetID="10" presetSubtype="0">
                                  <p:stCondLst>
                                    <p:cond delay="0"/>
                                  </p:stCondLst>
                                  <p:childTnLst>
                                    <p:set>
                                      <p:cBhvr>
                                        <p:cTn dur="1" fill="hold">
                                          <p:stCondLst>
                                            <p:cond delay="0"/>
                                          </p:stCondLst>
                                        </p:cTn>
                                        <p:tgtEl>
                                          <p:spTgt spid="190"/>
                                        </p:tgtEl>
                                        <p:attrNameLst>
                                          <p:attrName>style.visibility</p:attrName>
                                        </p:attrNameLst>
                                      </p:cBhvr>
                                      <p:to>
                                        <p:strVal val="visible"/>
                                      </p:to>
                                    </p:set>
                                    <p:animEffect filter="fade" transition="in">
                                      <p:cBhvr>
                                        <p:cTn dur="500"/>
                                        <p:tgtEl>
                                          <p:spTgt spid="190"/>
                                        </p:tgtEl>
                                      </p:cBhvr>
                                    </p:animEffect>
                                  </p:childTnLst>
                                </p:cTn>
                              </p:par>
                            </p:childTnLst>
                          </p:cTn>
                        </p:par>
                        <p:par>
                          <p:cTn fill="hold">
                            <p:stCondLst>
                              <p:cond delay="20500"/>
                            </p:stCondLst>
                            <p:childTnLst>
                              <p:par>
                                <p:cTn fill="hold" nodeType="afterEffect" presetClass="entr" presetID="10" presetSubtype="0">
                                  <p:stCondLst>
                                    <p:cond delay="0"/>
                                  </p:stCondLst>
                                  <p:childTnLst>
                                    <p:set>
                                      <p:cBhvr>
                                        <p:cTn dur="1" fill="hold">
                                          <p:stCondLst>
                                            <p:cond delay="0"/>
                                          </p:stCondLst>
                                        </p:cTn>
                                        <p:tgtEl>
                                          <p:spTgt spid="184">
                                            <p:txEl>
                                              <p:pRg end="0" st="0"/>
                                            </p:txEl>
                                          </p:spTgt>
                                        </p:tgtEl>
                                        <p:attrNameLst>
                                          <p:attrName>style.visibility</p:attrName>
                                        </p:attrNameLst>
                                      </p:cBhvr>
                                      <p:to>
                                        <p:strVal val="visible"/>
                                      </p:to>
                                    </p:set>
                                    <p:animEffect filter="fade" transition="in">
                                      <p:cBhvr>
                                        <p:cTn dur="500"/>
                                        <p:tgtEl>
                                          <p:spTgt spid="184">
                                            <p:txEl>
                                              <p:pRg end="0" st="0"/>
                                            </p:txEl>
                                          </p:spTgt>
                                        </p:tgtEl>
                                      </p:cBhvr>
                                    </p:animEffect>
                                  </p:childTnLst>
                                </p:cTn>
                              </p:par>
                            </p:childTnLst>
                          </p:cTn>
                        </p:par>
                        <p:par>
                          <p:cTn fill="hold">
                            <p:stCondLst>
                              <p:cond delay="21000"/>
                            </p:stCondLst>
                            <p:childTnLst>
                              <p:par>
                                <p:cTn fill="hold" nodeType="afterEffect" presetClass="entr" presetID="10" presetSubtype="0">
                                  <p:stCondLst>
                                    <p:cond delay="0"/>
                                  </p:stCondLst>
                                  <p:childTnLst>
                                    <p:set>
                                      <p:cBhvr>
                                        <p:cTn dur="1" fill="hold">
                                          <p:stCondLst>
                                            <p:cond delay="0"/>
                                          </p:stCondLst>
                                        </p:cTn>
                                        <p:tgtEl>
                                          <p:spTgt spid="184">
                                            <p:txEl>
                                              <p:pRg end="1" st="1"/>
                                            </p:txEl>
                                          </p:spTgt>
                                        </p:tgtEl>
                                        <p:attrNameLst>
                                          <p:attrName>style.visibility</p:attrName>
                                        </p:attrNameLst>
                                      </p:cBhvr>
                                      <p:to>
                                        <p:strVal val="visible"/>
                                      </p:to>
                                    </p:set>
                                    <p:animEffect filter="fade" transition="in">
                                      <p:cBhvr>
                                        <p:cTn dur="500"/>
                                        <p:tgtEl>
                                          <p:spTgt spid="184">
                                            <p:txEl>
                                              <p:pRg end="1" st="1"/>
                                            </p:txEl>
                                          </p:spTgt>
                                        </p:tgtEl>
                                      </p:cBhvr>
                                    </p:animEffect>
                                  </p:childTnLst>
                                </p:cTn>
                              </p:par>
                            </p:childTnLst>
                          </p:cTn>
                        </p:par>
                        <p:par>
                          <p:cTn fill="hold">
                            <p:stCondLst>
                              <p:cond delay="21500"/>
                            </p:stCondLst>
                            <p:childTnLst>
                              <p:par>
                                <p:cTn fill="hold" nodeType="afterEffect" presetClass="entr" presetID="10" presetSubtype="0">
                                  <p:stCondLst>
                                    <p:cond delay="0"/>
                                  </p:stCondLst>
                                  <p:childTnLst>
                                    <p:set>
                                      <p:cBhvr>
                                        <p:cTn dur="1" fill="hold">
                                          <p:stCondLst>
                                            <p:cond delay="0"/>
                                          </p:stCondLst>
                                        </p:cTn>
                                        <p:tgtEl>
                                          <p:spTgt spid="184">
                                            <p:txEl>
                                              <p:pRg end="2" st="2"/>
                                            </p:txEl>
                                          </p:spTgt>
                                        </p:tgtEl>
                                        <p:attrNameLst>
                                          <p:attrName>style.visibility</p:attrName>
                                        </p:attrNameLst>
                                      </p:cBhvr>
                                      <p:to>
                                        <p:strVal val="visible"/>
                                      </p:to>
                                    </p:set>
                                    <p:animEffect filter="fade" transition="in">
                                      <p:cBhvr>
                                        <p:cTn dur="500"/>
                                        <p:tgtEl>
                                          <p:spTgt spid="184">
                                            <p:txEl>
                                              <p:pRg end="2" st="2"/>
                                            </p:txEl>
                                          </p:spTgt>
                                        </p:tgtEl>
                                      </p:cBhvr>
                                    </p:animEffect>
                                  </p:childTnLst>
                                </p:cTn>
                              </p:par>
                            </p:childTnLst>
                          </p:cTn>
                        </p:par>
                        <p:par>
                          <p:cTn fill="hold">
                            <p:stCondLst>
                              <p:cond delay="22000"/>
                            </p:stCondLst>
                            <p:childTnLst>
                              <p:par>
                                <p:cTn fill="hold" nodeType="afterEffect" presetClass="entr" presetID="10" presetSubtype="0">
                                  <p:stCondLst>
                                    <p:cond delay="0"/>
                                  </p:stCondLst>
                                  <p:childTnLst>
                                    <p:set>
                                      <p:cBhvr>
                                        <p:cTn dur="1" fill="hold">
                                          <p:stCondLst>
                                            <p:cond delay="0"/>
                                          </p:stCondLst>
                                        </p:cTn>
                                        <p:tgtEl>
                                          <p:spTgt spid="184">
                                            <p:txEl>
                                              <p:pRg end="3" st="3"/>
                                            </p:txEl>
                                          </p:spTgt>
                                        </p:tgtEl>
                                        <p:attrNameLst>
                                          <p:attrName>style.visibility</p:attrName>
                                        </p:attrNameLst>
                                      </p:cBhvr>
                                      <p:to>
                                        <p:strVal val="visible"/>
                                      </p:to>
                                    </p:set>
                                    <p:animEffect filter="fade" transition="in">
                                      <p:cBhvr>
                                        <p:cTn dur="500"/>
                                        <p:tgtEl>
                                          <p:spTgt spid="184">
                                            <p:txEl>
                                              <p:pRg end="3" st="3"/>
                                            </p:txEl>
                                          </p:spTgt>
                                        </p:tgtEl>
                                      </p:cBhvr>
                                    </p:animEffect>
                                  </p:childTnLst>
                                </p:cTn>
                              </p:par>
                            </p:childTnLst>
                          </p:cTn>
                        </p:par>
                        <p:par>
                          <p:cTn fill="hold">
                            <p:stCondLst>
                              <p:cond delay="22500"/>
                            </p:stCondLst>
                            <p:childTnLst>
                              <p:par>
                                <p:cTn fill="hold" nodeType="afterEffect" presetClass="entr" presetID="10" presetSubtype="0">
                                  <p:stCondLst>
                                    <p:cond delay="0"/>
                                  </p:stCondLst>
                                  <p:childTnLst>
                                    <p:set>
                                      <p:cBhvr>
                                        <p:cTn dur="1" fill="hold">
                                          <p:stCondLst>
                                            <p:cond delay="0"/>
                                          </p:stCondLst>
                                        </p:cTn>
                                        <p:tgtEl>
                                          <p:spTgt spid="184">
                                            <p:txEl>
                                              <p:pRg end="4" st="4"/>
                                            </p:txEl>
                                          </p:spTgt>
                                        </p:tgtEl>
                                        <p:attrNameLst>
                                          <p:attrName>style.visibility</p:attrName>
                                        </p:attrNameLst>
                                      </p:cBhvr>
                                      <p:to>
                                        <p:strVal val="visible"/>
                                      </p:to>
                                    </p:set>
                                    <p:animEffect filter="fade" transition="in">
                                      <p:cBhvr>
                                        <p:cTn dur="500"/>
                                        <p:tgtEl>
                                          <p:spTgt spid="184">
                                            <p:txEl>
                                              <p:pRg end="4" st="4"/>
                                            </p:txEl>
                                          </p:spTgt>
                                        </p:tgtEl>
                                      </p:cBhvr>
                                    </p:animEffect>
                                  </p:childTnLst>
                                </p:cTn>
                              </p:par>
                            </p:childTnLst>
                          </p:cTn>
                        </p:par>
                        <p:par>
                          <p:cTn fill="hold">
                            <p:stCondLst>
                              <p:cond delay="23000"/>
                            </p:stCondLst>
                            <p:childTnLst>
                              <p:par>
                                <p:cTn fill="hold" nodeType="afterEffect" presetClass="entr" presetID="10" presetSubtype="0">
                                  <p:stCondLst>
                                    <p:cond delay="0"/>
                                  </p:stCondLst>
                                  <p:childTnLst>
                                    <p:set>
                                      <p:cBhvr>
                                        <p:cTn dur="1" fill="hold">
                                          <p:stCondLst>
                                            <p:cond delay="0"/>
                                          </p:stCondLst>
                                        </p:cTn>
                                        <p:tgtEl>
                                          <p:spTgt spid="184">
                                            <p:txEl>
                                              <p:pRg end="5" st="5"/>
                                            </p:txEl>
                                          </p:spTgt>
                                        </p:tgtEl>
                                        <p:attrNameLst>
                                          <p:attrName>style.visibility</p:attrName>
                                        </p:attrNameLst>
                                      </p:cBhvr>
                                      <p:to>
                                        <p:strVal val="visible"/>
                                      </p:to>
                                    </p:set>
                                    <p:animEffect filter="fade" transition="in">
                                      <p:cBhvr>
                                        <p:cTn dur="500"/>
                                        <p:tgtEl>
                                          <p:spTgt spid="184">
                                            <p:txEl>
                                              <p:pRg end="5" st="5"/>
                                            </p:txEl>
                                          </p:spTgt>
                                        </p:tgtEl>
                                      </p:cBhvr>
                                    </p:animEffect>
                                  </p:childTnLst>
                                </p:cTn>
                              </p:par>
                            </p:childTnLst>
                          </p:cTn>
                        </p:par>
                        <p:par>
                          <p:cTn fill="hold">
                            <p:stCondLst>
                              <p:cond delay="23500"/>
                            </p:stCondLst>
                            <p:childTnLst>
                              <p:par>
                                <p:cTn fill="hold" nodeType="afterEffect" presetClass="entr" presetID="10" presetSubtype="0">
                                  <p:stCondLst>
                                    <p:cond delay="0"/>
                                  </p:stCondLst>
                                  <p:childTnLst>
                                    <p:set>
                                      <p:cBhvr>
                                        <p:cTn dur="1" fill="hold">
                                          <p:stCondLst>
                                            <p:cond delay="0"/>
                                          </p:stCondLst>
                                        </p:cTn>
                                        <p:tgtEl>
                                          <p:spTgt spid="184">
                                            <p:txEl>
                                              <p:pRg end="6" st="6"/>
                                            </p:txEl>
                                          </p:spTgt>
                                        </p:tgtEl>
                                        <p:attrNameLst>
                                          <p:attrName>style.visibility</p:attrName>
                                        </p:attrNameLst>
                                      </p:cBhvr>
                                      <p:to>
                                        <p:strVal val="visible"/>
                                      </p:to>
                                    </p:set>
                                    <p:animEffect filter="fade" transition="in">
                                      <p:cBhvr>
                                        <p:cTn dur="500"/>
                                        <p:tgtEl>
                                          <p:spTgt spid="184">
                                            <p:txEl>
                                              <p:pRg end="6" st="6"/>
                                            </p:txEl>
                                          </p:spTgt>
                                        </p:tgtEl>
                                      </p:cBhvr>
                                    </p:animEffect>
                                  </p:childTnLst>
                                </p:cTn>
                              </p:par>
                            </p:childTnLst>
                          </p:cTn>
                        </p:par>
                        <p:par>
                          <p:cTn fill="hold">
                            <p:stCondLst>
                              <p:cond delay="24000"/>
                            </p:stCondLst>
                            <p:childTnLst>
                              <p:par>
                                <p:cTn fill="hold" nodeType="afterEffect" presetClass="entr" presetID="10" presetSubtype="0">
                                  <p:stCondLst>
                                    <p:cond delay="0"/>
                                  </p:stCondLst>
                                  <p:childTnLst>
                                    <p:set>
                                      <p:cBhvr>
                                        <p:cTn dur="1" fill="hold">
                                          <p:stCondLst>
                                            <p:cond delay="0"/>
                                          </p:stCondLst>
                                        </p:cTn>
                                        <p:tgtEl>
                                          <p:spTgt spid="184">
                                            <p:txEl>
                                              <p:pRg end="7" st="7"/>
                                            </p:txEl>
                                          </p:spTgt>
                                        </p:tgtEl>
                                        <p:attrNameLst>
                                          <p:attrName>style.visibility</p:attrName>
                                        </p:attrNameLst>
                                      </p:cBhvr>
                                      <p:to>
                                        <p:strVal val="visible"/>
                                      </p:to>
                                    </p:set>
                                    <p:animEffect filter="fade" transition="in">
                                      <p:cBhvr>
                                        <p:cTn dur="500"/>
                                        <p:tgtEl>
                                          <p:spTgt spid="184">
                                            <p:txEl>
                                              <p:pRg end="7" st="7"/>
                                            </p:txEl>
                                          </p:spTgt>
                                        </p:tgtEl>
                                      </p:cBhvr>
                                    </p:animEffect>
                                  </p:childTnLst>
                                </p:cTn>
                              </p:par>
                            </p:childTnLst>
                          </p:cTn>
                        </p:par>
                        <p:par>
                          <p:cTn fill="hold">
                            <p:stCondLst>
                              <p:cond delay="24500"/>
                            </p:stCondLst>
                            <p:childTnLst>
                              <p:par>
                                <p:cTn fill="hold" nodeType="afterEffect" presetClass="entr" presetID="10" presetSubtype="0">
                                  <p:stCondLst>
                                    <p:cond delay="0"/>
                                  </p:stCondLst>
                                  <p:childTnLst>
                                    <p:set>
                                      <p:cBhvr>
                                        <p:cTn dur="1" fill="hold">
                                          <p:stCondLst>
                                            <p:cond delay="0"/>
                                          </p:stCondLst>
                                        </p:cTn>
                                        <p:tgtEl>
                                          <p:spTgt spid="184">
                                            <p:txEl>
                                              <p:pRg end="8" st="8"/>
                                            </p:txEl>
                                          </p:spTgt>
                                        </p:tgtEl>
                                        <p:attrNameLst>
                                          <p:attrName>style.visibility</p:attrName>
                                        </p:attrNameLst>
                                      </p:cBhvr>
                                      <p:to>
                                        <p:strVal val="visible"/>
                                      </p:to>
                                    </p:set>
                                    <p:animEffect filter="fade" transition="in">
                                      <p:cBhvr>
                                        <p:cTn dur="500"/>
                                        <p:tgtEl>
                                          <p:spTgt spid="184">
                                            <p:txEl>
                                              <p:pRg end="8" st="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Bullets">
  <p:cSld name="Title &amp; Bullets">
    <p:spTree>
      <p:nvGrpSpPr>
        <p:cNvPr id="193" name="Shape 193"/>
        <p:cNvGrpSpPr/>
        <p:nvPr/>
      </p:nvGrpSpPr>
      <p:grpSpPr>
        <a:xfrm>
          <a:off x="0" y="0"/>
          <a:ext cx="0" cy="0"/>
          <a:chOff x="0" y="0"/>
          <a:chExt cx="0" cy="0"/>
        </a:xfrm>
      </p:grpSpPr>
      <p:sp>
        <p:nvSpPr>
          <p:cNvPr id="194" name="Google Shape;194;p41"/>
          <p:cNvSpPr txBox="1"/>
          <p:nvPr>
            <p:ph type="title"/>
          </p:nvPr>
        </p:nvSpPr>
        <p:spPr>
          <a:xfrm>
            <a:off x="114301" y="317274"/>
            <a:ext cx="8921700" cy="373200"/>
          </a:xfrm>
          <a:prstGeom prst="rect">
            <a:avLst/>
          </a:prstGeom>
          <a:noFill/>
          <a:ln>
            <a:noFill/>
          </a:ln>
        </p:spPr>
        <p:txBody>
          <a:bodyPr anchorCtr="0" anchor="t" bIns="68575" lIns="68575" spcFirstLastPara="1" rIns="68575" wrap="square" tIns="68575">
            <a:noAutofit/>
          </a:bodyPr>
          <a:lstStyle>
            <a:lvl1pPr lvl="0" rtl="0">
              <a:spcBef>
                <a:spcPts val="0"/>
              </a:spcBef>
              <a:spcAft>
                <a:spcPts val="0"/>
              </a:spcAft>
              <a:buSzPts val="1100"/>
              <a:buNone/>
              <a:defRPr b="0" sz="2400">
                <a:solidFill>
                  <a:schemeClr val="dk1"/>
                </a:solidFill>
              </a:defRPr>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p:txBody>
      </p:sp>
      <p:sp>
        <p:nvSpPr>
          <p:cNvPr id="195" name="Google Shape;195;p41"/>
          <p:cNvSpPr txBox="1"/>
          <p:nvPr>
            <p:ph idx="1" type="body"/>
          </p:nvPr>
        </p:nvSpPr>
        <p:spPr>
          <a:xfrm>
            <a:off x="114302" y="802489"/>
            <a:ext cx="8915400" cy="307200"/>
          </a:xfrm>
          <a:prstGeom prst="rect">
            <a:avLst/>
          </a:prstGeom>
          <a:noFill/>
          <a:ln>
            <a:noFill/>
          </a:ln>
        </p:spPr>
        <p:txBody>
          <a:bodyPr anchorCtr="0" anchor="t" bIns="68575" lIns="68575" spcFirstLastPara="1" rIns="68575" wrap="square" tIns="68575">
            <a:noAutofit/>
          </a:bodyPr>
          <a:lstStyle>
            <a:lvl1pPr indent="-228600" lvl="0" marL="457200" rtl="0">
              <a:spcBef>
                <a:spcPts val="0"/>
              </a:spcBef>
              <a:spcAft>
                <a:spcPts val="0"/>
              </a:spcAft>
              <a:buClr>
                <a:srgbClr val="7F7F7F"/>
              </a:buClr>
              <a:buSzPts val="1100"/>
              <a:buFont typeface="Open Sans"/>
              <a:buNone/>
              <a:defRPr sz="1800">
                <a:solidFill>
                  <a:srgbClr val="7F7F7F"/>
                </a:solidFill>
                <a:latin typeface="Open Sans"/>
                <a:ea typeface="Open Sans"/>
                <a:cs typeface="Open Sans"/>
                <a:sym typeface="Open Sans"/>
              </a:defRPr>
            </a:lvl1pPr>
            <a:lvl2pPr indent="-298450" lvl="1" marL="914400" rtl="0">
              <a:spcBef>
                <a:spcPts val="1600"/>
              </a:spcBef>
              <a:spcAft>
                <a:spcPts val="0"/>
              </a:spcAft>
              <a:buSzPts val="1100"/>
              <a:buChar char="○"/>
              <a:defRPr sz="1800">
                <a:solidFill>
                  <a:schemeClr val="dk1"/>
                </a:solidFill>
                <a:latin typeface="Open Sans"/>
                <a:ea typeface="Open Sans"/>
                <a:cs typeface="Open Sans"/>
                <a:sym typeface="Open Sans"/>
              </a:defRPr>
            </a:lvl2pPr>
            <a:lvl3pPr indent="-298450" lvl="2" marL="1371600" rtl="0">
              <a:spcBef>
                <a:spcPts val="1600"/>
              </a:spcBef>
              <a:spcAft>
                <a:spcPts val="0"/>
              </a:spcAft>
              <a:buSzPts val="1100"/>
              <a:buChar char="■"/>
              <a:defRPr sz="1500">
                <a:solidFill>
                  <a:schemeClr val="dk1"/>
                </a:solidFill>
                <a:latin typeface="Open Sans"/>
                <a:ea typeface="Open Sans"/>
                <a:cs typeface="Open Sans"/>
                <a:sym typeface="Open Sans"/>
              </a:defRPr>
            </a:lvl3pPr>
            <a:lvl4pPr indent="-298450" lvl="3" marL="1828800" rtl="0">
              <a:spcBef>
                <a:spcPts val="1600"/>
              </a:spcBef>
              <a:spcAft>
                <a:spcPts val="0"/>
              </a:spcAft>
              <a:buSzPts val="1100"/>
              <a:buChar char="●"/>
              <a:defRPr sz="1400">
                <a:solidFill>
                  <a:schemeClr val="dk1"/>
                </a:solidFill>
                <a:latin typeface="Open Sans"/>
                <a:ea typeface="Open Sans"/>
                <a:cs typeface="Open Sans"/>
                <a:sym typeface="Open Sans"/>
              </a:defRPr>
            </a:lvl4pPr>
            <a:lvl5pPr indent="-298450" lvl="4" marL="2286000" rtl="0">
              <a:spcBef>
                <a:spcPts val="1600"/>
              </a:spcBef>
              <a:spcAft>
                <a:spcPts val="0"/>
              </a:spcAft>
              <a:buSzPts val="1100"/>
              <a:buChar char="○"/>
              <a:defRPr sz="1400">
                <a:solidFill>
                  <a:schemeClr val="dk1"/>
                </a:solidFill>
                <a:latin typeface="Open Sans"/>
                <a:ea typeface="Open Sans"/>
                <a:cs typeface="Open Sans"/>
                <a:sym typeface="Open Sans"/>
              </a:defRPr>
            </a:lvl5pPr>
            <a:lvl6pPr indent="-298450" lvl="5" marL="2743200" rtl="0">
              <a:spcBef>
                <a:spcPts val="1600"/>
              </a:spcBef>
              <a:spcAft>
                <a:spcPts val="0"/>
              </a:spcAft>
              <a:buSzPts val="1100"/>
              <a:buChar char="■"/>
              <a:defRPr sz="1400">
                <a:solidFill>
                  <a:schemeClr val="dk1"/>
                </a:solidFill>
                <a:latin typeface="Open Sans"/>
                <a:ea typeface="Open Sans"/>
                <a:cs typeface="Open Sans"/>
                <a:sym typeface="Open Sans"/>
              </a:defRPr>
            </a:lvl6pPr>
            <a:lvl7pPr indent="-298450" lvl="6" marL="3200400" rtl="0">
              <a:spcBef>
                <a:spcPts val="1600"/>
              </a:spcBef>
              <a:spcAft>
                <a:spcPts val="0"/>
              </a:spcAft>
              <a:buSzPts val="1100"/>
              <a:buChar char="●"/>
              <a:defRPr sz="1400">
                <a:solidFill>
                  <a:schemeClr val="dk1"/>
                </a:solidFill>
                <a:latin typeface="Open Sans"/>
                <a:ea typeface="Open Sans"/>
                <a:cs typeface="Open Sans"/>
                <a:sym typeface="Open Sans"/>
              </a:defRPr>
            </a:lvl7pPr>
            <a:lvl8pPr indent="-298450" lvl="7" marL="3657600" rtl="0">
              <a:spcBef>
                <a:spcPts val="1600"/>
              </a:spcBef>
              <a:spcAft>
                <a:spcPts val="0"/>
              </a:spcAft>
              <a:buSzPts val="1100"/>
              <a:buChar char="○"/>
              <a:defRPr sz="1400">
                <a:solidFill>
                  <a:schemeClr val="dk1"/>
                </a:solidFill>
                <a:latin typeface="Open Sans"/>
                <a:ea typeface="Open Sans"/>
                <a:cs typeface="Open Sans"/>
                <a:sym typeface="Open Sans"/>
              </a:defRPr>
            </a:lvl8pPr>
            <a:lvl9pPr indent="-298450" lvl="8" marL="4114800" rtl="0">
              <a:spcBef>
                <a:spcPts val="1600"/>
              </a:spcBef>
              <a:spcAft>
                <a:spcPts val="1600"/>
              </a:spcAft>
              <a:buSzPts val="1100"/>
              <a:buChar char="■"/>
              <a:defRPr sz="1400">
                <a:solidFill>
                  <a:schemeClr val="dk1"/>
                </a:solidFill>
                <a:latin typeface="Open Sans"/>
                <a:ea typeface="Open Sans"/>
                <a:cs typeface="Open Sans"/>
                <a:sym typeface="Open Sans"/>
              </a:defRPr>
            </a:lvl9pPr>
          </a:lstStyle>
          <a:p/>
        </p:txBody>
      </p:sp>
      <p:sp>
        <p:nvSpPr>
          <p:cNvPr id="196" name="Google Shape;196;p41"/>
          <p:cNvSpPr txBox="1"/>
          <p:nvPr>
            <p:ph idx="2" type="body"/>
          </p:nvPr>
        </p:nvSpPr>
        <p:spPr>
          <a:xfrm>
            <a:off x="114302" y="1214051"/>
            <a:ext cx="8915400" cy="3227400"/>
          </a:xfrm>
          <a:prstGeom prst="rect">
            <a:avLst/>
          </a:prstGeom>
          <a:noFill/>
          <a:ln>
            <a:noFill/>
          </a:ln>
        </p:spPr>
        <p:txBody>
          <a:bodyPr anchorCtr="0" anchor="t" bIns="68575" lIns="68575" spcFirstLastPara="1" rIns="68575" wrap="square" tIns="68575">
            <a:noAutofit/>
          </a:bodyPr>
          <a:lstStyle>
            <a:lvl1pPr indent="-298450" lvl="0" marL="457200" rtl="0">
              <a:spcBef>
                <a:spcPts val="0"/>
              </a:spcBef>
              <a:spcAft>
                <a:spcPts val="0"/>
              </a:spcAft>
              <a:buClr>
                <a:schemeClr val="accent1"/>
              </a:buClr>
              <a:buSzPts val="1100"/>
              <a:buFont typeface="Noto Sans Symbols"/>
              <a:buChar char="▪"/>
              <a:defRPr sz="1200">
                <a:solidFill>
                  <a:schemeClr val="dk2"/>
                </a:solidFill>
              </a:defRPr>
            </a:lvl1pPr>
            <a:lvl2pPr indent="-298450" lvl="1" marL="914400" rtl="0">
              <a:spcBef>
                <a:spcPts val="900"/>
              </a:spcBef>
              <a:spcAft>
                <a:spcPts val="0"/>
              </a:spcAft>
              <a:buSzPts val="1100"/>
              <a:buChar char="○"/>
              <a:defRPr sz="1200"/>
            </a:lvl2pPr>
            <a:lvl3pPr indent="-298450" lvl="2" marL="1371600" rtl="0">
              <a:spcBef>
                <a:spcPts val="1600"/>
              </a:spcBef>
              <a:spcAft>
                <a:spcPts val="0"/>
              </a:spcAft>
              <a:buSzPts val="1100"/>
              <a:buChar char="■"/>
              <a:defRPr sz="1100"/>
            </a:lvl3pPr>
            <a:lvl4pPr indent="-298450" lvl="3" marL="1828800" rtl="0">
              <a:spcBef>
                <a:spcPts val="1600"/>
              </a:spcBef>
              <a:spcAft>
                <a:spcPts val="0"/>
              </a:spcAft>
              <a:buSzPts val="1100"/>
              <a:buChar char="●"/>
              <a:defRPr sz="900"/>
            </a:lvl4pPr>
            <a:lvl5pPr indent="-298450" lvl="4" marL="2286000" rtl="0">
              <a:spcBef>
                <a:spcPts val="1600"/>
              </a:spcBef>
              <a:spcAft>
                <a:spcPts val="0"/>
              </a:spcAft>
              <a:buSzPts val="1100"/>
              <a:buChar char="○"/>
              <a:defRPr sz="900"/>
            </a:lvl5pPr>
            <a:lvl6pPr indent="-298450" lvl="5" marL="2743200" rtl="0">
              <a:spcBef>
                <a:spcPts val="1600"/>
              </a:spcBef>
              <a:spcAft>
                <a:spcPts val="0"/>
              </a:spcAft>
              <a:buSzPts val="1100"/>
              <a:buChar char="■"/>
              <a:defRPr sz="1400">
                <a:solidFill>
                  <a:schemeClr val="dk1"/>
                </a:solidFill>
                <a:latin typeface="Open Sans"/>
                <a:ea typeface="Open Sans"/>
                <a:cs typeface="Open Sans"/>
                <a:sym typeface="Open Sans"/>
              </a:defRPr>
            </a:lvl6pPr>
            <a:lvl7pPr indent="-298450" lvl="6" marL="3200400" rtl="0">
              <a:spcBef>
                <a:spcPts val="1600"/>
              </a:spcBef>
              <a:spcAft>
                <a:spcPts val="0"/>
              </a:spcAft>
              <a:buSzPts val="1100"/>
              <a:buChar char="●"/>
              <a:defRPr sz="1400">
                <a:solidFill>
                  <a:schemeClr val="dk1"/>
                </a:solidFill>
                <a:latin typeface="Open Sans"/>
                <a:ea typeface="Open Sans"/>
                <a:cs typeface="Open Sans"/>
                <a:sym typeface="Open Sans"/>
              </a:defRPr>
            </a:lvl7pPr>
            <a:lvl8pPr indent="-298450" lvl="7" marL="3657600" rtl="0">
              <a:spcBef>
                <a:spcPts val="1600"/>
              </a:spcBef>
              <a:spcAft>
                <a:spcPts val="0"/>
              </a:spcAft>
              <a:buSzPts val="1100"/>
              <a:buChar char="○"/>
              <a:defRPr sz="1400">
                <a:solidFill>
                  <a:schemeClr val="dk1"/>
                </a:solidFill>
                <a:latin typeface="Open Sans"/>
                <a:ea typeface="Open Sans"/>
                <a:cs typeface="Open Sans"/>
                <a:sym typeface="Open Sans"/>
              </a:defRPr>
            </a:lvl8pPr>
            <a:lvl9pPr indent="-298450" lvl="8" marL="4114800" rtl="0">
              <a:spcBef>
                <a:spcPts val="1600"/>
              </a:spcBef>
              <a:spcAft>
                <a:spcPts val="1600"/>
              </a:spcAft>
              <a:buSzPts val="1100"/>
              <a:buChar char="■"/>
              <a:defRPr sz="1400">
                <a:solidFill>
                  <a:schemeClr val="dk1"/>
                </a:solidFill>
                <a:latin typeface="Open Sans"/>
                <a:ea typeface="Open Sans"/>
                <a:cs typeface="Open Sans"/>
                <a:sym typeface="Open Sans"/>
              </a:defRPr>
            </a:lvl9pPr>
          </a:lstStyle>
          <a:p/>
        </p:txBody>
      </p:sp>
      <p:sp>
        <p:nvSpPr>
          <p:cNvPr id="197" name="Google Shape;197;p41"/>
          <p:cNvSpPr txBox="1"/>
          <p:nvPr>
            <p:ph idx="3" type="body"/>
          </p:nvPr>
        </p:nvSpPr>
        <p:spPr>
          <a:xfrm>
            <a:off x="114301" y="4514852"/>
            <a:ext cx="8915400" cy="292800"/>
          </a:xfrm>
          <a:prstGeom prst="rect">
            <a:avLst/>
          </a:prstGeom>
          <a:noFill/>
          <a:ln>
            <a:noFill/>
          </a:ln>
        </p:spPr>
        <p:txBody>
          <a:bodyPr anchorCtr="0" anchor="b" bIns="68575" lIns="68575" spcFirstLastPara="1" rIns="68575" wrap="square" tIns="68575">
            <a:noAutofit/>
          </a:bodyPr>
          <a:lstStyle>
            <a:lvl1pPr indent="-228600" lvl="0" marL="457200" marR="0" rtl="0" algn="l">
              <a:lnSpc>
                <a:spcPct val="100000"/>
              </a:lnSpc>
              <a:spcBef>
                <a:spcPts val="0"/>
              </a:spcBef>
              <a:spcAft>
                <a:spcPts val="0"/>
              </a:spcAft>
              <a:buSzPts val="1100"/>
              <a:buFont typeface="Arial"/>
              <a:buNone/>
              <a:defRPr sz="600"/>
            </a:lvl1pPr>
            <a:lvl2pPr indent="-228600" lvl="1" marL="914400" rtl="0">
              <a:spcBef>
                <a:spcPts val="0"/>
              </a:spcBef>
              <a:spcAft>
                <a:spcPts val="0"/>
              </a:spcAft>
              <a:buSzPts val="1100"/>
              <a:buFont typeface="Open Sans"/>
              <a:buNone/>
              <a:defRPr sz="800"/>
            </a:lvl2pPr>
            <a:lvl3pPr indent="-228600" lvl="2" marL="1371600" rtl="0">
              <a:spcBef>
                <a:spcPts val="1600"/>
              </a:spcBef>
              <a:spcAft>
                <a:spcPts val="0"/>
              </a:spcAft>
              <a:buSzPts val="1100"/>
              <a:buFont typeface="Open Sans"/>
              <a:buNone/>
              <a:defRPr sz="800"/>
            </a:lvl3pPr>
            <a:lvl4pPr indent="-228600" lvl="3" marL="1828800" rtl="0">
              <a:spcBef>
                <a:spcPts val="1600"/>
              </a:spcBef>
              <a:spcAft>
                <a:spcPts val="0"/>
              </a:spcAft>
              <a:buSzPts val="1100"/>
              <a:buFont typeface="Open Sans"/>
              <a:buNone/>
              <a:defRPr sz="800"/>
            </a:lvl4pPr>
            <a:lvl5pPr indent="-228600" lvl="4" marL="2286000" rtl="0">
              <a:spcBef>
                <a:spcPts val="1600"/>
              </a:spcBef>
              <a:spcAft>
                <a:spcPts val="0"/>
              </a:spcAft>
              <a:buSzPts val="1100"/>
              <a:buFont typeface="Open Sans"/>
              <a:buNone/>
              <a:defRPr sz="800"/>
            </a:lvl5pPr>
            <a:lvl6pPr indent="-298450" lvl="5" marL="2743200" rtl="0">
              <a:spcBef>
                <a:spcPts val="1600"/>
              </a:spcBef>
              <a:spcAft>
                <a:spcPts val="0"/>
              </a:spcAft>
              <a:buSzPts val="1100"/>
              <a:buChar char="■"/>
              <a:defRPr sz="1400">
                <a:solidFill>
                  <a:schemeClr val="dk1"/>
                </a:solidFill>
                <a:latin typeface="Open Sans"/>
                <a:ea typeface="Open Sans"/>
                <a:cs typeface="Open Sans"/>
                <a:sym typeface="Open Sans"/>
              </a:defRPr>
            </a:lvl6pPr>
            <a:lvl7pPr indent="-298450" lvl="6" marL="3200400" rtl="0">
              <a:spcBef>
                <a:spcPts val="1600"/>
              </a:spcBef>
              <a:spcAft>
                <a:spcPts val="0"/>
              </a:spcAft>
              <a:buSzPts val="1100"/>
              <a:buChar char="●"/>
              <a:defRPr sz="1400">
                <a:solidFill>
                  <a:schemeClr val="dk1"/>
                </a:solidFill>
                <a:latin typeface="Open Sans"/>
                <a:ea typeface="Open Sans"/>
                <a:cs typeface="Open Sans"/>
                <a:sym typeface="Open Sans"/>
              </a:defRPr>
            </a:lvl7pPr>
            <a:lvl8pPr indent="-298450" lvl="7" marL="3657600" rtl="0">
              <a:spcBef>
                <a:spcPts val="1600"/>
              </a:spcBef>
              <a:spcAft>
                <a:spcPts val="0"/>
              </a:spcAft>
              <a:buSzPts val="1100"/>
              <a:buChar char="○"/>
              <a:defRPr sz="1400">
                <a:solidFill>
                  <a:schemeClr val="dk1"/>
                </a:solidFill>
                <a:latin typeface="Open Sans"/>
                <a:ea typeface="Open Sans"/>
                <a:cs typeface="Open Sans"/>
                <a:sym typeface="Open Sans"/>
              </a:defRPr>
            </a:lvl8pPr>
            <a:lvl9pPr indent="-298450" lvl="8" marL="4114800" rtl="0">
              <a:spcBef>
                <a:spcPts val="1600"/>
              </a:spcBef>
              <a:spcAft>
                <a:spcPts val="1600"/>
              </a:spcAft>
              <a:buSzPts val="1100"/>
              <a:buChar char="■"/>
              <a:defRPr sz="1400">
                <a:solidFill>
                  <a:schemeClr val="dk1"/>
                </a:solidFill>
                <a:latin typeface="Open Sans"/>
                <a:ea typeface="Open Sans"/>
                <a:cs typeface="Open Sans"/>
                <a:sym typeface="Open Sans"/>
              </a:defRPr>
            </a:lvl9pPr>
          </a:lstStyle>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96">
                                            <p:txEl>
                                              <p:pRg end="0" st="0"/>
                                            </p:txEl>
                                          </p:spTgt>
                                        </p:tgtEl>
                                        <p:attrNameLst>
                                          <p:attrName>style.visibility</p:attrName>
                                        </p:attrNameLst>
                                      </p:cBhvr>
                                      <p:to>
                                        <p:strVal val="visible"/>
                                      </p:to>
                                    </p:set>
                                    <p:animEffect filter="fade" transition="in">
                                      <p:cBhvr>
                                        <p:cTn dur="500"/>
                                        <p:tgtEl>
                                          <p:spTgt spid="196">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196">
                                            <p:txEl>
                                              <p:pRg end="1" st="1"/>
                                            </p:txEl>
                                          </p:spTgt>
                                        </p:tgtEl>
                                        <p:attrNameLst>
                                          <p:attrName>style.visibility</p:attrName>
                                        </p:attrNameLst>
                                      </p:cBhvr>
                                      <p:to>
                                        <p:strVal val="visible"/>
                                      </p:to>
                                    </p:set>
                                    <p:animEffect filter="fade" transition="in">
                                      <p:cBhvr>
                                        <p:cTn dur="500"/>
                                        <p:tgtEl>
                                          <p:spTgt spid="196">
                                            <p:txEl>
                                              <p:pRg end="1" st="1"/>
                                            </p:txEl>
                                          </p:spTgt>
                                        </p:tgtEl>
                                      </p:cBhvr>
                                    </p:animEffect>
                                  </p:childTnLst>
                                </p:cTn>
                              </p:par>
                              <p:par>
                                <p:cTn fill="hold" nodeType="withEffect" presetClass="entr" presetID="10" presetSubtype="0">
                                  <p:stCondLst>
                                    <p:cond delay="0"/>
                                  </p:stCondLst>
                                  <p:childTnLst>
                                    <p:set>
                                      <p:cBhvr>
                                        <p:cTn dur="1" fill="hold">
                                          <p:stCondLst>
                                            <p:cond delay="0"/>
                                          </p:stCondLst>
                                        </p:cTn>
                                        <p:tgtEl>
                                          <p:spTgt spid="196">
                                            <p:txEl>
                                              <p:pRg end="2" st="2"/>
                                            </p:txEl>
                                          </p:spTgt>
                                        </p:tgtEl>
                                        <p:attrNameLst>
                                          <p:attrName>style.visibility</p:attrName>
                                        </p:attrNameLst>
                                      </p:cBhvr>
                                      <p:to>
                                        <p:strVal val="visible"/>
                                      </p:to>
                                    </p:set>
                                    <p:animEffect filter="fade" transition="in">
                                      <p:cBhvr>
                                        <p:cTn dur="500"/>
                                        <p:tgtEl>
                                          <p:spTgt spid="196">
                                            <p:txEl>
                                              <p:pRg end="2" st="2"/>
                                            </p:txEl>
                                          </p:spTgt>
                                        </p:tgtEl>
                                      </p:cBhvr>
                                    </p:animEffect>
                                  </p:childTnLst>
                                </p:cTn>
                              </p:par>
                              <p:par>
                                <p:cTn fill="hold" nodeType="withEffect" presetClass="entr" presetID="10" presetSubtype="0">
                                  <p:stCondLst>
                                    <p:cond delay="0"/>
                                  </p:stCondLst>
                                  <p:childTnLst>
                                    <p:set>
                                      <p:cBhvr>
                                        <p:cTn dur="1" fill="hold">
                                          <p:stCondLst>
                                            <p:cond delay="0"/>
                                          </p:stCondLst>
                                        </p:cTn>
                                        <p:tgtEl>
                                          <p:spTgt spid="196">
                                            <p:txEl>
                                              <p:pRg end="3" st="3"/>
                                            </p:txEl>
                                          </p:spTgt>
                                        </p:tgtEl>
                                        <p:attrNameLst>
                                          <p:attrName>style.visibility</p:attrName>
                                        </p:attrNameLst>
                                      </p:cBhvr>
                                      <p:to>
                                        <p:strVal val="visible"/>
                                      </p:to>
                                    </p:set>
                                    <p:animEffect filter="fade" transition="in">
                                      <p:cBhvr>
                                        <p:cTn dur="500"/>
                                        <p:tgtEl>
                                          <p:spTgt spid="196">
                                            <p:txEl>
                                              <p:pRg end="3" st="3"/>
                                            </p:txEl>
                                          </p:spTgt>
                                        </p:tgtEl>
                                      </p:cBhvr>
                                    </p:animEffect>
                                  </p:childTnLst>
                                </p:cTn>
                              </p:par>
                              <p:par>
                                <p:cTn fill="hold" nodeType="withEffect" presetClass="entr" presetID="10" presetSubtype="0">
                                  <p:stCondLst>
                                    <p:cond delay="0"/>
                                  </p:stCondLst>
                                  <p:childTnLst>
                                    <p:set>
                                      <p:cBhvr>
                                        <p:cTn dur="1" fill="hold">
                                          <p:stCondLst>
                                            <p:cond delay="0"/>
                                          </p:stCondLst>
                                        </p:cTn>
                                        <p:tgtEl>
                                          <p:spTgt spid="196">
                                            <p:txEl>
                                              <p:pRg end="4" st="4"/>
                                            </p:txEl>
                                          </p:spTgt>
                                        </p:tgtEl>
                                        <p:attrNameLst>
                                          <p:attrName>style.visibility</p:attrName>
                                        </p:attrNameLst>
                                      </p:cBhvr>
                                      <p:to>
                                        <p:strVal val="visible"/>
                                      </p:to>
                                    </p:set>
                                    <p:animEffect filter="fade" transition="in">
                                      <p:cBhvr>
                                        <p:cTn dur="500"/>
                                        <p:tgtEl>
                                          <p:spTgt spid="196">
                                            <p:txEl>
                                              <p:pRg end="4" st="4"/>
                                            </p:txEl>
                                          </p:spTgt>
                                        </p:tgtEl>
                                      </p:cBhvr>
                                    </p:animEffect>
                                  </p:childTnLst>
                                </p:cTn>
                              </p:par>
                              <p:par>
                                <p:cTn fill="hold" nodeType="withEffect" presetClass="entr" presetID="10" presetSubtype="0">
                                  <p:stCondLst>
                                    <p:cond delay="0"/>
                                  </p:stCondLst>
                                  <p:childTnLst>
                                    <p:set>
                                      <p:cBhvr>
                                        <p:cTn dur="1" fill="hold">
                                          <p:stCondLst>
                                            <p:cond delay="0"/>
                                          </p:stCondLst>
                                        </p:cTn>
                                        <p:tgtEl>
                                          <p:spTgt spid="196">
                                            <p:txEl>
                                              <p:pRg end="5" st="5"/>
                                            </p:txEl>
                                          </p:spTgt>
                                        </p:tgtEl>
                                        <p:attrNameLst>
                                          <p:attrName>style.visibility</p:attrName>
                                        </p:attrNameLst>
                                      </p:cBhvr>
                                      <p:to>
                                        <p:strVal val="visible"/>
                                      </p:to>
                                    </p:set>
                                    <p:animEffect filter="fade" transition="in">
                                      <p:cBhvr>
                                        <p:cTn dur="500"/>
                                        <p:tgtEl>
                                          <p:spTgt spid="196">
                                            <p:txEl>
                                              <p:pRg end="5" st="5"/>
                                            </p:txEl>
                                          </p:spTgt>
                                        </p:tgtEl>
                                      </p:cBhvr>
                                    </p:animEffect>
                                  </p:childTnLst>
                                </p:cTn>
                              </p:par>
                              <p:par>
                                <p:cTn fill="hold" nodeType="withEffect" presetClass="entr" presetID="10" presetSubtype="0">
                                  <p:stCondLst>
                                    <p:cond delay="0"/>
                                  </p:stCondLst>
                                  <p:childTnLst>
                                    <p:set>
                                      <p:cBhvr>
                                        <p:cTn dur="1" fill="hold">
                                          <p:stCondLst>
                                            <p:cond delay="0"/>
                                          </p:stCondLst>
                                        </p:cTn>
                                        <p:tgtEl>
                                          <p:spTgt spid="196">
                                            <p:txEl>
                                              <p:pRg end="6" st="6"/>
                                            </p:txEl>
                                          </p:spTgt>
                                        </p:tgtEl>
                                        <p:attrNameLst>
                                          <p:attrName>style.visibility</p:attrName>
                                        </p:attrNameLst>
                                      </p:cBhvr>
                                      <p:to>
                                        <p:strVal val="visible"/>
                                      </p:to>
                                    </p:set>
                                    <p:animEffect filter="fade" transition="in">
                                      <p:cBhvr>
                                        <p:cTn dur="500"/>
                                        <p:tgtEl>
                                          <p:spTgt spid="196">
                                            <p:txEl>
                                              <p:pRg end="6" st="6"/>
                                            </p:txEl>
                                          </p:spTgt>
                                        </p:tgtEl>
                                      </p:cBhvr>
                                    </p:animEffect>
                                  </p:childTnLst>
                                </p:cTn>
                              </p:par>
                              <p:par>
                                <p:cTn fill="hold" nodeType="withEffect" presetClass="entr" presetID="10" presetSubtype="0">
                                  <p:stCondLst>
                                    <p:cond delay="0"/>
                                  </p:stCondLst>
                                  <p:childTnLst>
                                    <p:set>
                                      <p:cBhvr>
                                        <p:cTn dur="1" fill="hold">
                                          <p:stCondLst>
                                            <p:cond delay="0"/>
                                          </p:stCondLst>
                                        </p:cTn>
                                        <p:tgtEl>
                                          <p:spTgt spid="196">
                                            <p:txEl>
                                              <p:pRg end="7" st="7"/>
                                            </p:txEl>
                                          </p:spTgt>
                                        </p:tgtEl>
                                        <p:attrNameLst>
                                          <p:attrName>style.visibility</p:attrName>
                                        </p:attrNameLst>
                                      </p:cBhvr>
                                      <p:to>
                                        <p:strVal val="visible"/>
                                      </p:to>
                                    </p:set>
                                    <p:animEffect filter="fade" transition="in">
                                      <p:cBhvr>
                                        <p:cTn dur="500"/>
                                        <p:tgtEl>
                                          <p:spTgt spid="196">
                                            <p:txEl>
                                              <p:pRg end="7" st="7"/>
                                            </p:txEl>
                                          </p:spTgt>
                                        </p:tgtEl>
                                      </p:cBhvr>
                                    </p:animEffect>
                                  </p:childTnLst>
                                </p:cTn>
                              </p:par>
                              <p:par>
                                <p:cTn fill="hold" nodeType="withEffect" presetClass="entr" presetID="10" presetSubtype="0">
                                  <p:stCondLst>
                                    <p:cond delay="0"/>
                                  </p:stCondLst>
                                  <p:childTnLst>
                                    <p:set>
                                      <p:cBhvr>
                                        <p:cTn dur="1" fill="hold">
                                          <p:stCondLst>
                                            <p:cond delay="0"/>
                                          </p:stCondLst>
                                        </p:cTn>
                                        <p:tgtEl>
                                          <p:spTgt spid="196">
                                            <p:txEl>
                                              <p:pRg end="8" st="8"/>
                                            </p:txEl>
                                          </p:spTgt>
                                        </p:tgtEl>
                                        <p:attrNameLst>
                                          <p:attrName>style.visibility</p:attrName>
                                        </p:attrNameLst>
                                      </p:cBhvr>
                                      <p:to>
                                        <p:strVal val="visible"/>
                                      </p:to>
                                    </p:set>
                                    <p:animEffect filter="fade" transition="in">
                                      <p:cBhvr>
                                        <p:cTn dur="500"/>
                                        <p:tgtEl>
                                          <p:spTgt spid="196">
                                            <p:txEl>
                                              <p:pRg end="8" st="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Impact Slide">
  <p:cSld name="Blue Impact Slide">
    <p:spTree>
      <p:nvGrpSpPr>
        <p:cNvPr id="198" name="Shape 198"/>
        <p:cNvGrpSpPr/>
        <p:nvPr/>
      </p:nvGrpSpPr>
      <p:grpSpPr>
        <a:xfrm>
          <a:off x="0" y="0"/>
          <a:ext cx="0" cy="0"/>
          <a:chOff x="0" y="0"/>
          <a:chExt cx="0" cy="0"/>
        </a:xfrm>
      </p:grpSpPr>
      <p:sp>
        <p:nvSpPr>
          <p:cNvPr id="199" name="Google Shape;199;p42"/>
          <p:cNvSpPr/>
          <p:nvPr/>
        </p:nvSpPr>
        <p:spPr>
          <a:xfrm>
            <a:off x="0" y="0"/>
            <a:ext cx="9144000" cy="51435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00AEEF"/>
              </a:solidFill>
              <a:latin typeface="Open Sans"/>
              <a:ea typeface="Open Sans"/>
              <a:cs typeface="Open Sans"/>
              <a:sym typeface="Open Sans"/>
            </a:endParaRPr>
          </a:p>
        </p:txBody>
      </p:sp>
      <p:sp>
        <p:nvSpPr>
          <p:cNvPr id="200" name="Google Shape;200;p42"/>
          <p:cNvSpPr txBox="1"/>
          <p:nvPr>
            <p:ph type="title"/>
          </p:nvPr>
        </p:nvSpPr>
        <p:spPr>
          <a:xfrm>
            <a:off x="457200" y="1982194"/>
            <a:ext cx="8229600" cy="1179000"/>
          </a:xfrm>
          <a:prstGeom prst="rect">
            <a:avLst/>
          </a:prstGeom>
          <a:noFill/>
          <a:ln>
            <a:noFill/>
          </a:ln>
        </p:spPr>
        <p:txBody>
          <a:bodyPr anchorCtr="0" anchor="t" bIns="68575" lIns="68575" spcFirstLastPara="1" rIns="68575" wrap="square" tIns="68575">
            <a:noAutofit/>
          </a:bodyPr>
          <a:lstStyle>
            <a:lvl1pPr lvl="0" rtl="0">
              <a:spcBef>
                <a:spcPts val="0"/>
              </a:spcBef>
              <a:spcAft>
                <a:spcPts val="0"/>
              </a:spcAft>
              <a:buSzPts val="1100"/>
              <a:buNone/>
              <a:defRPr b="0" sz="4500">
                <a:solidFill>
                  <a:schemeClr val="lt1"/>
                </a:solidFill>
                <a:latin typeface="Open Sans"/>
                <a:ea typeface="Open Sans"/>
                <a:cs typeface="Open Sans"/>
                <a:sym typeface="Open Sans"/>
              </a:defRPr>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p:txBody>
      </p:sp>
      <p:sp>
        <p:nvSpPr>
          <p:cNvPr id="201" name="Google Shape;201;p42"/>
          <p:cNvSpPr txBox="1"/>
          <p:nvPr>
            <p:ph idx="1" type="body"/>
          </p:nvPr>
        </p:nvSpPr>
        <p:spPr>
          <a:xfrm>
            <a:off x="457200" y="1561743"/>
            <a:ext cx="8229600" cy="447300"/>
          </a:xfrm>
          <a:prstGeom prst="rect">
            <a:avLst/>
          </a:prstGeom>
          <a:noFill/>
          <a:ln>
            <a:noFill/>
          </a:ln>
        </p:spPr>
        <p:txBody>
          <a:bodyPr anchorCtr="0" anchor="t" bIns="68575" lIns="68575" spcFirstLastPara="1" rIns="68575" wrap="square" tIns="68575">
            <a:noAutofit/>
          </a:bodyPr>
          <a:lstStyle>
            <a:lvl1pPr indent="-228600" lvl="0" marL="457200" rtl="0">
              <a:spcBef>
                <a:spcPts val="0"/>
              </a:spcBef>
              <a:spcAft>
                <a:spcPts val="0"/>
              </a:spcAft>
              <a:buClr>
                <a:srgbClr val="1D4358"/>
              </a:buClr>
              <a:buSzPts val="1100"/>
              <a:buFont typeface="Open Sans"/>
              <a:buNone/>
              <a:defRPr b="0" sz="2700">
                <a:solidFill>
                  <a:srgbClr val="1D4358"/>
                </a:solidFill>
                <a:latin typeface="Open Sans"/>
                <a:ea typeface="Open Sans"/>
                <a:cs typeface="Open Sans"/>
                <a:sym typeface="Open Sans"/>
              </a:defRPr>
            </a:lvl1pPr>
            <a:lvl2pPr indent="-298450" lvl="1" marL="914400" rtl="0">
              <a:spcBef>
                <a:spcPts val="1600"/>
              </a:spcBef>
              <a:spcAft>
                <a:spcPts val="0"/>
              </a:spcAft>
              <a:buSzPts val="1100"/>
              <a:buChar char="○"/>
              <a:defRPr b="1" sz="3000">
                <a:solidFill>
                  <a:srgbClr val="FFFF00"/>
                </a:solidFill>
                <a:latin typeface="Questrial"/>
                <a:ea typeface="Questrial"/>
                <a:cs typeface="Questrial"/>
                <a:sym typeface="Questrial"/>
              </a:defRPr>
            </a:lvl2pPr>
            <a:lvl3pPr indent="-298450" lvl="2" marL="1371600" rtl="0">
              <a:spcBef>
                <a:spcPts val="1600"/>
              </a:spcBef>
              <a:spcAft>
                <a:spcPts val="0"/>
              </a:spcAft>
              <a:buSzPts val="1100"/>
              <a:buChar char="■"/>
              <a:defRPr b="1" sz="3000">
                <a:solidFill>
                  <a:srgbClr val="FFFF00"/>
                </a:solidFill>
                <a:latin typeface="Questrial"/>
                <a:ea typeface="Questrial"/>
                <a:cs typeface="Questrial"/>
                <a:sym typeface="Questrial"/>
              </a:defRPr>
            </a:lvl3pPr>
            <a:lvl4pPr indent="-298450" lvl="3" marL="1828800" rtl="0">
              <a:spcBef>
                <a:spcPts val="1600"/>
              </a:spcBef>
              <a:spcAft>
                <a:spcPts val="0"/>
              </a:spcAft>
              <a:buSzPts val="1100"/>
              <a:buChar char="●"/>
              <a:defRPr b="1" sz="3000">
                <a:solidFill>
                  <a:srgbClr val="FFFF00"/>
                </a:solidFill>
                <a:latin typeface="Questrial"/>
                <a:ea typeface="Questrial"/>
                <a:cs typeface="Questrial"/>
                <a:sym typeface="Questrial"/>
              </a:defRPr>
            </a:lvl4pPr>
            <a:lvl5pPr indent="-298450" lvl="4" marL="2286000" rtl="0">
              <a:spcBef>
                <a:spcPts val="1600"/>
              </a:spcBef>
              <a:spcAft>
                <a:spcPts val="0"/>
              </a:spcAft>
              <a:buSzPts val="1100"/>
              <a:buChar char="○"/>
              <a:defRPr b="1" sz="3000">
                <a:solidFill>
                  <a:srgbClr val="FFFF00"/>
                </a:solidFill>
                <a:latin typeface="Questrial"/>
                <a:ea typeface="Questrial"/>
                <a:cs typeface="Questrial"/>
                <a:sym typeface="Questrial"/>
              </a:defRPr>
            </a:lvl5pPr>
            <a:lvl6pPr indent="-298450" lvl="5" marL="2743200" rtl="0">
              <a:spcBef>
                <a:spcPts val="1600"/>
              </a:spcBef>
              <a:spcAft>
                <a:spcPts val="0"/>
              </a:spcAft>
              <a:buSzPts val="1100"/>
              <a:buChar char="■"/>
              <a:defRPr sz="1400">
                <a:solidFill>
                  <a:schemeClr val="dk1"/>
                </a:solidFill>
                <a:latin typeface="Open Sans"/>
                <a:ea typeface="Open Sans"/>
                <a:cs typeface="Open Sans"/>
                <a:sym typeface="Open Sans"/>
              </a:defRPr>
            </a:lvl6pPr>
            <a:lvl7pPr indent="-298450" lvl="6" marL="3200400" rtl="0">
              <a:spcBef>
                <a:spcPts val="1600"/>
              </a:spcBef>
              <a:spcAft>
                <a:spcPts val="0"/>
              </a:spcAft>
              <a:buSzPts val="1100"/>
              <a:buChar char="●"/>
              <a:defRPr sz="1400">
                <a:solidFill>
                  <a:schemeClr val="dk1"/>
                </a:solidFill>
                <a:latin typeface="Open Sans"/>
                <a:ea typeface="Open Sans"/>
                <a:cs typeface="Open Sans"/>
                <a:sym typeface="Open Sans"/>
              </a:defRPr>
            </a:lvl7pPr>
            <a:lvl8pPr indent="-298450" lvl="7" marL="3657600" rtl="0">
              <a:spcBef>
                <a:spcPts val="1600"/>
              </a:spcBef>
              <a:spcAft>
                <a:spcPts val="0"/>
              </a:spcAft>
              <a:buSzPts val="1100"/>
              <a:buChar char="○"/>
              <a:defRPr sz="1400">
                <a:solidFill>
                  <a:schemeClr val="dk1"/>
                </a:solidFill>
                <a:latin typeface="Open Sans"/>
                <a:ea typeface="Open Sans"/>
                <a:cs typeface="Open Sans"/>
                <a:sym typeface="Open Sans"/>
              </a:defRPr>
            </a:lvl8pPr>
            <a:lvl9pPr indent="-298450" lvl="8" marL="4114800" rtl="0">
              <a:spcBef>
                <a:spcPts val="1600"/>
              </a:spcBef>
              <a:spcAft>
                <a:spcPts val="1600"/>
              </a:spcAft>
              <a:buSzPts val="1100"/>
              <a:buChar char="■"/>
              <a:defRPr sz="1400">
                <a:solidFill>
                  <a:schemeClr val="dk1"/>
                </a:solidFill>
                <a:latin typeface="Open Sans"/>
                <a:ea typeface="Open Sans"/>
                <a:cs typeface="Open Sans"/>
                <a:sym typeface="Open Sans"/>
              </a:defRPr>
            </a:lvl9pPr>
          </a:lstStyle>
          <a:p/>
        </p:txBody>
      </p:sp>
      <p:sp>
        <p:nvSpPr>
          <p:cNvPr id="202" name="Google Shape;202;p42"/>
          <p:cNvSpPr/>
          <p:nvPr/>
        </p:nvSpPr>
        <p:spPr>
          <a:xfrm>
            <a:off x="8820083" y="4940828"/>
            <a:ext cx="251400" cy="88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fld id="{00000000-1234-1234-1234-123412341234}" type="slidenum">
              <a:rPr b="1" i="0" lang="en" sz="800" u="none" cap="none" strike="noStrike">
                <a:solidFill>
                  <a:schemeClr val="lt1"/>
                </a:solidFill>
                <a:latin typeface="Open Sans"/>
                <a:ea typeface="Open Sans"/>
                <a:cs typeface="Open Sans"/>
                <a:sym typeface="Open Sans"/>
              </a:rPr>
              <a:t>‹#›</a:t>
            </a:fld>
            <a:endParaRPr b="1" i="0" sz="600" u="none" cap="none" strike="noStrike">
              <a:solidFill>
                <a:schemeClr val="lt1"/>
              </a:solidFill>
              <a:latin typeface="Open Sans"/>
              <a:ea typeface="Open Sans"/>
              <a:cs typeface="Open Sans"/>
              <a:sym typeface="Open Sans"/>
            </a:endParaRPr>
          </a:p>
        </p:txBody>
      </p:sp>
      <p:sp>
        <p:nvSpPr>
          <p:cNvPr id="203" name="Google Shape;203;p42"/>
          <p:cNvSpPr txBox="1"/>
          <p:nvPr/>
        </p:nvSpPr>
        <p:spPr>
          <a:xfrm>
            <a:off x="6342745" y="4911638"/>
            <a:ext cx="2532900" cy="150000"/>
          </a:xfrm>
          <a:prstGeom prst="rect">
            <a:avLst/>
          </a:prstGeom>
          <a:noFill/>
          <a:ln>
            <a:noFill/>
          </a:ln>
        </p:spPr>
        <p:txBody>
          <a:bodyPr anchorCtr="0" anchor="t" bIns="34275" lIns="68575" spcFirstLastPara="1" rIns="68575" wrap="square" tIns="34275">
            <a:noAutofit/>
          </a:bodyPr>
          <a:lstStyle/>
          <a:p>
            <a:pPr indent="0" lvl="0" marL="0" marR="0" rtl="0" algn="r">
              <a:spcBef>
                <a:spcPts val="0"/>
              </a:spcBef>
              <a:spcAft>
                <a:spcPts val="0"/>
              </a:spcAft>
              <a:buNone/>
            </a:pPr>
            <a:r>
              <a:rPr b="0" i="0" lang="en" sz="500" u="none" cap="none" strike="noStrike">
                <a:solidFill>
                  <a:schemeClr val="lt1"/>
                </a:solidFill>
                <a:latin typeface="Open Sans"/>
                <a:ea typeface="Open Sans"/>
                <a:cs typeface="Open Sans"/>
                <a:sym typeface="Open Sans"/>
              </a:rPr>
              <a:t>© 2015 BIA/Kelsey. All Rights Reserved.    |</a:t>
            </a:r>
            <a:endParaRPr b="0" i="0" sz="500" u="none" cap="none" strike="noStrike">
              <a:solidFill>
                <a:schemeClr val="lt1"/>
              </a:solidFill>
              <a:latin typeface="Open Sans"/>
              <a:ea typeface="Open Sans"/>
              <a:cs typeface="Open Sans"/>
              <a:sym typeface="Open Sans"/>
            </a:endParaRPr>
          </a:p>
        </p:txBody>
      </p:sp>
      <p:pic>
        <p:nvPicPr>
          <p:cNvPr id="204" name="Google Shape;204;p42"/>
          <p:cNvPicPr preferRelativeResize="0"/>
          <p:nvPr/>
        </p:nvPicPr>
        <p:blipFill rotWithShape="1">
          <a:blip r:embed="rId2">
            <a:alphaModFix/>
          </a:blip>
          <a:srcRect b="0" l="0" r="0" t="0"/>
          <a:stretch/>
        </p:blipFill>
        <p:spPr>
          <a:xfrm>
            <a:off x="100048" y="4775512"/>
            <a:ext cx="425100" cy="296700"/>
          </a:xfrm>
          <a:prstGeom prst="rect">
            <a:avLst/>
          </a:prstGeom>
          <a:noFill/>
          <a:ln>
            <a:noFill/>
          </a:ln>
        </p:spPr>
      </p:pic>
      <p:sp>
        <p:nvSpPr>
          <p:cNvPr id="205" name="Google Shape;205;p42"/>
          <p:cNvSpPr/>
          <p:nvPr/>
        </p:nvSpPr>
        <p:spPr>
          <a:xfrm>
            <a:off x="948160" y="4852756"/>
            <a:ext cx="2226300" cy="2307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0" i="0" lang="en" sz="1100" u="none" cap="none" strike="noStrike">
                <a:solidFill>
                  <a:schemeClr val="lt1"/>
                </a:solidFill>
                <a:latin typeface="Open Sans"/>
                <a:ea typeface="Open Sans"/>
                <a:cs typeface="Open Sans"/>
                <a:sym typeface="Open Sans"/>
              </a:rPr>
              <a:t>Tweet With Us: #realworldanalytics</a:t>
            </a:r>
            <a:endParaRPr b="0" i="0" sz="1100" u="none" cap="none" strike="noStrike">
              <a:solidFill>
                <a:schemeClr val="lt1"/>
              </a:solidFill>
              <a:latin typeface="Open Sans"/>
              <a:ea typeface="Open Sans"/>
              <a:cs typeface="Open Sans"/>
              <a:sym typeface="Open Sans"/>
            </a:endParaRPr>
          </a:p>
        </p:txBody>
      </p:sp>
      <p:pic>
        <p:nvPicPr>
          <p:cNvPr id="206" name="Google Shape;206;p42"/>
          <p:cNvPicPr preferRelativeResize="0"/>
          <p:nvPr/>
        </p:nvPicPr>
        <p:blipFill rotWithShape="1">
          <a:blip r:embed="rId3">
            <a:alphaModFix/>
          </a:blip>
          <a:srcRect b="0" l="0" r="0" t="0"/>
          <a:stretch/>
        </p:blipFill>
        <p:spPr>
          <a:xfrm>
            <a:off x="725574" y="4891466"/>
            <a:ext cx="225900" cy="162300"/>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p:cSld name="Bullets">
    <p:spTree>
      <p:nvGrpSpPr>
        <p:cNvPr id="207" name="Shape 207"/>
        <p:cNvGrpSpPr/>
        <p:nvPr/>
      </p:nvGrpSpPr>
      <p:grpSpPr>
        <a:xfrm>
          <a:off x="0" y="0"/>
          <a:ext cx="0" cy="0"/>
          <a:chOff x="0" y="0"/>
          <a:chExt cx="0" cy="0"/>
        </a:xfrm>
      </p:grpSpPr>
      <p:sp>
        <p:nvSpPr>
          <p:cNvPr id="208" name="Google Shape;208;p43"/>
          <p:cNvSpPr txBox="1"/>
          <p:nvPr>
            <p:ph idx="1" type="body"/>
          </p:nvPr>
        </p:nvSpPr>
        <p:spPr>
          <a:xfrm>
            <a:off x="457214" y="1085850"/>
            <a:ext cx="8371800" cy="3508800"/>
          </a:xfrm>
          <a:prstGeom prst="rect">
            <a:avLst/>
          </a:prstGeom>
          <a:noFill/>
          <a:ln>
            <a:noFill/>
          </a:ln>
        </p:spPr>
        <p:txBody>
          <a:bodyPr anchorCtr="0" anchor="t" bIns="68575" lIns="68575" spcFirstLastPara="1" rIns="68575" wrap="square" tIns="68575">
            <a:noAutofit/>
          </a:bodyPr>
          <a:lstStyle>
            <a:lvl1pPr indent="-298450" lvl="0" marL="457200" marR="0" rtl="0" algn="l">
              <a:lnSpc>
                <a:spcPct val="100000"/>
              </a:lnSpc>
              <a:spcBef>
                <a:spcPts val="400"/>
              </a:spcBef>
              <a:spcAft>
                <a:spcPts val="0"/>
              </a:spcAft>
              <a:buClr>
                <a:schemeClr val="accent1"/>
              </a:buClr>
              <a:buSzPts val="1100"/>
              <a:buFont typeface="Noto Sans Symbols"/>
              <a:buChar char="▪"/>
              <a:defRPr sz="1800"/>
            </a:lvl1pPr>
            <a:lvl2pPr indent="-298450" lvl="1" marL="914400" marR="0" rtl="0" algn="l">
              <a:lnSpc>
                <a:spcPct val="100000"/>
              </a:lnSpc>
              <a:spcBef>
                <a:spcPts val="400"/>
              </a:spcBef>
              <a:spcAft>
                <a:spcPts val="0"/>
              </a:spcAft>
              <a:buClr>
                <a:schemeClr val="accent1"/>
              </a:buClr>
              <a:buSzPts val="1100"/>
              <a:buFont typeface="Noto Sans Symbols"/>
              <a:buChar char="▪"/>
              <a:defRPr sz="1100"/>
            </a:lvl2pPr>
            <a:lvl3pPr indent="-298450" lvl="2" marL="1371600" marR="0" rtl="0" algn="l">
              <a:lnSpc>
                <a:spcPct val="100000"/>
              </a:lnSpc>
              <a:spcBef>
                <a:spcPts val="300"/>
              </a:spcBef>
              <a:spcAft>
                <a:spcPts val="0"/>
              </a:spcAft>
              <a:buClr>
                <a:schemeClr val="accent1"/>
              </a:buClr>
              <a:buSzPts val="1100"/>
              <a:buFont typeface="Noto Sans Symbols"/>
              <a:buChar char="▪"/>
              <a:defRPr sz="1400"/>
            </a:lvl3pPr>
            <a:lvl4pPr indent="-298450" lvl="3" marL="1828800" marR="0" rtl="0" algn="l">
              <a:lnSpc>
                <a:spcPct val="100000"/>
              </a:lnSpc>
              <a:spcBef>
                <a:spcPts val="300"/>
              </a:spcBef>
              <a:spcAft>
                <a:spcPts val="0"/>
              </a:spcAft>
              <a:buClr>
                <a:schemeClr val="accent1"/>
              </a:buClr>
              <a:buSzPts val="1100"/>
              <a:buFont typeface="Noto Sans Symbols"/>
              <a:buChar char="▪"/>
              <a:defRPr sz="1100"/>
            </a:lvl4pPr>
            <a:lvl5pPr indent="-298450" lvl="4" marL="2286000" marR="0" rtl="0" algn="l">
              <a:lnSpc>
                <a:spcPct val="100000"/>
              </a:lnSpc>
              <a:spcBef>
                <a:spcPts val="300"/>
              </a:spcBef>
              <a:spcAft>
                <a:spcPts val="0"/>
              </a:spcAft>
              <a:buClr>
                <a:schemeClr val="accent1"/>
              </a:buClr>
              <a:buSzPts val="1100"/>
              <a:buFont typeface="Noto Sans Symbols"/>
              <a:buChar char="▪"/>
              <a:defRPr sz="1100"/>
            </a:lvl5pPr>
            <a:lvl6pPr indent="-298450" lvl="5" marL="2743200" rtl="0">
              <a:spcBef>
                <a:spcPts val="0"/>
              </a:spcBef>
              <a:spcAft>
                <a:spcPts val="0"/>
              </a:spcAft>
              <a:buSzPts val="1100"/>
              <a:buChar char="■"/>
              <a:defRPr sz="1400">
                <a:solidFill>
                  <a:schemeClr val="dk1"/>
                </a:solidFill>
                <a:latin typeface="Open Sans"/>
                <a:ea typeface="Open Sans"/>
                <a:cs typeface="Open Sans"/>
                <a:sym typeface="Open Sans"/>
              </a:defRPr>
            </a:lvl6pPr>
            <a:lvl7pPr indent="-298450" lvl="6" marL="3200400" rtl="0">
              <a:spcBef>
                <a:spcPts val="1600"/>
              </a:spcBef>
              <a:spcAft>
                <a:spcPts val="0"/>
              </a:spcAft>
              <a:buSzPts val="1100"/>
              <a:buChar char="●"/>
              <a:defRPr sz="1400">
                <a:solidFill>
                  <a:schemeClr val="dk1"/>
                </a:solidFill>
                <a:latin typeface="Open Sans"/>
                <a:ea typeface="Open Sans"/>
                <a:cs typeface="Open Sans"/>
                <a:sym typeface="Open Sans"/>
              </a:defRPr>
            </a:lvl7pPr>
            <a:lvl8pPr indent="-298450" lvl="7" marL="3657600" rtl="0">
              <a:spcBef>
                <a:spcPts val="1600"/>
              </a:spcBef>
              <a:spcAft>
                <a:spcPts val="0"/>
              </a:spcAft>
              <a:buSzPts val="1100"/>
              <a:buChar char="○"/>
              <a:defRPr sz="1400">
                <a:solidFill>
                  <a:schemeClr val="dk1"/>
                </a:solidFill>
                <a:latin typeface="Open Sans"/>
                <a:ea typeface="Open Sans"/>
                <a:cs typeface="Open Sans"/>
                <a:sym typeface="Open Sans"/>
              </a:defRPr>
            </a:lvl8pPr>
            <a:lvl9pPr indent="-298450" lvl="8" marL="4114800" rtl="0">
              <a:spcBef>
                <a:spcPts val="1600"/>
              </a:spcBef>
              <a:spcAft>
                <a:spcPts val="1600"/>
              </a:spcAft>
              <a:buSzPts val="1100"/>
              <a:buChar char="■"/>
              <a:defRPr sz="1400">
                <a:solidFill>
                  <a:schemeClr val="dk1"/>
                </a:solidFill>
                <a:latin typeface="Open Sans"/>
                <a:ea typeface="Open Sans"/>
                <a:cs typeface="Open Sans"/>
                <a:sym typeface="Open Sans"/>
              </a:defRPr>
            </a:lvl9pPr>
          </a:lstStyle>
          <a:p/>
        </p:txBody>
      </p:sp>
      <p:sp>
        <p:nvSpPr>
          <p:cNvPr id="209" name="Google Shape;209;p43"/>
          <p:cNvSpPr txBox="1"/>
          <p:nvPr>
            <p:ph type="title"/>
          </p:nvPr>
        </p:nvSpPr>
        <p:spPr>
          <a:xfrm>
            <a:off x="457214" y="57150"/>
            <a:ext cx="8371800" cy="857400"/>
          </a:xfrm>
          <a:prstGeom prst="rect">
            <a:avLst/>
          </a:prstGeom>
          <a:noFill/>
          <a:ln>
            <a:noFill/>
          </a:ln>
        </p:spPr>
        <p:txBody>
          <a:bodyPr anchorCtr="0" anchor="ctr" bIns="68575" lIns="68575" spcFirstLastPara="1" rIns="68575" wrap="square" tIns="68575">
            <a:noAutofit/>
          </a:bodyPr>
          <a:lstStyle>
            <a:lvl1pPr lvl="0" rtl="0">
              <a:spcBef>
                <a:spcPts val="0"/>
              </a:spcBef>
              <a:spcAft>
                <a:spcPts val="0"/>
              </a:spcAft>
              <a:buSzPts val="1100"/>
              <a:buNone/>
              <a:defRPr sz="2400"/>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Chart">
  <p:cSld name="Title &amp; Chart">
    <p:spTree>
      <p:nvGrpSpPr>
        <p:cNvPr id="210" name="Shape 210"/>
        <p:cNvGrpSpPr/>
        <p:nvPr/>
      </p:nvGrpSpPr>
      <p:grpSpPr>
        <a:xfrm>
          <a:off x="0" y="0"/>
          <a:ext cx="0" cy="0"/>
          <a:chOff x="0" y="0"/>
          <a:chExt cx="0" cy="0"/>
        </a:xfrm>
      </p:grpSpPr>
      <p:sp>
        <p:nvSpPr>
          <p:cNvPr id="211" name="Google Shape;211;p44"/>
          <p:cNvSpPr txBox="1"/>
          <p:nvPr>
            <p:ph idx="1" type="body"/>
          </p:nvPr>
        </p:nvSpPr>
        <p:spPr>
          <a:xfrm>
            <a:off x="114301" y="4514852"/>
            <a:ext cx="8915400" cy="292800"/>
          </a:xfrm>
          <a:prstGeom prst="rect">
            <a:avLst/>
          </a:prstGeom>
          <a:noFill/>
          <a:ln>
            <a:noFill/>
          </a:ln>
        </p:spPr>
        <p:txBody>
          <a:bodyPr anchorCtr="0" anchor="b" bIns="68575" lIns="68575" spcFirstLastPara="1" rIns="68575" wrap="square" tIns="68575">
            <a:noAutofit/>
          </a:bodyPr>
          <a:lstStyle>
            <a:lvl1pPr indent="-228600" lvl="0" marL="457200" marR="0" rtl="0" algn="l">
              <a:lnSpc>
                <a:spcPct val="100000"/>
              </a:lnSpc>
              <a:spcBef>
                <a:spcPts val="0"/>
              </a:spcBef>
              <a:spcAft>
                <a:spcPts val="0"/>
              </a:spcAft>
              <a:buSzPts val="1100"/>
              <a:buFont typeface="Arial"/>
              <a:buNone/>
              <a:defRPr sz="600"/>
            </a:lvl1pPr>
            <a:lvl2pPr indent="-228600" lvl="1" marL="914400" rtl="0">
              <a:spcBef>
                <a:spcPts val="0"/>
              </a:spcBef>
              <a:spcAft>
                <a:spcPts val="0"/>
              </a:spcAft>
              <a:buSzPts val="1100"/>
              <a:buFont typeface="Open Sans"/>
              <a:buNone/>
              <a:defRPr sz="800"/>
            </a:lvl2pPr>
            <a:lvl3pPr indent="-228600" lvl="2" marL="1371600" rtl="0">
              <a:spcBef>
                <a:spcPts val="1600"/>
              </a:spcBef>
              <a:spcAft>
                <a:spcPts val="0"/>
              </a:spcAft>
              <a:buSzPts val="1100"/>
              <a:buFont typeface="Open Sans"/>
              <a:buNone/>
              <a:defRPr sz="800"/>
            </a:lvl3pPr>
            <a:lvl4pPr indent="-228600" lvl="3" marL="1828800" rtl="0">
              <a:spcBef>
                <a:spcPts val="1600"/>
              </a:spcBef>
              <a:spcAft>
                <a:spcPts val="0"/>
              </a:spcAft>
              <a:buSzPts val="1100"/>
              <a:buFont typeface="Open Sans"/>
              <a:buNone/>
              <a:defRPr sz="800"/>
            </a:lvl4pPr>
            <a:lvl5pPr indent="-228600" lvl="4" marL="2286000" rtl="0">
              <a:spcBef>
                <a:spcPts val="1600"/>
              </a:spcBef>
              <a:spcAft>
                <a:spcPts val="0"/>
              </a:spcAft>
              <a:buSzPts val="1100"/>
              <a:buFont typeface="Open Sans"/>
              <a:buNone/>
              <a:defRPr sz="800"/>
            </a:lvl5pPr>
            <a:lvl6pPr indent="-298450" lvl="5" marL="2743200" rtl="0">
              <a:spcBef>
                <a:spcPts val="1600"/>
              </a:spcBef>
              <a:spcAft>
                <a:spcPts val="0"/>
              </a:spcAft>
              <a:buSzPts val="1100"/>
              <a:buChar char="■"/>
              <a:defRPr sz="1400">
                <a:solidFill>
                  <a:schemeClr val="dk1"/>
                </a:solidFill>
                <a:latin typeface="Open Sans"/>
                <a:ea typeface="Open Sans"/>
                <a:cs typeface="Open Sans"/>
                <a:sym typeface="Open Sans"/>
              </a:defRPr>
            </a:lvl6pPr>
            <a:lvl7pPr indent="-298450" lvl="6" marL="3200400" rtl="0">
              <a:spcBef>
                <a:spcPts val="1600"/>
              </a:spcBef>
              <a:spcAft>
                <a:spcPts val="0"/>
              </a:spcAft>
              <a:buSzPts val="1100"/>
              <a:buChar char="●"/>
              <a:defRPr sz="1400">
                <a:solidFill>
                  <a:schemeClr val="dk1"/>
                </a:solidFill>
                <a:latin typeface="Open Sans"/>
                <a:ea typeface="Open Sans"/>
                <a:cs typeface="Open Sans"/>
                <a:sym typeface="Open Sans"/>
              </a:defRPr>
            </a:lvl7pPr>
            <a:lvl8pPr indent="-298450" lvl="7" marL="3657600" rtl="0">
              <a:spcBef>
                <a:spcPts val="1600"/>
              </a:spcBef>
              <a:spcAft>
                <a:spcPts val="0"/>
              </a:spcAft>
              <a:buSzPts val="1100"/>
              <a:buChar char="○"/>
              <a:defRPr sz="1400">
                <a:solidFill>
                  <a:schemeClr val="dk1"/>
                </a:solidFill>
                <a:latin typeface="Open Sans"/>
                <a:ea typeface="Open Sans"/>
                <a:cs typeface="Open Sans"/>
                <a:sym typeface="Open Sans"/>
              </a:defRPr>
            </a:lvl8pPr>
            <a:lvl9pPr indent="-298450" lvl="8" marL="4114800" rtl="0">
              <a:spcBef>
                <a:spcPts val="1600"/>
              </a:spcBef>
              <a:spcAft>
                <a:spcPts val="1600"/>
              </a:spcAft>
              <a:buSzPts val="1100"/>
              <a:buChar char="■"/>
              <a:defRPr sz="1400">
                <a:solidFill>
                  <a:schemeClr val="dk1"/>
                </a:solidFill>
                <a:latin typeface="Open Sans"/>
                <a:ea typeface="Open Sans"/>
                <a:cs typeface="Open Sans"/>
                <a:sym typeface="Open Sans"/>
              </a:defRPr>
            </a:lvl9pPr>
          </a:lstStyle>
          <a:p/>
        </p:txBody>
      </p:sp>
      <p:sp>
        <p:nvSpPr>
          <p:cNvPr id="212" name="Google Shape;212;p44"/>
          <p:cNvSpPr/>
          <p:nvPr>
            <p:ph idx="2" type="chart"/>
          </p:nvPr>
        </p:nvSpPr>
        <p:spPr>
          <a:xfrm>
            <a:off x="114301" y="1200150"/>
            <a:ext cx="8915400" cy="3241200"/>
          </a:xfrm>
          <a:prstGeom prst="rect">
            <a:avLst/>
          </a:prstGeom>
          <a:noFill/>
          <a:ln>
            <a:noFill/>
          </a:ln>
        </p:spPr>
        <p:txBody>
          <a:bodyPr anchorCtr="0" anchor="ctr" bIns="68575" lIns="68575" spcFirstLastPara="1" rIns="68575" wrap="square" tIns="68575">
            <a:noAutofit/>
          </a:bodyPr>
          <a:lstStyle>
            <a:lvl1pPr indent="0" lvl="0" marL="0" marR="0" rtl="0" algn="ctr">
              <a:spcBef>
                <a:spcPts val="0"/>
              </a:spcBef>
              <a:spcAft>
                <a:spcPts val="0"/>
              </a:spcAft>
              <a:buClr>
                <a:srgbClr val="7F7F7F"/>
              </a:buClr>
              <a:buSzPts val="1100"/>
              <a:buFont typeface="Open Sans"/>
              <a:buNone/>
              <a:defRPr b="0" i="0" sz="1400" u="none" cap="none" strike="noStrike">
                <a:solidFill>
                  <a:srgbClr val="7F7F7F"/>
                </a:solidFill>
                <a:latin typeface="Open Sans"/>
                <a:ea typeface="Open Sans"/>
                <a:cs typeface="Open Sans"/>
                <a:sym typeface="Open Sans"/>
              </a:defRPr>
            </a:lvl1pPr>
            <a:lvl2pPr indent="-69850" lvl="1" marL="342900" marR="0" rtl="0" algn="l">
              <a:spcBef>
                <a:spcPts val="0"/>
              </a:spcBef>
              <a:spcAft>
                <a:spcPts val="0"/>
              </a:spcAft>
              <a:buSzPts val="1100"/>
              <a:buChar char="○"/>
              <a:defRPr b="0" i="0" sz="1400" u="none" cap="none" strike="noStrike">
                <a:solidFill>
                  <a:schemeClr val="dk1"/>
                </a:solidFill>
                <a:latin typeface="Open Sans"/>
                <a:ea typeface="Open Sans"/>
                <a:cs typeface="Open Sans"/>
                <a:sym typeface="Open Sans"/>
              </a:defRPr>
            </a:lvl2pPr>
            <a:lvl3pPr indent="-69850" lvl="2" marL="685800" marR="0" rtl="0" algn="l">
              <a:spcBef>
                <a:spcPts val="0"/>
              </a:spcBef>
              <a:spcAft>
                <a:spcPts val="0"/>
              </a:spcAft>
              <a:buSzPts val="1100"/>
              <a:buChar char="■"/>
              <a:defRPr b="0" i="0" sz="1400" u="none" cap="none" strike="noStrike">
                <a:solidFill>
                  <a:schemeClr val="dk1"/>
                </a:solidFill>
                <a:latin typeface="Open Sans"/>
                <a:ea typeface="Open Sans"/>
                <a:cs typeface="Open Sans"/>
                <a:sym typeface="Open Sans"/>
              </a:defRPr>
            </a:lvl3pPr>
            <a:lvl4pPr indent="-69850" lvl="3" marL="1028700" marR="0" rtl="0" algn="l">
              <a:spcBef>
                <a:spcPts val="0"/>
              </a:spcBef>
              <a:spcAft>
                <a:spcPts val="0"/>
              </a:spcAft>
              <a:buSzPts val="1100"/>
              <a:buChar char="●"/>
              <a:defRPr b="0" i="0" sz="1400" u="none" cap="none" strike="noStrike">
                <a:solidFill>
                  <a:schemeClr val="dk1"/>
                </a:solidFill>
                <a:latin typeface="Open Sans"/>
                <a:ea typeface="Open Sans"/>
                <a:cs typeface="Open Sans"/>
                <a:sym typeface="Open Sans"/>
              </a:defRPr>
            </a:lvl4pPr>
            <a:lvl5pPr indent="-69850" lvl="4" marL="1371600" marR="0" rtl="0" algn="l">
              <a:spcBef>
                <a:spcPts val="0"/>
              </a:spcBef>
              <a:spcAft>
                <a:spcPts val="0"/>
              </a:spcAft>
              <a:buSzPts val="1100"/>
              <a:buChar char="○"/>
              <a:defRPr b="0" i="0" sz="1400" u="none" cap="none" strike="noStrike">
                <a:solidFill>
                  <a:schemeClr val="dk1"/>
                </a:solidFill>
                <a:latin typeface="Open Sans"/>
                <a:ea typeface="Open Sans"/>
                <a:cs typeface="Open Sans"/>
                <a:sym typeface="Open Sans"/>
              </a:defRPr>
            </a:lvl5pPr>
            <a:lvl6pPr indent="-69850" lvl="5" marL="1714500" marR="0" rtl="0" algn="l">
              <a:spcBef>
                <a:spcPts val="0"/>
              </a:spcBef>
              <a:spcAft>
                <a:spcPts val="0"/>
              </a:spcAft>
              <a:buSzPts val="1100"/>
              <a:buChar char="■"/>
              <a:defRPr b="0" i="0" sz="1400" u="none" cap="none" strike="noStrike">
                <a:solidFill>
                  <a:schemeClr val="dk1"/>
                </a:solidFill>
                <a:latin typeface="Open Sans"/>
                <a:ea typeface="Open Sans"/>
                <a:cs typeface="Open Sans"/>
                <a:sym typeface="Open Sans"/>
              </a:defRPr>
            </a:lvl6pPr>
            <a:lvl7pPr indent="-69850" lvl="6" marL="2057400" marR="0" rtl="0" algn="l">
              <a:spcBef>
                <a:spcPts val="0"/>
              </a:spcBef>
              <a:spcAft>
                <a:spcPts val="0"/>
              </a:spcAft>
              <a:buSzPts val="1100"/>
              <a:buChar char="●"/>
              <a:defRPr b="0" i="0" sz="1400" u="none" cap="none" strike="noStrike">
                <a:solidFill>
                  <a:schemeClr val="dk1"/>
                </a:solidFill>
                <a:latin typeface="Open Sans"/>
                <a:ea typeface="Open Sans"/>
                <a:cs typeface="Open Sans"/>
                <a:sym typeface="Open Sans"/>
              </a:defRPr>
            </a:lvl7pPr>
            <a:lvl8pPr indent="-69850" lvl="7" marL="2400300" marR="0" rtl="0" algn="l">
              <a:spcBef>
                <a:spcPts val="0"/>
              </a:spcBef>
              <a:spcAft>
                <a:spcPts val="0"/>
              </a:spcAft>
              <a:buSzPts val="1100"/>
              <a:buChar char="○"/>
              <a:defRPr b="0" i="0" sz="1400" u="none" cap="none" strike="noStrike">
                <a:solidFill>
                  <a:schemeClr val="dk1"/>
                </a:solidFill>
                <a:latin typeface="Open Sans"/>
                <a:ea typeface="Open Sans"/>
                <a:cs typeface="Open Sans"/>
                <a:sym typeface="Open Sans"/>
              </a:defRPr>
            </a:lvl8pPr>
            <a:lvl9pPr indent="-69850" lvl="8" marL="2743200" marR="0" rtl="0" algn="l">
              <a:spcBef>
                <a:spcPts val="0"/>
              </a:spcBef>
              <a:spcAft>
                <a:spcPts val="0"/>
              </a:spcAft>
              <a:buSzPts val="1100"/>
              <a:buChar char="■"/>
              <a:defRPr b="0" i="0" sz="1400" u="none" cap="none" strike="noStrike">
                <a:solidFill>
                  <a:schemeClr val="dk1"/>
                </a:solidFill>
                <a:latin typeface="Open Sans"/>
                <a:ea typeface="Open Sans"/>
                <a:cs typeface="Open Sans"/>
                <a:sym typeface="Open Sans"/>
              </a:defRPr>
            </a:lvl9pPr>
          </a:lstStyle>
          <a:p/>
        </p:txBody>
      </p:sp>
      <p:sp>
        <p:nvSpPr>
          <p:cNvPr id="213" name="Google Shape;213;p44"/>
          <p:cNvSpPr txBox="1"/>
          <p:nvPr>
            <p:ph type="title"/>
          </p:nvPr>
        </p:nvSpPr>
        <p:spPr>
          <a:xfrm>
            <a:off x="114301" y="317274"/>
            <a:ext cx="8921700" cy="373200"/>
          </a:xfrm>
          <a:prstGeom prst="rect">
            <a:avLst/>
          </a:prstGeom>
          <a:noFill/>
          <a:ln>
            <a:noFill/>
          </a:ln>
        </p:spPr>
        <p:txBody>
          <a:bodyPr anchorCtr="0" anchor="t" bIns="68575" lIns="68575" spcFirstLastPara="1" rIns="68575" wrap="square" tIns="68575">
            <a:noAutofit/>
          </a:bodyPr>
          <a:lstStyle>
            <a:lvl1pPr lvl="0" rtl="0">
              <a:spcBef>
                <a:spcPts val="0"/>
              </a:spcBef>
              <a:spcAft>
                <a:spcPts val="0"/>
              </a:spcAft>
              <a:buSzPts val="1100"/>
              <a:buNone/>
              <a:defRPr b="0" sz="2400">
                <a:solidFill>
                  <a:schemeClr val="dk1"/>
                </a:solidFill>
              </a:defRPr>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p:txBody>
      </p:sp>
      <p:sp>
        <p:nvSpPr>
          <p:cNvPr id="214" name="Google Shape;214;p44"/>
          <p:cNvSpPr txBox="1"/>
          <p:nvPr>
            <p:ph idx="3" type="body"/>
          </p:nvPr>
        </p:nvSpPr>
        <p:spPr>
          <a:xfrm>
            <a:off x="114302" y="802489"/>
            <a:ext cx="8915400" cy="307200"/>
          </a:xfrm>
          <a:prstGeom prst="rect">
            <a:avLst/>
          </a:prstGeom>
          <a:noFill/>
          <a:ln>
            <a:noFill/>
          </a:ln>
        </p:spPr>
        <p:txBody>
          <a:bodyPr anchorCtr="0" anchor="t" bIns="68575" lIns="68575" spcFirstLastPara="1" rIns="68575" wrap="square" tIns="68575">
            <a:noAutofit/>
          </a:bodyPr>
          <a:lstStyle>
            <a:lvl1pPr indent="-228600" lvl="0" marL="457200" rtl="0">
              <a:spcBef>
                <a:spcPts val="0"/>
              </a:spcBef>
              <a:spcAft>
                <a:spcPts val="0"/>
              </a:spcAft>
              <a:buClr>
                <a:srgbClr val="7F7F7F"/>
              </a:buClr>
              <a:buSzPts val="1100"/>
              <a:buFont typeface="Open Sans"/>
              <a:buNone/>
              <a:defRPr sz="1800">
                <a:solidFill>
                  <a:srgbClr val="7F7F7F"/>
                </a:solidFill>
                <a:latin typeface="Open Sans"/>
                <a:ea typeface="Open Sans"/>
                <a:cs typeface="Open Sans"/>
                <a:sym typeface="Open Sans"/>
              </a:defRPr>
            </a:lvl1pPr>
            <a:lvl2pPr indent="-298450" lvl="1" marL="914400" rtl="0">
              <a:spcBef>
                <a:spcPts val="1600"/>
              </a:spcBef>
              <a:spcAft>
                <a:spcPts val="0"/>
              </a:spcAft>
              <a:buSzPts val="1100"/>
              <a:buChar char="○"/>
              <a:defRPr sz="1800">
                <a:solidFill>
                  <a:schemeClr val="dk1"/>
                </a:solidFill>
                <a:latin typeface="Open Sans"/>
                <a:ea typeface="Open Sans"/>
                <a:cs typeface="Open Sans"/>
                <a:sym typeface="Open Sans"/>
              </a:defRPr>
            </a:lvl2pPr>
            <a:lvl3pPr indent="-298450" lvl="2" marL="1371600" rtl="0">
              <a:spcBef>
                <a:spcPts val="1600"/>
              </a:spcBef>
              <a:spcAft>
                <a:spcPts val="0"/>
              </a:spcAft>
              <a:buSzPts val="1100"/>
              <a:buChar char="■"/>
              <a:defRPr sz="1500">
                <a:solidFill>
                  <a:schemeClr val="dk1"/>
                </a:solidFill>
                <a:latin typeface="Open Sans"/>
                <a:ea typeface="Open Sans"/>
                <a:cs typeface="Open Sans"/>
                <a:sym typeface="Open Sans"/>
              </a:defRPr>
            </a:lvl3pPr>
            <a:lvl4pPr indent="-298450" lvl="3" marL="1828800" rtl="0">
              <a:spcBef>
                <a:spcPts val="1600"/>
              </a:spcBef>
              <a:spcAft>
                <a:spcPts val="0"/>
              </a:spcAft>
              <a:buSzPts val="1100"/>
              <a:buChar char="●"/>
              <a:defRPr sz="1400">
                <a:solidFill>
                  <a:schemeClr val="dk1"/>
                </a:solidFill>
                <a:latin typeface="Open Sans"/>
                <a:ea typeface="Open Sans"/>
                <a:cs typeface="Open Sans"/>
                <a:sym typeface="Open Sans"/>
              </a:defRPr>
            </a:lvl4pPr>
            <a:lvl5pPr indent="-298450" lvl="4" marL="2286000" rtl="0">
              <a:spcBef>
                <a:spcPts val="1600"/>
              </a:spcBef>
              <a:spcAft>
                <a:spcPts val="0"/>
              </a:spcAft>
              <a:buSzPts val="1100"/>
              <a:buChar char="○"/>
              <a:defRPr sz="1400">
                <a:solidFill>
                  <a:schemeClr val="dk1"/>
                </a:solidFill>
                <a:latin typeface="Open Sans"/>
                <a:ea typeface="Open Sans"/>
                <a:cs typeface="Open Sans"/>
                <a:sym typeface="Open Sans"/>
              </a:defRPr>
            </a:lvl5pPr>
            <a:lvl6pPr indent="-298450" lvl="5" marL="2743200" rtl="0">
              <a:spcBef>
                <a:spcPts val="1600"/>
              </a:spcBef>
              <a:spcAft>
                <a:spcPts val="0"/>
              </a:spcAft>
              <a:buSzPts val="1100"/>
              <a:buChar char="■"/>
              <a:defRPr sz="1400">
                <a:solidFill>
                  <a:schemeClr val="dk1"/>
                </a:solidFill>
                <a:latin typeface="Open Sans"/>
                <a:ea typeface="Open Sans"/>
                <a:cs typeface="Open Sans"/>
                <a:sym typeface="Open Sans"/>
              </a:defRPr>
            </a:lvl6pPr>
            <a:lvl7pPr indent="-298450" lvl="6" marL="3200400" rtl="0">
              <a:spcBef>
                <a:spcPts val="1600"/>
              </a:spcBef>
              <a:spcAft>
                <a:spcPts val="0"/>
              </a:spcAft>
              <a:buSzPts val="1100"/>
              <a:buChar char="●"/>
              <a:defRPr sz="1400">
                <a:solidFill>
                  <a:schemeClr val="dk1"/>
                </a:solidFill>
                <a:latin typeface="Open Sans"/>
                <a:ea typeface="Open Sans"/>
                <a:cs typeface="Open Sans"/>
                <a:sym typeface="Open Sans"/>
              </a:defRPr>
            </a:lvl7pPr>
            <a:lvl8pPr indent="-298450" lvl="7" marL="3657600" rtl="0">
              <a:spcBef>
                <a:spcPts val="1600"/>
              </a:spcBef>
              <a:spcAft>
                <a:spcPts val="0"/>
              </a:spcAft>
              <a:buSzPts val="1100"/>
              <a:buChar char="○"/>
              <a:defRPr sz="1400">
                <a:solidFill>
                  <a:schemeClr val="dk1"/>
                </a:solidFill>
                <a:latin typeface="Open Sans"/>
                <a:ea typeface="Open Sans"/>
                <a:cs typeface="Open Sans"/>
                <a:sym typeface="Open Sans"/>
              </a:defRPr>
            </a:lvl8pPr>
            <a:lvl9pPr indent="-298450" lvl="8" marL="4114800" rtl="0">
              <a:spcBef>
                <a:spcPts val="1600"/>
              </a:spcBef>
              <a:spcAft>
                <a:spcPts val="1600"/>
              </a:spcAft>
              <a:buSzPts val="1100"/>
              <a:buChar char="■"/>
              <a:defRPr sz="1400">
                <a:solidFill>
                  <a:schemeClr val="dk1"/>
                </a:solidFill>
                <a:latin typeface="Open Sans"/>
                <a:ea typeface="Open Sans"/>
                <a:cs typeface="Open Sans"/>
                <a:sym typeface="Open Sans"/>
              </a:defRPr>
            </a:lvl9pPr>
          </a:lstStyle>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12"/>
                                        </p:tgtEl>
                                        <p:attrNameLst>
                                          <p:attrName>style.visibility</p:attrName>
                                        </p:attrNameLst>
                                      </p:cBhvr>
                                      <p:to>
                                        <p:strVal val="visible"/>
                                      </p:to>
                                    </p:set>
                                    <p:animEffect filter="fade" transition="in">
                                      <p:cBhvr>
                                        <p:cTn dur="500"/>
                                        <p:tgtEl>
                                          <p:spTgt spid="21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pact Slide 1" showMasterSp="0">
  <p:cSld name="Impact Slide 1">
    <p:bg>
      <p:bgPr>
        <a:blipFill>
          <a:blip r:embed="rId2">
            <a:alphaModFix/>
          </a:blip>
          <a:stretch>
            <a:fillRect/>
          </a:stretch>
        </a:blipFill>
      </p:bgPr>
    </p:bg>
    <p:spTree>
      <p:nvGrpSpPr>
        <p:cNvPr id="215" name="Shape 215"/>
        <p:cNvGrpSpPr/>
        <p:nvPr/>
      </p:nvGrpSpPr>
      <p:grpSpPr>
        <a:xfrm>
          <a:off x="0" y="0"/>
          <a:ext cx="0" cy="0"/>
          <a:chOff x="0" y="0"/>
          <a:chExt cx="0" cy="0"/>
        </a:xfrm>
      </p:grpSpPr>
      <p:sp>
        <p:nvSpPr>
          <p:cNvPr id="216" name="Google Shape;216;p45"/>
          <p:cNvSpPr/>
          <p:nvPr/>
        </p:nvSpPr>
        <p:spPr>
          <a:xfrm>
            <a:off x="0" y="1200150"/>
            <a:ext cx="9144000" cy="1462500"/>
          </a:xfrm>
          <a:prstGeom prst="rect">
            <a:avLst/>
          </a:prstGeom>
          <a:solidFill>
            <a:schemeClr val="accent1">
              <a:alpha val="84710"/>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Open Sans"/>
              <a:ea typeface="Open Sans"/>
              <a:cs typeface="Open Sans"/>
              <a:sym typeface="Open Sans"/>
            </a:endParaRPr>
          </a:p>
        </p:txBody>
      </p:sp>
      <p:sp>
        <p:nvSpPr>
          <p:cNvPr id="217" name="Google Shape;217;p45"/>
          <p:cNvSpPr/>
          <p:nvPr/>
        </p:nvSpPr>
        <p:spPr>
          <a:xfrm>
            <a:off x="8837024" y="4940828"/>
            <a:ext cx="251400" cy="88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fld id="{00000000-1234-1234-1234-123412341234}" type="slidenum">
              <a:rPr b="1" i="0" lang="en" sz="800" u="none" cap="none" strike="noStrike">
                <a:solidFill>
                  <a:schemeClr val="lt1"/>
                </a:solidFill>
                <a:latin typeface="Open Sans"/>
                <a:ea typeface="Open Sans"/>
                <a:cs typeface="Open Sans"/>
                <a:sym typeface="Open Sans"/>
              </a:rPr>
              <a:t>‹#›</a:t>
            </a:fld>
            <a:endParaRPr b="1" i="0" sz="600" u="none" cap="none" strike="noStrike">
              <a:solidFill>
                <a:schemeClr val="lt1"/>
              </a:solidFill>
              <a:latin typeface="Open Sans"/>
              <a:ea typeface="Open Sans"/>
              <a:cs typeface="Open Sans"/>
              <a:sym typeface="Open Sans"/>
            </a:endParaRPr>
          </a:p>
        </p:txBody>
      </p:sp>
      <p:sp>
        <p:nvSpPr>
          <p:cNvPr id="218" name="Google Shape;218;p45"/>
          <p:cNvSpPr txBox="1"/>
          <p:nvPr/>
        </p:nvSpPr>
        <p:spPr>
          <a:xfrm>
            <a:off x="7426234" y="4911636"/>
            <a:ext cx="1466400" cy="150000"/>
          </a:xfrm>
          <a:prstGeom prst="rect">
            <a:avLst/>
          </a:prstGeom>
          <a:noFill/>
          <a:ln>
            <a:noFill/>
          </a:ln>
        </p:spPr>
        <p:txBody>
          <a:bodyPr anchorCtr="0" anchor="t" bIns="34275" lIns="68575" spcFirstLastPara="1" rIns="68575" wrap="square" tIns="34275">
            <a:noAutofit/>
          </a:bodyPr>
          <a:lstStyle/>
          <a:p>
            <a:pPr indent="0" lvl="0" marL="0" marR="0" rtl="0" algn="r">
              <a:spcBef>
                <a:spcPts val="0"/>
              </a:spcBef>
              <a:spcAft>
                <a:spcPts val="0"/>
              </a:spcAft>
              <a:buNone/>
            </a:pPr>
            <a:r>
              <a:rPr b="0" i="0" lang="en" sz="500" u="none" cap="none" strike="noStrike">
                <a:solidFill>
                  <a:schemeClr val="lt1"/>
                </a:solidFill>
                <a:latin typeface="Open Sans"/>
                <a:ea typeface="Open Sans"/>
                <a:cs typeface="Open Sans"/>
                <a:sym typeface="Open Sans"/>
              </a:rPr>
              <a:t>© 2015 BIA/Kelsey. All Rights Reserved.    |</a:t>
            </a:r>
            <a:endParaRPr b="0" i="0" sz="500" u="none" cap="none" strike="noStrike">
              <a:solidFill>
                <a:schemeClr val="lt1"/>
              </a:solidFill>
              <a:latin typeface="Open Sans"/>
              <a:ea typeface="Open Sans"/>
              <a:cs typeface="Open Sans"/>
              <a:sym typeface="Open Sans"/>
            </a:endParaRPr>
          </a:p>
        </p:txBody>
      </p:sp>
      <p:sp>
        <p:nvSpPr>
          <p:cNvPr id="219" name="Google Shape;219;p45"/>
          <p:cNvSpPr txBox="1"/>
          <p:nvPr>
            <p:ph idx="1" type="body"/>
          </p:nvPr>
        </p:nvSpPr>
        <p:spPr>
          <a:xfrm>
            <a:off x="114300" y="1260419"/>
            <a:ext cx="8915400" cy="1341900"/>
          </a:xfrm>
          <a:prstGeom prst="rect">
            <a:avLst/>
          </a:prstGeom>
          <a:noFill/>
          <a:ln>
            <a:noFill/>
          </a:ln>
        </p:spPr>
        <p:txBody>
          <a:bodyPr anchorCtr="0" anchor="ctr" bIns="68575" lIns="68575" spcFirstLastPara="1" rIns="68575" wrap="square" tIns="68575">
            <a:noAutofit/>
          </a:bodyPr>
          <a:lstStyle>
            <a:lvl1pPr indent="-228600" lvl="0" marL="457200" rtl="0" algn="r">
              <a:spcBef>
                <a:spcPts val="0"/>
              </a:spcBef>
              <a:spcAft>
                <a:spcPts val="0"/>
              </a:spcAft>
              <a:buClr>
                <a:schemeClr val="lt1"/>
              </a:buClr>
              <a:buSzPts val="1100"/>
              <a:buFont typeface="Open Sans"/>
              <a:buNone/>
              <a:defRPr sz="2700">
                <a:solidFill>
                  <a:schemeClr val="lt1"/>
                </a:solidFill>
              </a:defRPr>
            </a:lvl1pPr>
            <a:lvl2pPr indent="-228600" lvl="1" marL="914400" rtl="0">
              <a:spcBef>
                <a:spcPts val="1600"/>
              </a:spcBef>
              <a:spcAft>
                <a:spcPts val="0"/>
              </a:spcAft>
              <a:buSzPts val="1100"/>
              <a:buFont typeface="Arial"/>
              <a:buNone/>
              <a:defRPr sz="1100"/>
            </a:lvl2pPr>
            <a:lvl3pPr indent="-298450" lvl="2" marL="1371600" rtl="0">
              <a:spcBef>
                <a:spcPts val="1600"/>
              </a:spcBef>
              <a:spcAft>
                <a:spcPts val="0"/>
              </a:spcAft>
              <a:buSzPts val="1100"/>
              <a:buChar char="■"/>
              <a:defRPr sz="1500">
                <a:solidFill>
                  <a:schemeClr val="dk1"/>
                </a:solidFill>
                <a:latin typeface="Open Sans"/>
                <a:ea typeface="Open Sans"/>
                <a:cs typeface="Open Sans"/>
                <a:sym typeface="Open Sans"/>
              </a:defRPr>
            </a:lvl3pPr>
            <a:lvl4pPr indent="-298450" lvl="3" marL="1828800" rtl="0">
              <a:spcBef>
                <a:spcPts val="1600"/>
              </a:spcBef>
              <a:spcAft>
                <a:spcPts val="0"/>
              </a:spcAft>
              <a:buSzPts val="1100"/>
              <a:buChar char="●"/>
              <a:defRPr sz="1400">
                <a:solidFill>
                  <a:schemeClr val="dk1"/>
                </a:solidFill>
                <a:latin typeface="Open Sans"/>
                <a:ea typeface="Open Sans"/>
                <a:cs typeface="Open Sans"/>
                <a:sym typeface="Open Sans"/>
              </a:defRPr>
            </a:lvl4pPr>
            <a:lvl5pPr indent="-298450" lvl="4" marL="2286000" rtl="0">
              <a:spcBef>
                <a:spcPts val="1600"/>
              </a:spcBef>
              <a:spcAft>
                <a:spcPts val="0"/>
              </a:spcAft>
              <a:buSzPts val="1100"/>
              <a:buChar char="○"/>
              <a:defRPr sz="1400">
                <a:solidFill>
                  <a:schemeClr val="dk1"/>
                </a:solidFill>
                <a:latin typeface="Open Sans"/>
                <a:ea typeface="Open Sans"/>
                <a:cs typeface="Open Sans"/>
                <a:sym typeface="Open Sans"/>
              </a:defRPr>
            </a:lvl5pPr>
            <a:lvl6pPr indent="-298450" lvl="5" marL="2743200" rtl="0">
              <a:spcBef>
                <a:spcPts val="1600"/>
              </a:spcBef>
              <a:spcAft>
                <a:spcPts val="0"/>
              </a:spcAft>
              <a:buSzPts val="1100"/>
              <a:buChar char="■"/>
              <a:defRPr sz="1400">
                <a:solidFill>
                  <a:schemeClr val="dk1"/>
                </a:solidFill>
                <a:latin typeface="Open Sans"/>
                <a:ea typeface="Open Sans"/>
                <a:cs typeface="Open Sans"/>
                <a:sym typeface="Open Sans"/>
              </a:defRPr>
            </a:lvl6pPr>
            <a:lvl7pPr indent="-298450" lvl="6" marL="3200400" rtl="0">
              <a:spcBef>
                <a:spcPts val="1600"/>
              </a:spcBef>
              <a:spcAft>
                <a:spcPts val="0"/>
              </a:spcAft>
              <a:buSzPts val="1100"/>
              <a:buChar char="●"/>
              <a:defRPr sz="1400">
                <a:solidFill>
                  <a:schemeClr val="dk1"/>
                </a:solidFill>
                <a:latin typeface="Open Sans"/>
                <a:ea typeface="Open Sans"/>
                <a:cs typeface="Open Sans"/>
                <a:sym typeface="Open Sans"/>
              </a:defRPr>
            </a:lvl7pPr>
            <a:lvl8pPr indent="-298450" lvl="7" marL="3657600" rtl="0">
              <a:spcBef>
                <a:spcPts val="1600"/>
              </a:spcBef>
              <a:spcAft>
                <a:spcPts val="0"/>
              </a:spcAft>
              <a:buSzPts val="1100"/>
              <a:buChar char="○"/>
              <a:defRPr sz="1400">
                <a:solidFill>
                  <a:schemeClr val="dk1"/>
                </a:solidFill>
                <a:latin typeface="Open Sans"/>
                <a:ea typeface="Open Sans"/>
                <a:cs typeface="Open Sans"/>
                <a:sym typeface="Open Sans"/>
              </a:defRPr>
            </a:lvl8pPr>
            <a:lvl9pPr indent="-298450" lvl="8" marL="4114800" rtl="0">
              <a:spcBef>
                <a:spcPts val="1600"/>
              </a:spcBef>
              <a:spcAft>
                <a:spcPts val="1600"/>
              </a:spcAft>
              <a:buSzPts val="1100"/>
              <a:buChar char="■"/>
              <a:defRPr sz="1400">
                <a:solidFill>
                  <a:schemeClr val="dk1"/>
                </a:solidFill>
                <a:latin typeface="Open Sans"/>
                <a:ea typeface="Open Sans"/>
                <a:cs typeface="Open Sans"/>
                <a:sym typeface="Open Sans"/>
              </a:defRPr>
            </a:lvl9pPr>
          </a:lstStyle>
          <a:p/>
        </p:txBody>
      </p:sp>
      <p:pic>
        <p:nvPicPr>
          <p:cNvPr id="220" name="Google Shape;220;p45"/>
          <p:cNvPicPr preferRelativeResize="0"/>
          <p:nvPr/>
        </p:nvPicPr>
        <p:blipFill rotWithShape="1">
          <a:blip r:embed="rId3">
            <a:alphaModFix/>
          </a:blip>
          <a:srcRect b="0" l="0" r="0" t="0"/>
          <a:stretch/>
        </p:blipFill>
        <p:spPr>
          <a:xfrm>
            <a:off x="100048" y="4775512"/>
            <a:ext cx="425100" cy="2967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16"/>
                                        </p:tgtEl>
                                        <p:attrNameLst>
                                          <p:attrName>style.visibility</p:attrName>
                                        </p:attrNameLst>
                                      </p:cBhvr>
                                      <p:to>
                                        <p:strVal val="visible"/>
                                      </p:to>
                                    </p:set>
                                    <p:animEffect filter="fade" transition="in">
                                      <p:cBhvr>
                                        <p:cTn dur="500"/>
                                        <p:tgtEl>
                                          <p:spTgt spid="216"/>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19">
                                            <p:txEl>
                                              <p:pRg end="0" st="0"/>
                                            </p:txEl>
                                          </p:spTgt>
                                        </p:tgtEl>
                                        <p:attrNameLst>
                                          <p:attrName>style.visibility</p:attrName>
                                        </p:attrNameLst>
                                      </p:cBhvr>
                                      <p:to>
                                        <p:strVal val="visible"/>
                                      </p:to>
                                    </p:set>
                                    <p:animEffect filter="fade" transition="in">
                                      <p:cBhvr>
                                        <p:cTn dur="500"/>
                                        <p:tgtEl>
                                          <p:spTgt spid="219">
                                            <p:txEl>
                                              <p:pRg end="0" st="0"/>
                                            </p:txEl>
                                          </p:spTgt>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19">
                                            <p:txEl>
                                              <p:pRg end="1" st="1"/>
                                            </p:txEl>
                                          </p:spTgt>
                                        </p:tgtEl>
                                        <p:attrNameLst>
                                          <p:attrName>style.visibility</p:attrName>
                                        </p:attrNameLst>
                                      </p:cBhvr>
                                      <p:to>
                                        <p:strVal val="visible"/>
                                      </p:to>
                                    </p:set>
                                    <p:animEffect filter="fade" transition="in">
                                      <p:cBhvr>
                                        <p:cTn dur="500"/>
                                        <p:tgtEl>
                                          <p:spTgt spid="219">
                                            <p:txEl>
                                              <p:pRg end="1" st="1"/>
                                            </p:txEl>
                                          </p:spTgt>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219">
                                            <p:txEl>
                                              <p:pRg end="2" st="2"/>
                                            </p:txEl>
                                          </p:spTgt>
                                        </p:tgtEl>
                                        <p:attrNameLst>
                                          <p:attrName>style.visibility</p:attrName>
                                        </p:attrNameLst>
                                      </p:cBhvr>
                                      <p:to>
                                        <p:strVal val="visible"/>
                                      </p:to>
                                    </p:set>
                                    <p:animEffect filter="fade" transition="in">
                                      <p:cBhvr>
                                        <p:cTn dur="500"/>
                                        <p:tgtEl>
                                          <p:spTgt spid="219">
                                            <p:txEl>
                                              <p:pRg end="2" st="2"/>
                                            </p:txEl>
                                          </p:spTgt>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219">
                                            <p:txEl>
                                              <p:pRg end="3" st="3"/>
                                            </p:txEl>
                                          </p:spTgt>
                                        </p:tgtEl>
                                        <p:attrNameLst>
                                          <p:attrName>style.visibility</p:attrName>
                                        </p:attrNameLst>
                                      </p:cBhvr>
                                      <p:to>
                                        <p:strVal val="visible"/>
                                      </p:to>
                                    </p:set>
                                    <p:animEffect filter="fade" transition="in">
                                      <p:cBhvr>
                                        <p:cTn dur="500"/>
                                        <p:tgtEl>
                                          <p:spTgt spid="219">
                                            <p:txEl>
                                              <p:pRg end="3" st="3"/>
                                            </p:txEl>
                                          </p:spTgt>
                                        </p:tgtEl>
                                      </p:cBhvr>
                                    </p:animEffect>
                                  </p:childTnLst>
                                </p:cTn>
                              </p:par>
                            </p:childTnLst>
                          </p:cTn>
                        </p:par>
                        <p:par>
                          <p:cTn fill="hold">
                            <p:stCondLst>
                              <p:cond delay="2500"/>
                            </p:stCondLst>
                            <p:childTnLst>
                              <p:par>
                                <p:cTn fill="hold" nodeType="afterEffect" presetClass="entr" presetID="10" presetSubtype="0">
                                  <p:stCondLst>
                                    <p:cond delay="0"/>
                                  </p:stCondLst>
                                  <p:childTnLst>
                                    <p:set>
                                      <p:cBhvr>
                                        <p:cTn dur="1" fill="hold">
                                          <p:stCondLst>
                                            <p:cond delay="0"/>
                                          </p:stCondLst>
                                        </p:cTn>
                                        <p:tgtEl>
                                          <p:spTgt spid="219">
                                            <p:txEl>
                                              <p:pRg end="4" st="4"/>
                                            </p:txEl>
                                          </p:spTgt>
                                        </p:tgtEl>
                                        <p:attrNameLst>
                                          <p:attrName>style.visibility</p:attrName>
                                        </p:attrNameLst>
                                      </p:cBhvr>
                                      <p:to>
                                        <p:strVal val="visible"/>
                                      </p:to>
                                    </p:set>
                                    <p:animEffect filter="fade" transition="in">
                                      <p:cBhvr>
                                        <p:cTn dur="500"/>
                                        <p:tgtEl>
                                          <p:spTgt spid="219">
                                            <p:txEl>
                                              <p:pRg end="4" st="4"/>
                                            </p:txEl>
                                          </p:spTgt>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219">
                                            <p:txEl>
                                              <p:pRg end="5" st="5"/>
                                            </p:txEl>
                                          </p:spTgt>
                                        </p:tgtEl>
                                        <p:attrNameLst>
                                          <p:attrName>style.visibility</p:attrName>
                                        </p:attrNameLst>
                                      </p:cBhvr>
                                      <p:to>
                                        <p:strVal val="visible"/>
                                      </p:to>
                                    </p:set>
                                    <p:animEffect filter="fade" transition="in">
                                      <p:cBhvr>
                                        <p:cTn dur="500"/>
                                        <p:tgtEl>
                                          <p:spTgt spid="219">
                                            <p:txEl>
                                              <p:pRg end="5" st="5"/>
                                            </p:txEl>
                                          </p:spTgt>
                                        </p:tgtEl>
                                      </p:cBhvr>
                                    </p:animEffect>
                                  </p:childTnLst>
                                </p:cTn>
                              </p:par>
                            </p:childTnLst>
                          </p:cTn>
                        </p:par>
                        <p:par>
                          <p:cTn fill="hold">
                            <p:stCondLst>
                              <p:cond delay="3500"/>
                            </p:stCondLst>
                            <p:childTnLst>
                              <p:par>
                                <p:cTn fill="hold" nodeType="afterEffect" presetClass="entr" presetID="10" presetSubtype="0">
                                  <p:stCondLst>
                                    <p:cond delay="0"/>
                                  </p:stCondLst>
                                  <p:childTnLst>
                                    <p:set>
                                      <p:cBhvr>
                                        <p:cTn dur="1" fill="hold">
                                          <p:stCondLst>
                                            <p:cond delay="0"/>
                                          </p:stCondLst>
                                        </p:cTn>
                                        <p:tgtEl>
                                          <p:spTgt spid="219">
                                            <p:txEl>
                                              <p:pRg end="6" st="6"/>
                                            </p:txEl>
                                          </p:spTgt>
                                        </p:tgtEl>
                                        <p:attrNameLst>
                                          <p:attrName>style.visibility</p:attrName>
                                        </p:attrNameLst>
                                      </p:cBhvr>
                                      <p:to>
                                        <p:strVal val="visible"/>
                                      </p:to>
                                    </p:set>
                                    <p:animEffect filter="fade" transition="in">
                                      <p:cBhvr>
                                        <p:cTn dur="500"/>
                                        <p:tgtEl>
                                          <p:spTgt spid="219">
                                            <p:txEl>
                                              <p:pRg end="6" st="6"/>
                                            </p:txEl>
                                          </p:spTgt>
                                        </p:tgtEl>
                                      </p:cBhvr>
                                    </p:animEffect>
                                  </p:childTnLst>
                                </p:cTn>
                              </p:par>
                            </p:childTnLst>
                          </p:cTn>
                        </p:par>
                        <p:par>
                          <p:cTn fill="hold">
                            <p:stCondLst>
                              <p:cond delay="4000"/>
                            </p:stCondLst>
                            <p:childTnLst>
                              <p:par>
                                <p:cTn fill="hold" nodeType="afterEffect" presetClass="entr" presetID="10" presetSubtype="0">
                                  <p:stCondLst>
                                    <p:cond delay="0"/>
                                  </p:stCondLst>
                                  <p:childTnLst>
                                    <p:set>
                                      <p:cBhvr>
                                        <p:cTn dur="1" fill="hold">
                                          <p:stCondLst>
                                            <p:cond delay="0"/>
                                          </p:stCondLst>
                                        </p:cTn>
                                        <p:tgtEl>
                                          <p:spTgt spid="219">
                                            <p:txEl>
                                              <p:pRg end="7" st="7"/>
                                            </p:txEl>
                                          </p:spTgt>
                                        </p:tgtEl>
                                        <p:attrNameLst>
                                          <p:attrName>style.visibility</p:attrName>
                                        </p:attrNameLst>
                                      </p:cBhvr>
                                      <p:to>
                                        <p:strVal val="visible"/>
                                      </p:to>
                                    </p:set>
                                    <p:animEffect filter="fade" transition="in">
                                      <p:cBhvr>
                                        <p:cTn dur="500"/>
                                        <p:tgtEl>
                                          <p:spTgt spid="219">
                                            <p:txEl>
                                              <p:pRg end="7" st="7"/>
                                            </p:txEl>
                                          </p:spTgt>
                                        </p:tgtEl>
                                      </p:cBhvr>
                                    </p:animEffect>
                                  </p:childTnLst>
                                </p:cTn>
                              </p:par>
                            </p:childTnLst>
                          </p:cTn>
                        </p:par>
                        <p:par>
                          <p:cTn fill="hold">
                            <p:stCondLst>
                              <p:cond delay="4500"/>
                            </p:stCondLst>
                            <p:childTnLst>
                              <p:par>
                                <p:cTn fill="hold" nodeType="afterEffect" presetClass="entr" presetID="10" presetSubtype="0">
                                  <p:stCondLst>
                                    <p:cond delay="0"/>
                                  </p:stCondLst>
                                  <p:childTnLst>
                                    <p:set>
                                      <p:cBhvr>
                                        <p:cTn dur="1" fill="hold">
                                          <p:stCondLst>
                                            <p:cond delay="0"/>
                                          </p:stCondLst>
                                        </p:cTn>
                                        <p:tgtEl>
                                          <p:spTgt spid="219">
                                            <p:txEl>
                                              <p:pRg end="8" st="8"/>
                                            </p:txEl>
                                          </p:spTgt>
                                        </p:tgtEl>
                                        <p:attrNameLst>
                                          <p:attrName>style.visibility</p:attrName>
                                        </p:attrNameLst>
                                      </p:cBhvr>
                                      <p:to>
                                        <p:strVal val="visible"/>
                                      </p:to>
                                    </p:set>
                                    <p:animEffect filter="fade" transition="in">
                                      <p:cBhvr>
                                        <p:cTn dur="500"/>
                                        <p:tgtEl>
                                          <p:spTgt spid="219">
                                            <p:txEl>
                                              <p:pRg end="8" st="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cSld name="CUSTOM">
    <p:spTree>
      <p:nvGrpSpPr>
        <p:cNvPr id="221" name="Shape 221"/>
        <p:cNvGrpSpPr/>
        <p:nvPr/>
      </p:nvGrpSpPr>
      <p:grpSpPr>
        <a:xfrm>
          <a:off x="0" y="0"/>
          <a:ext cx="0" cy="0"/>
          <a:chOff x="0" y="0"/>
          <a:chExt cx="0" cy="0"/>
        </a:xfrm>
      </p:grpSpPr>
      <p:pic>
        <p:nvPicPr>
          <p:cNvPr id="222" name="Google Shape;222;p46"/>
          <p:cNvPicPr preferRelativeResize="0"/>
          <p:nvPr/>
        </p:nvPicPr>
        <p:blipFill>
          <a:blip r:embed="rId2">
            <a:alphaModFix/>
          </a:blip>
          <a:stretch>
            <a:fillRect/>
          </a:stretch>
        </p:blipFill>
        <p:spPr>
          <a:xfrm>
            <a:off x="0" y="0"/>
            <a:ext cx="9144000" cy="5143500"/>
          </a:xfrm>
          <a:prstGeom prst="rect">
            <a:avLst/>
          </a:prstGeom>
          <a:noFill/>
          <a:ln>
            <a:noFill/>
          </a:ln>
        </p:spPr>
      </p:pic>
      <p:pic>
        <p:nvPicPr>
          <p:cNvPr id="223" name="Google Shape;223;p46"/>
          <p:cNvPicPr preferRelativeResize="0"/>
          <p:nvPr/>
        </p:nvPicPr>
        <p:blipFill>
          <a:blip r:embed="rId3">
            <a:alphaModFix/>
          </a:blip>
          <a:stretch>
            <a:fillRect/>
          </a:stretch>
        </p:blipFill>
        <p:spPr>
          <a:xfrm>
            <a:off x="3637925" y="3108225"/>
            <a:ext cx="1868149" cy="285650"/>
          </a:xfrm>
          <a:prstGeom prst="rect">
            <a:avLst/>
          </a:prstGeom>
          <a:noFill/>
          <a:ln>
            <a:noFill/>
          </a:ln>
        </p:spPr>
      </p:pic>
      <p:cxnSp>
        <p:nvCxnSpPr>
          <p:cNvPr id="224" name="Google Shape;224;p46"/>
          <p:cNvCxnSpPr/>
          <p:nvPr/>
        </p:nvCxnSpPr>
        <p:spPr>
          <a:xfrm>
            <a:off x="618300" y="2717875"/>
            <a:ext cx="7907400" cy="0"/>
          </a:xfrm>
          <a:prstGeom prst="straightConnector1">
            <a:avLst/>
          </a:prstGeom>
          <a:noFill/>
          <a:ln cap="flat" cmpd="sng" w="19050">
            <a:solidFill>
              <a:srgbClr val="FFFFFF"/>
            </a:solidFill>
            <a:prstDash val="solid"/>
            <a:round/>
            <a:headEnd len="med" w="med" type="none"/>
            <a:tailEnd len="med" w="med" type="none"/>
          </a:ln>
        </p:spPr>
      </p:cxnSp>
      <p:sp>
        <p:nvSpPr>
          <p:cNvPr id="225" name="Google Shape;225;p46"/>
          <p:cNvSpPr txBox="1"/>
          <p:nvPr>
            <p:ph type="title"/>
          </p:nvPr>
        </p:nvSpPr>
        <p:spPr>
          <a:xfrm>
            <a:off x="457200" y="1238075"/>
            <a:ext cx="8229600" cy="1479900"/>
          </a:xfrm>
          <a:prstGeom prst="rect">
            <a:avLst/>
          </a:prstGeom>
        </p:spPr>
        <p:txBody>
          <a:bodyPr anchorCtr="0" anchor="ctr" bIns="91425" lIns="91425" spcFirstLastPara="1" rIns="91425" wrap="square" tIns="91425">
            <a:noAutofit/>
          </a:bodyPr>
          <a:lstStyle>
            <a:lvl1pPr lvl="0" rtl="0" algn="ctr">
              <a:spcBef>
                <a:spcPts val="0"/>
              </a:spcBef>
              <a:spcAft>
                <a:spcPts val="0"/>
              </a:spcAft>
              <a:buNone/>
              <a:defRPr sz="48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226" name="Google Shape;226;p46"/>
          <p:cNvSpPr txBox="1"/>
          <p:nvPr>
            <p:ph idx="12" type="sldNum"/>
          </p:nvPr>
        </p:nvSpPr>
        <p:spPr>
          <a:xfrm>
            <a:off x="8556784"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 Title and Content">
  <p:cSld name="Default - Title and Content">
    <p:spTree>
      <p:nvGrpSpPr>
        <p:cNvPr id="227" name="Shape 227"/>
        <p:cNvGrpSpPr/>
        <p:nvPr/>
      </p:nvGrpSpPr>
      <p:grpSpPr>
        <a:xfrm>
          <a:off x="0" y="0"/>
          <a:ext cx="0" cy="0"/>
          <a:chOff x="0" y="0"/>
          <a:chExt cx="0" cy="0"/>
        </a:xfrm>
      </p:grpSpPr>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CUSTOM_2">
    <p:spTree>
      <p:nvGrpSpPr>
        <p:cNvPr id="228" name="Shape 228"/>
        <p:cNvGrpSpPr/>
        <p:nvPr/>
      </p:nvGrpSpPr>
      <p:grpSpPr>
        <a:xfrm>
          <a:off x="0" y="0"/>
          <a:ext cx="0" cy="0"/>
          <a:chOff x="0" y="0"/>
          <a:chExt cx="0" cy="0"/>
        </a:xfrm>
      </p:grpSpPr>
      <p:sp>
        <p:nvSpPr>
          <p:cNvPr id="229" name="Google Shape;229;p48"/>
          <p:cNvSpPr/>
          <p:nvPr/>
        </p:nvSpPr>
        <p:spPr>
          <a:xfrm>
            <a:off x="-53050" y="-26525"/>
            <a:ext cx="9250200" cy="46338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48"/>
          <p:cNvSpPr txBox="1"/>
          <p:nvPr>
            <p:ph idx="12" type="sldNum"/>
          </p:nvPr>
        </p:nvSpPr>
        <p:spPr>
          <a:xfrm>
            <a:off x="8556784"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e">
  <p:cSld name="CUSTOM_3">
    <p:spTree>
      <p:nvGrpSpPr>
        <p:cNvPr id="231" name="Shape 231"/>
        <p:cNvGrpSpPr/>
        <p:nvPr/>
      </p:nvGrpSpPr>
      <p:grpSpPr>
        <a:xfrm>
          <a:off x="0" y="0"/>
          <a:ext cx="0" cy="0"/>
          <a:chOff x="0" y="0"/>
          <a:chExt cx="0" cy="0"/>
        </a:xfrm>
      </p:grpSpPr>
      <p:sp>
        <p:nvSpPr>
          <p:cNvPr id="232" name="Google Shape;232;p49"/>
          <p:cNvSpPr txBox="1"/>
          <p:nvPr>
            <p:ph type="title"/>
          </p:nvPr>
        </p:nvSpPr>
        <p:spPr>
          <a:xfrm>
            <a:off x="311700" y="34100"/>
            <a:ext cx="85206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b="1" sz="3800">
                <a:solidFill>
                  <a:srgbClr val="666666"/>
                </a:solidFill>
                <a:latin typeface="Dosis"/>
                <a:ea typeface="Dosis"/>
                <a:cs typeface="Dosis"/>
                <a:sym typeface="Dosis"/>
              </a:defRPr>
            </a:lvl1pPr>
            <a:lvl2pPr lvl="1" rtl="0">
              <a:spcBef>
                <a:spcPts val="0"/>
              </a:spcBef>
              <a:spcAft>
                <a:spcPts val="0"/>
              </a:spcAft>
              <a:buNone/>
              <a:defRPr b="1" sz="3600">
                <a:latin typeface="Dosis"/>
                <a:ea typeface="Dosis"/>
                <a:cs typeface="Dosis"/>
                <a:sym typeface="Dosis"/>
              </a:defRPr>
            </a:lvl2pPr>
            <a:lvl3pPr lvl="2" rtl="0">
              <a:spcBef>
                <a:spcPts val="0"/>
              </a:spcBef>
              <a:spcAft>
                <a:spcPts val="0"/>
              </a:spcAft>
              <a:buNone/>
              <a:defRPr b="1" sz="3600">
                <a:latin typeface="Dosis"/>
                <a:ea typeface="Dosis"/>
                <a:cs typeface="Dosis"/>
                <a:sym typeface="Dosis"/>
              </a:defRPr>
            </a:lvl3pPr>
            <a:lvl4pPr lvl="3" rtl="0">
              <a:spcBef>
                <a:spcPts val="0"/>
              </a:spcBef>
              <a:spcAft>
                <a:spcPts val="0"/>
              </a:spcAft>
              <a:buNone/>
              <a:defRPr b="1" sz="3600">
                <a:latin typeface="Dosis"/>
                <a:ea typeface="Dosis"/>
                <a:cs typeface="Dosis"/>
                <a:sym typeface="Dosis"/>
              </a:defRPr>
            </a:lvl4pPr>
            <a:lvl5pPr lvl="4" rtl="0">
              <a:spcBef>
                <a:spcPts val="0"/>
              </a:spcBef>
              <a:spcAft>
                <a:spcPts val="0"/>
              </a:spcAft>
              <a:buNone/>
              <a:defRPr b="1" sz="3600">
                <a:latin typeface="Dosis"/>
                <a:ea typeface="Dosis"/>
                <a:cs typeface="Dosis"/>
                <a:sym typeface="Dosis"/>
              </a:defRPr>
            </a:lvl5pPr>
            <a:lvl6pPr lvl="5" rtl="0">
              <a:spcBef>
                <a:spcPts val="0"/>
              </a:spcBef>
              <a:spcAft>
                <a:spcPts val="0"/>
              </a:spcAft>
              <a:buNone/>
              <a:defRPr b="1" sz="3600">
                <a:latin typeface="Dosis"/>
                <a:ea typeface="Dosis"/>
                <a:cs typeface="Dosis"/>
                <a:sym typeface="Dosis"/>
              </a:defRPr>
            </a:lvl6pPr>
            <a:lvl7pPr lvl="6" rtl="0">
              <a:spcBef>
                <a:spcPts val="0"/>
              </a:spcBef>
              <a:spcAft>
                <a:spcPts val="0"/>
              </a:spcAft>
              <a:buNone/>
              <a:defRPr b="1" sz="3600">
                <a:latin typeface="Dosis"/>
                <a:ea typeface="Dosis"/>
                <a:cs typeface="Dosis"/>
                <a:sym typeface="Dosis"/>
              </a:defRPr>
            </a:lvl7pPr>
            <a:lvl8pPr lvl="7" rtl="0">
              <a:spcBef>
                <a:spcPts val="0"/>
              </a:spcBef>
              <a:spcAft>
                <a:spcPts val="0"/>
              </a:spcAft>
              <a:buNone/>
              <a:defRPr b="1" sz="3600">
                <a:latin typeface="Dosis"/>
                <a:ea typeface="Dosis"/>
                <a:cs typeface="Dosis"/>
                <a:sym typeface="Dosis"/>
              </a:defRPr>
            </a:lvl8pPr>
            <a:lvl9pPr lvl="8" rtl="0">
              <a:spcBef>
                <a:spcPts val="0"/>
              </a:spcBef>
              <a:spcAft>
                <a:spcPts val="0"/>
              </a:spcAft>
              <a:buNone/>
              <a:defRPr b="1" sz="3600">
                <a:latin typeface="Dosis"/>
                <a:ea typeface="Dosis"/>
                <a:cs typeface="Dosis"/>
                <a:sym typeface="Dosis"/>
              </a:defRPr>
            </a:lvl9pPr>
          </a:lstStyle>
          <a:p/>
        </p:txBody>
      </p:sp>
      <p:sp>
        <p:nvSpPr>
          <p:cNvPr id="233" name="Google Shape;233;p49"/>
          <p:cNvSpPr txBox="1"/>
          <p:nvPr>
            <p:ph idx="1" type="subTitle"/>
          </p:nvPr>
        </p:nvSpPr>
        <p:spPr>
          <a:xfrm>
            <a:off x="2249850" y="606800"/>
            <a:ext cx="4644300" cy="2448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600">
                <a:latin typeface="Open Sans"/>
                <a:ea typeface="Open Sans"/>
                <a:cs typeface="Open Sans"/>
                <a:sym typeface="Open Sans"/>
              </a:defRPr>
            </a:lvl1pPr>
            <a:lvl2pPr lvl="1" rtl="0" algn="ctr">
              <a:spcBef>
                <a:spcPts val="1600"/>
              </a:spcBef>
              <a:spcAft>
                <a:spcPts val="0"/>
              </a:spcAft>
              <a:buNone/>
              <a:defRPr sz="1600">
                <a:latin typeface="Open Sans"/>
                <a:ea typeface="Open Sans"/>
                <a:cs typeface="Open Sans"/>
                <a:sym typeface="Open Sans"/>
              </a:defRPr>
            </a:lvl2pPr>
            <a:lvl3pPr lvl="2" rtl="0" algn="ctr">
              <a:spcBef>
                <a:spcPts val="1600"/>
              </a:spcBef>
              <a:spcAft>
                <a:spcPts val="0"/>
              </a:spcAft>
              <a:buNone/>
              <a:defRPr sz="1600">
                <a:latin typeface="Open Sans"/>
                <a:ea typeface="Open Sans"/>
                <a:cs typeface="Open Sans"/>
                <a:sym typeface="Open Sans"/>
              </a:defRPr>
            </a:lvl3pPr>
            <a:lvl4pPr lvl="3" rtl="0" algn="ctr">
              <a:spcBef>
                <a:spcPts val="1600"/>
              </a:spcBef>
              <a:spcAft>
                <a:spcPts val="0"/>
              </a:spcAft>
              <a:buNone/>
              <a:defRPr sz="1600">
                <a:latin typeface="Open Sans"/>
                <a:ea typeface="Open Sans"/>
                <a:cs typeface="Open Sans"/>
                <a:sym typeface="Open Sans"/>
              </a:defRPr>
            </a:lvl4pPr>
            <a:lvl5pPr lvl="4" rtl="0" algn="ctr">
              <a:spcBef>
                <a:spcPts val="1600"/>
              </a:spcBef>
              <a:spcAft>
                <a:spcPts val="0"/>
              </a:spcAft>
              <a:buNone/>
              <a:defRPr sz="1600">
                <a:latin typeface="Open Sans"/>
                <a:ea typeface="Open Sans"/>
                <a:cs typeface="Open Sans"/>
                <a:sym typeface="Open Sans"/>
              </a:defRPr>
            </a:lvl5pPr>
            <a:lvl6pPr lvl="5" rtl="0" algn="ctr">
              <a:spcBef>
                <a:spcPts val="1600"/>
              </a:spcBef>
              <a:spcAft>
                <a:spcPts val="0"/>
              </a:spcAft>
              <a:buNone/>
              <a:defRPr sz="1600">
                <a:latin typeface="Open Sans"/>
                <a:ea typeface="Open Sans"/>
                <a:cs typeface="Open Sans"/>
                <a:sym typeface="Open Sans"/>
              </a:defRPr>
            </a:lvl6pPr>
            <a:lvl7pPr lvl="6" rtl="0" algn="ctr">
              <a:spcBef>
                <a:spcPts val="1600"/>
              </a:spcBef>
              <a:spcAft>
                <a:spcPts val="0"/>
              </a:spcAft>
              <a:buNone/>
              <a:defRPr sz="1600">
                <a:latin typeface="Open Sans"/>
                <a:ea typeface="Open Sans"/>
                <a:cs typeface="Open Sans"/>
                <a:sym typeface="Open Sans"/>
              </a:defRPr>
            </a:lvl7pPr>
            <a:lvl8pPr lvl="7" rtl="0" algn="ctr">
              <a:spcBef>
                <a:spcPts val="1600"/>
              </a:spcBef>
              <a:spcAft>
                <a:spcPts val="0"/>
              </a:spcAft>
              <a:buNone/>
              <a:defRPr sz="1600">
                <a:latin typeface="Open Sans"/>
                <a:ea typeface="Open Sans"/>
                <a:cs typeface="Open Sans"/>
                <a:sym typeface="Open Sans"/>
              </a:defRPr>
            </a:lvl8pPr>
            <a:lvl9pPr lvl="8" rtl="0" algn="ctr">
              <a:spcBef>
                <a:spcPts val="1600"/>
              </a:spcBef>
              <a:spcAft>
                <a:spcPts val="1600"/>
              </a:spcAft>
              <a:buNone/>
              <a:defRPr sz="1600">
                <a:latin typeface="Open Sans"/>
                <a:ea typeface="Open Sans"/>
                <a:cs typeface="Open Sans"/>
                <a:sym typeface="Open Sans"/>
              </a:defRPr>
            </a:lvl9pPr>
          </a:lstStyle>
          <a:p/>
        </p:txBody>
      </p:sp>
      <p:sp>
        <p:nvSpPr>
          <p:cNvPr id="234" name="Google Shape;234;p49"/>
          <p:cNvSpPr/>
          <p:nvPr/>
        </p:nvSpPr>
        <p:spPr>
          <a:xfrm>
            <a:off x="8468475" y="152350"/>
            <a:ext cx="454500" cy="365400"/>
          </a:xfrm>
          <a:prstGeom prst="rect">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49"/>
          <p:cNvSpPr/>
          <p:nvPr/>
        </p:nvSpPr>
        <p:spPr>
          <a:xfrm>
            <a:off x="8468475" y="517700"/>
            <a:ext cx="454500" cy="89100"/>
          </a:xfrm>
          <a:prstGeom prst="rect">
            <a:avLst/>
          </a:pr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49"/>
          <p:cNvSpPr txBox="1"/>
          <p:nvPr>
            <p:ph idx="12" type="sldNum"/>
          </p:nvPr>
        </p:nvSpPr>
        <p:spPr>
          <a:xfrm>
            <a:off x="8421384" y="138251"/>
            <a:ext cx="548700" cy="393600"/>
          </a:xfrm>
          <a:prstGeom prst="rect">
            <a:avLst/>
          </a:prstGeom>
        </p:spPr>
        <p:txBody>
          <a:bodyPr anchorCtr="0" anchor="ctr" bIns="91425" lIns="91425" spcFirstLastPara="1" rIns="91425" wrap="square" tIns="91425">
            <a:noAutofit/>
          </a:bodyPr>
          <a:lstStyle>
            <a:lvl1pPr lvl="0" rtl="0" algn="ctr">
              <a:buNone/>
              <a:defRPr sz="1300">
                <a:solidFill>
                  <a:srgbClr val="FFFFFF"/>
                </a:solidFill>
              </a:defRPr>
            </a:lvl1pPr>
            <a:lvl2pPr lvl="1" rtl="0" algn="ctr">
              <a:buNone/>
              <a:defRPr sz="1300">
                <a:solidFill>
                  <a:srgbClr val="FFFFFF"/>
                </a:solidFill>
              </a:defRPr>
            </a:lvl2pPr>
            <a:lvl3pPr lvl="2" rtl="0" algn="ctr">
              <a:buNone/>
              <a:defRPr sz="1300">
                <a:solidFill>
                  <a:srgbClr val="FFFFFF"/>
                </a:solidFill>
              </a:defRPr>
            </a:lvl3pPr>
            <a:lvl4pPr lvl="3" rtl="0" algn="ctr">
              <a:buNone/>
              <a:defRPr sz="1300">
                <a:solidFill>
                  <a:srgbClr val="FFFFFF"/>
                </a:solidFill>
              </a:defRPr>
            </a:lvl4pPr>
            <a:lvl5pPr lvl="4" rtl="0" algn="ctr">
              <a:buNone/>
              <a:defRPr sz="1300">
                <a:solidFill>
                  <a:srgbClr val="FFFFFF"/>
                </a:solidFill>
              </a:defRPr>
            </a:lvl5pPr>
            <a:lvl6pPr lvl="5" rtl="0" algn="ctr">
              <a:buNone/>
              <a:defRPr sz="1300">
                <a:solidFill>
                  <a:srgbClr val="FFFFFF"/>
                </a:solidFill>
              </a:defRPr>
            </a:lvl6pPr>
            <a:lvl7pPr lvl="6" rtl="0" algn="ctr">
              <a:buNone/>
              <a:defRPr sz="1300">
                <a:solidFill>
                  <a:srgbClr val="FFFFFF"/>
                </a:solidFill>
              </a:defRPr>
            </a:lvl7pPr>
            <a:lvl8pPr lvl="7" rtl="0" algn="ctr">
              <a:buNone/>
              <a:defRPr sz="1300">
                <a:solidFill>
                  <a:srgbClr val="FFFFFF"/>
                </a:solidFill>
              </a:defRPr>
            </a:lvl8pPr>
            <a:lvl9pPr lvl="8" rtl="0" algn="ctr">
              <a:buNone/>
              <a:defRPr sz="1300">
                <a:solidFill>
                  <a:srgbClr val="FFFFFF"/>
                </a:solidFill>
              </a:defRPr>
            </a:lvl9pPr>
          </a:lstStyle>
          <a:p>
            <a:pPr indent="0" lvl="0" marL="0" rtl="0" algn="ctr">
              <a:spcBef>
                <a:spcPts val="0"/>
              </a:spcBef>
              <a:spcAft>
                <a:spcPts val="0"/>
              </a:spcAft>
              <a:buNone/>
            </a:pPr>
            <a:fld id="{00000000-1234-1234-1234-123412341234}" type="slidenum">
              <a:rPr lang="en"/>
              <a:t>‹#›</a:t>
            </a:fld>
            <a:endParaRPr/>
          </a:p>
        </p:txBody>
      </p:sp>
      <p:sp>
        <p:nvSpPr>
          <p:cNvPr id="237" name="Google Shape;237;p49"/>
          <p:cNvSpPr txBox="1"/>
          <p:nvPr/>
        </p:nvSpPr>
        <p:spPr>
          <a:xfrm>
            <a:off x="6819375" y="4714900"/>
            <a:ext cx="2236800" cy="303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666666"/>
                </a:solidFill>
                <a:latin typeface="Open Sans"/>
                <a:ea typeface="Open Sans"/>
                <a:cs typeface="Open Sans"/>
                <a:sym typeface="Open Sans"/>
              </a:rPr>
              <a:t>freegoogleslidestemplates.com</a:t>
            </a:r>
            <a:endParaRPr sz="1000">
              <a:solidFill>
                <a:srgbClr val="666666"/>
              </a:solidFill>
              <a:latin typeface="Open Sans"/>
              <a:ea typeface="Open Sans"/>
              <a:cs typeface="Open Sans"/>
              <a:sym typeface="Open Sans"/>
            </a:endParaRPr>
          </a:p>
        </p:txBody>
      </p:sp>
      <p:grpSp>
        <p:nvGrpSpPr>
          <p:cNvPr id="238" name="Google Shape;238;p49"/>
          <p:cNvGrpSpPr/>
          <p:nvPr/>
        </p:nvGrpSpPr>
        <p:grpSpPr>
          <a:xfrm>
            <a:off x="197970" y="4683259"/>
            <a:ext cx="297191" cy="365407"/>
            <a:chOff x="2149550" y="2870305"/>
            <a:chExt cx="378395" cy="465250"/>
          </a:xfrm>
        </p:grpSpPr>
        <p:sp>
          <p:nvSpPr>
            <p:cNvPr id="239" name="Google Shape;239;p49"/>
            <p:cNvSpPr/>
            <p:nvPr/>
          </p:nvSpPr>
          <p:spPr>
            <a:xfrm>
              <a:off x="2149569" y="2870305"/>
              <a:ext cx="378375" cy="465250"/>
            </a:xfrm>
            <a:custGeom>
              <a:rect b="b" l="l" r="r" t="t"/>
              <a:pathLst>
                <a:path extrusionOk="0" h="10000" w="10000">
                  <a:moveTo>
                    <a:pt x="9786" y="4479"/>
                  </a:moveTo>
                  <a:cubicBezTo>
                    <a:pt x="9957" y="4549"/>
                    <a:pt x="9915" y="4653"/>
                    <a:pt x="10000" y="4792"/>
                  </a:cubicBezTo>
                  <a:lnTo>
                    <a:pt x="10000" y="9236"/>
                  </a:lnTo>
                  <a:cubicBezTo>
                    <a:pt x="10000" y="9653"/>
                    <a:pt x="9573" y="10000"/>
                    <a:pt x="9060" y="10000"/>
                  </a:cubicBezTo>
                  <a:lnTo>
                    <a:pt x="940" y="10000"/>
                  </a:lnTo>
                  <a:cubicBezTo>
                    <a:pt x="342" y="10000"/>
                    <a:pt x="0" y="9653"/>
                    <a:pt x="0" y="9236"/>
                  </a:cubicBezTo>
                  <a:lnTo>
                    <a:pt x="0" y="694"/>
                  </a:lnTo>
                  <a:cubicBezTo>
                    <a:pt x="0" y="278"/>
                    <a:pt x="342" y="0"/>
                    <a:pt x="855" y="0"/>
                  </a:cubicBezTo>
                  <a:lnTo>
                    <a:pt x="7009" y="0"/>
                  </a:lnTo>
                  <a:cubicBezTo>
                    <a:pt x="7179" y="139"/>
                    <a:pt x="7179" y="417"/>
                    <a:pt x="7179" y="625"/>
                  </a:cubicBezTo>
                  <a:lnTo>
                    <a:pt x="7179" y="2222"/>
                  </a:lnTo>
                  <a:cubicBezTo>
                    <a:pt x="7179" y="2431"/>
                    <a:pt x="7436" y="2569"/>
                    <a:pt x="7521" y="2708"/>
                  </a:cubicBezTo>
                  <a:cubicBezTo>
                    <a:pt x="8120" y="3125"/>
                    <a:pt x="8632" y="3542"/>
                    <a:pt x="9145" y="3958"/>
                  </a:cubicBezTo>
                  <a:cubicBezTo>
                    <a:pt x="9231" y="4097"/>
                    <a:pt x="9334" y="4062"/>
                    <a:pt x="9632" y="4312"/>
                  </a:cubicBezTo>
                </a:path>
              </a:pathLst>
            </a:custGeom>
            <a:solidFill>
              <a:srgbClr val="F7B600"/>
            </a:solidFill>
            <a:ln cap="flat" cmpd="sng" w="12700">
              <a:solidFill>
                <a:srgbClr val="FFC92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600" u="none" cap="none" strike="noStrike">
                <a:solidFill>
                  <a:srgbClr val="000000"/>
                </a:solidFill>
                <a:latin typeface="Calibri"/>
                <a:ea typeface="Calibri"/>
                <a:cs typeface="Calibri"/>
                <a:sym typeface="Calibri"/>
              </a:endParaRPr>
            </a:p>
          </p:txBody>
        </p:sp>
        <p:sp>
          <p:nvSpPr>
            <p:cNvPr id="240" name="Google Shape;240;p49"/>
            <p:cNvSpPr/>
            <p:nvPr/>
          </p:nvSpPr>
          <p:spPr>
            <a:xfrm>
              <a:off x="2414965" y="2870305"/>
              <a:ext cx="112980" cy="125770"/>
            </a:xfrm>
            <a:custGeom>
              <a:rect b="b" l="l" r="r" t="t"/>
              <a:pathLst>
                <a:path extrusionOk="0" h="39" w="35">
                  <a:moveTo>
                    <a:pt x="0" y="34"/>
                  </a:moveTo>
                  <a:cubicBezTo>
                    <a:pt x="0" y="23"/>
                    <a:pt x="0" y="11"/>
                    <a:pt x="0" y="0"/>
                  </a:cubicBezTo>
                  <a:cubicBezTo>
                    <a:pt x="12" y="11"/>
                    <a:pt x="24" y="22"/>
                    <a:pt x="35" y="34"/>
                  </a:cubicBezTo>
                  <a:cubicBezTo>
                    <a:pt x="33" y="36"/>
                    <a:pt x="32" y="36"/>
                    <a:pt x="30" y="36"/>
                  </a:cubicBezTo>
                  <a:cubicBezTo>
                    <a:pt x="20" y="36"/>
                    <a:pt x="10" y="39"/>
                    <a:pt x="0" y="34"/>
                  </a:cubicBezTo>
                  <a:close/>
                </a:path>
              </a:pathLst>
            </a:custGeom>
            <a:solidFill>
              <a:srgbClr val="FEE06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600" u="none" cap="none" strike="noStrike">
                <a:solidFill>
                  <a:srgbClr val="000000"/>
                </a:solidFill>
                <a:latin typeface="Calibri"/>
                <a:ea typeface="Calibri"/>
                <a:cs typeface="Calibri"/>
                <a:sym typeface="Calibri"/>
              </a:endParaRPr>
            </a:p>
          </p:txBody>
        </p:sp>
        <p:sp>
          <p:nvSpPr>
            <p:cNvPr id="241" name="Google Shape;241;p49"/>
            <p:cNvSpPr/>
            <p:nvPr/>
          </p:nvSpPr>
          <p:spPr>
            <a:xfrm>
              <a:off x="2414965" y="2980088"/>
              <a:ext cx="112975" cy="112975"/>
            </a:xfrm>
            <a:custGeom>
              <a:rect b="b" l="l" r="r" t="t"/>
              <a:pathLst>
                <a:path extrusionOk="0" h="10000" w="10000">
                  <a:moveTo>
                    <a:pt x="0" y="0"/>
                  </a:moveTo>
                  <a:lnTo>
                    <a:pt x="10000" y="0"/>
                  </a:lnTo>
                  <a:lnTo>
                    <a:pt x="10000" y="10000"/>
                  </a:lnTo>
                  <a:cubicBezTo>
                    <a:pt x="9362" y="9057"/>
                    <a:pt x="1457" y="1924"/>
                    <a:pt x="0" y="0"/>
                  </a:cubicBezTo>
                  <a:close/>
                </a:path>
              </a:pathLst>
            </a:custGeom>
            <a:solidFill>
              <a:srgbClr val="D59D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600" u="none" cap="none" strike="noStrike">
                <a:solidFill>
                  <a:srgbClr val="000000"/>
                </a:solidFill>
                <a:latin typeface="Calibri"/>
                <a:ea typeface="Calibri"/>
                <a:cs typeface="Calibri"/>
                <a:sym typeface="Calibri"/>
              </a:endParaRPr>
            </a:p>
          </p:txBody>
        </p:sp>
        <p:sp>
          <p:nvSpPr>
            <p:cNvPr id="242" name="Google Shape;242;p49"/>
            <p:cNvSpPr/>
            <p:nvPr/>
          </p:nvSpPr>
          <p:spPr>
            <a:xfrm>
              <a:off x="2149550" y="3036900"/>
              <a:ext cx="378300" cy="2274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FFFFFF"/>
                </a:buClr>
                <a:buFont typeface="Calibri"/>
                <a:buNone/>
              </a:pPr>
              <a:r>
                <a:rPr b="0" i="0" lang="en" sz="800" u="none" cap="none" strike="noStrike">
                  <a:solidFill>
                    <a:srgbClr val="FFFFFF"/>
                  </a:solidFill>
                  <a:latin typeface="Open Sans"/>
                  <a:ea typeface="Open Sans"/>
                  <a:cs typeface="Open Sans"/>
                  <a:sym typeface="Open Sans"/>
                </a:rPr>
                <a:t>FGST</a:t>
              </a:r>
              <a:endParaRPr b="0" i="0" sz="800" u="none" cap="none" strike="noStrike">
                <a:solidFill>
                  <a:srgbClr val="000000"/>
                </a:solidFill>
                <a:latin typeface="Open Sans"/>
                <a:ea typeface="Open Sans"/>
                <a:cs typeface="Open Sans"/>
                <a:sym typeface="Open Sans"/>
              </a:endParaRPr>
            </a:p>
          </p:txBody>
        </p:sp>
      </p:gr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47" name="Shape 247"/>
        <p:cNvGrpSpPr/>
        <p:nvPr/>
      </p:nvGrpSpPr>
      <p:grpSpPr>
        <a:xfrm>
          <a:off x="0" y="0"/>
          <a:ext cx="0" cy="0"/>
          <a:chOff x="0" y="0"/>
          <a:chExt cx="0" cy="0"/>
        </a:xfrm>
      </p:grpSpPr>
      <p:sp>
        <p:nvSpPr>
          <p:cNvPr id="248" name="Google Shape;248;p51"/>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249" name="Google Shape;249;p51"/>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50" name="Google Shape;250;p5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51" name="Shape 251"/>
        <p:cNvGrpSpPr/>
        <p:nvPr/>
      </p:nvGrpSpPr>
      <p:grpSpPr>
        <a:xfrm>
          <a:off x="0" y="0"/>
          <a:ext cx="0" cy="0"/>
          <a:chOff x="0" y="0"/>
          <a:chExt cx="0" cy="0"/>
        </a:xfrm>
      </p:grpSpPr>
      <p:sp>
        <p:nvSpPr>
          <p:cNvPr id="252" name="Google Shape;252;p52"/>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253" name="Google Shape;253;p5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54" name="Shape 254"/>
        <p:cNvGrpSpPr/>
        <p:nvPr/>
      </p:nvGrpSpPr>
      <p:grpSpPr>
        <a:xfrm>
          <a:off x="0" y="0"/>
          <a:ext cx="0" cy="0"/>
          <a:chOff x="0" y="0"/>
          <a:chExt cx="0" cy="0"/>
        </a:xfrm>
      </p:grpSpPr>
      <p:sp>
        <p:nvSpPr>
          <p:cNvPr id="255" name="Google Shape;255;p5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56" name="Google Shape;256;p5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257" name="Google Shape;257;p5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58" name="Shape 258"/>
        <p:cNvGrpSpPr/>
        <p:nvPr/>
      </p:nvGrpSpPr>
      <p:grpSpPr>
        <a:xfrm>
          <a:off x="0" y="0"/>
          <a:ext cx="0" cy="0"/>
          <a:chOff x="0" y="0"/>
          <a:chExt cx="0" cy="0"/>
        </a:xfrm>
      </p:grpSpPr>
      <p:sp>
        <p:nvSpPr>
          <p:cNvPr id="259" name="Google Shape;259;p5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60" name="Google Shape;260;p54"/>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61" name="Google Shape;261;p54"/>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62" name="Google Shape;262;p5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63" name="Shape 263"/>
        <p:cNvGrpSpPr/>
        <p:nvPr/>
      </p:nvGrpSpPr>
      <p:grpSpPr>
        <a:xfrm>
          <a:off x="0" y="0"/>
          <a:ext cx="0" cy="0"/>
          <a:chOff x="0" y="0"/>
          <a:chExt cx="0" cy="0"/>
        </a:xfrm>
      </p:grpSpPr>
      <p:sp>
        <p:nvSpPr>
          <p:cNvPr id="264" name="Google Shape;264;p5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65" name="Google Shape;265;p5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66" name="Shape 266"/>
        <p:cNvGrpSpPr/>
        <p:nvPr/>
      </p:nvGrpSpPr>
      <p:grpSpPr>
        <a:xfrm>
          <a:off x="0" y="0"/>
          <a:ext cx="0" cy="0"/>
          <a:chOff x="0" y="0"/>
          <a:chExt cx="0" cy="0"/>
        </a:xfrm>
      </p:grpSpPr>
      <p:sp>
        <p:nvSpPr>
          <p:cNvPr id="267" name="Google Shape;267;p56"/>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268" name="Google Shape;268;p56"/>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69" name="Google Shape;269;p5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70" name="Shape 270"/>
        <p:cNvGrpSpPr/>
        <p:nvPr/>
      </p:nvGrpSpPr>
      <p:grpSpPr>
        <a:xfrm>
          <a:off x="0" y="0"/>
          <a:ext cx="0" cy="0"/>
          <a:chOff x="0" y="0"/>
          <a:chExt cx="0" cy="0"/>
        </a:xfrm>
      </p:grpSpPr>
      <p:sp>
        <p:nvSpPr>
          <p:cNvPr id="271" name="Google Shape;271;p57"/>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272" name="Google Shape;272;p5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73" name="Shape 273"/>
        <p:cNvGrpSpPr/>
        <p:nvPr/>
      </p:nvGrpSpPr>
      <p:grpSpPr>
        <a:xfrm>
          <a:off x="0" y="0"/>
          <a:ext cx="0" cy="0"/>
          <a:chOff x="0" y="0"/>
          <a:chExt cx="0" cy="0"/>
        </a:xfrm>
      </p:grpSpPr>
      <p:sp>
        <p:nvSpPr>
          <p:cNvPr id="274" name="Google Shape;274;p5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58"/>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276" name="Google Shape;276;p58"/>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277" name="Google Shape;277;p58"/>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278" name="Google Shape;278;p5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79" name="Shape 279"/>
        <p:cNvGrpSpPr/>
        <p:nvPr/>
      </p:nvGrpSpPr>
      <p:grpSpPr>
        <a:xfrm>
          <a:off x="0" y="0"/>
          <a:ext cx="0" cy="0"/>
          <a:chOff x="0" y="0"/>
          <a:chExt cx="0" cy="0"/>
        </a:xfrm>
      </p:grpSpPr>
      <p:sp>
        <p:nvSpPr>
          <p:cNvPr id="280" name="Google Shape;280;p59"/>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281" name="Google Shape;281;p5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82" name="Shape 282"/>
        <p:cNvGrpSpPr/>
        <p:nvPr/>
      </p:nvGrpSpPr>
      <p:grpSpPr>
        <a:xfrm>
          <a:off x="0" y="0"/>
          <a:ext cx="0" cy="0"/>
          <a:chOff x="0" y="0"/>
          <a:chExt cx="0" cy="0"/>
        </a:xfrm>
      </p:grpSpPr>
      <p:sp>
        <p:nvSpPr>
          <p:cNvPr id="283" name="Google Shape;283;p60"/>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284" name="Google Shape;284;p60"/>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285" name="Google Shape;285;p6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86" name="Shape 286"/>
        <p:cNvGrpSpPr/>
        <p:nvPr/>
      </p:nvGrpSpPr>
      <p:grpSpPr>
        <a:xfrm>
          <a:off x="0" y="0"/>
          <a:ext cx="0" cy="0"/>
          <a:chOff x="0" y="0"/>
          <a:chExt cx="0" cy="0"/>
        </a:xfrm>
      </p:grpSpPr>
      <p:sp>
        <p:nvSpPr>
          <p:cNvPr id="287" name="Google Shape;287;p6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CUSTOM_2">
    <p:spTree>
      <p:nvGrpSpPr>
        <p:cNvPr id="288" name="Shape 288"/>
        <p:cNvGrpSpPr/>
        <p:nvPr/>
      </p:nvGrpSpPr>
      <p:grpSpPr>
        <a:xfrm>
          <a:off x="0" y="0"/>
          <a:ext cx="0" cy="0"/>
          <a:chOff x="0" y="0"/>
          <a:chExt cx="0" cy="0"/>
        </a:xfrm>
      </p:grpSpPr>
      <p:sp>
        <p:nvSpPr>
          <p:cNvPr id="289" name="Google Shape;289;p62"/>
          <p:cNvSpPr/>
          <p:nvPr/>
        </p:nvSpPr>
        <p:spPr>
          <a:xfrm>
            <a:off x="-53050" y="-26525"/>
            <a:ext cx="9250200" cy="46338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62"/>
          <p:cNvSpPr txBox="1"/>
          <p:nvPr>
            <p:ph idx="12" type="sldNum"/>
          </p:nvPr>
        </p:nvSpPr>
        <p:spPr>
          <a:xfrm>
            <a:off x="8556784"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cSld name="CUSTOM">
    <p:spTree>
      <p:nvGrpSpPr>
        <p:cNvPr id="291" name="Shape 291"/>
        <p:cNvGrpSpPr/>
        <p:nvPr/>
      </p:nvGrpSpPr>
      <p:grpSpPr>
        <a:xfrm>
          <a:off x="0" y="0"/>
          <a:ext cx="0" cy="0"/>
          <a:chOff x="0" y="0"/>
          <a:chExt cx="0" cy="0"/>
        </a:xfrm>
      </p:grpSpPr>
      <p:pic>
        <p:nvPicPr>
          <p:cNvPr id="292" name="Google Shape;292;p63"/>
          <p:cNvPicPr preferRelativeResize="0"/>
          <p:nvPr/>
        </p:nvPicPr>
        <p:blipFill>
          <a:blip r:embed="rId2">
            <a:alphaModFix/>
          </a:blip>
          <a:stretch>
            <a:fillRect/>
          </a:stretch>
        </p:blipFill>
        <p:spPr>
          <a:xfrm>
            <a:off x="0" y="0"/>
            <a:ext cx="9144000" cy="5143500"/>
          </a:xfrm>
          <a:prstGeom prst="rect">
            <a:avLst/>
          </a:prstGeom>
          <a:noFill/>
          <a:ln>
            <a:noFill/>
          </a:ln>
        </p:spPr>
      </p:pic>
      <p:pic>
        <p:nvPicPr>
          <p:cNvPr id="293" name="Google Shape;293;p63"/>
          <p:cNvPicPr preferRelativeResize="0"/>
          <p:nvPr/>
        </p:nvPicPr>
        <p:blipFill>
          <a:blip r:embed="rId3">
            <a:alphaModFix/>
          </a:blip>
          <a:stretch>
            <a:fillRect/>
          </a:stretch>
        </p:blipFill>
        <p:spPr>
          <a:xfrm>
            <a:off x="3637925" y="3108225"/>
            <a:ext cx="1868149" cy="285650"/>
          </a:xfrm>
          <a:prstGeom prst="rect">
            <a:avLst/>
          </a:prstGeom>
          <a:noFill/>
          <a:ln>
            <a:noFill/>
          </a:ln>
        </p:spPr>
      </p:pic>
      <p:cxnSp>
        <p:nvCxnSpPr>
          <p:cNvPr id="294" name="Google Shape;294;p63"/>
          <p:cNvCxnSpPr/>
          <p:nvPr/>
        </p:nvCxnSpPr>
        <p:spPr>
          <a:xfrm>
            <a:off x="618300" y="2717875"/>
            <a:ext cx="7907400" cy="0"/>
          </a:xfrm>
          <a:prstGeom prst="straightConnector1">
            <a:avLst/>
          </a:prstGeom>
          <a:noFill/>
          <a:ln cap="flat" cmpd="sng" w="19050">
            <a:solidFill>
              <a:srgbClr val="FFFFFF"/>
            </a:solidFill>
            <a:prstDash val="solid"/>
            <a:round/>
            <a:headEnd len="med" w="med" type="none"/>
            <a:tailEnd len="med" w="med" type="none"/>
          </a:ln>
        </p:spPr>
      </p:cxnSp>
      <p:sp>
        <p:nvSpPr>
          <p:cNvPr id="295" name="Google Shape;295;p63"/>
          <p:cNvSpPr txBox="1"/>
          <p:nvPr>
            <p:ph type="title"/>
          </p:nvPr>
        </p:nvSpPr>
        <p:spPr>
          <a:xfrm>
            <a:off x="457200" y="1238075"/>
            <a:ext cx="8229600" cy="1479900"/>
          </a:xfrm>
          <a:prstGeom prst="rect">
            <a:avLst/>
          </a:prstGeom>
        </p:spPr>
        <p:txBody>
          <a:bodyPr anchorCtr="0" anchor="ctr" bIns="91425" lIns="91425" spcFirstLastPara="1" rIns="91425" wrap="square" tIns="91425">
            <a:noAutofit/>
          </a:bodyPr>
          <a:lstStyle>
            <a:lvl1pPr lvl="0" rtl="0" algn="ctr">
              <a:spcBef>
                <a:spcPts val="0"/>
              </a:spcBef>
              <a:spcAft>
                <a:spcPts val="0"/>
              </a:spcAft>
              <a:buNone/>
              <a:defRPr sz="48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296" name="Google Shape;296;p63"/>
          <p:cNvSpPr txBox="1"/>
          <p:nvPr>
            <p:ph idx="12" type="sldNum"/>
          </p:nvPr>
        </p:nvSpPr>
        <p:spPr>
          <a:xfrm>
            <a:off x="8556784"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5" Type="http://schemas.openxmlformats.org/officeDocument/2006/relationships/theme" Target="../theme/theme3.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43.xml"/><Relationship Id="rId22" Type="http://schemas.openxmlformats.org/officeDocument/2006/relationships/slideLayout" Target="../slideLayouts/slideLayout45.xml"/><Relationship Id="rId21" Type="http://schemas.openxmlformats.org/officeDocument/2006/relationships/slideLayout" Target="../slideLayouts/slideLayout44.xml"/><Relationship Id="rId24" Type="http://schemas.openxmlformats.org/officeDocument/2006/relationships/slideLayout" Target="../slideLayouts/slideLayout47.xml"/><Relationship Id="rId23" Type="http://schemas.openxmlformats.org/officeDocument/2006/relationships/slideLayout" Target="../slideLayouts/slideLayout46.xml"/><Relationship Id="rId1" Type="http://schemas.openxmlformats.org/officeDocument/2006/relationships/image" Target="../media/image37.png"/><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9" Type="http://schemas.openxmlformats.org/officeDocument/2006/relationships/slideLayout" Target="../slideLayouts/slideLayout32.xml"/><Relationship Id="rId25" Type="http://schemas.openxmlformats.org/officeDocument/2006/relationships/theme" Target="../theme/theme2.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11" Type="http://schemas.openxmlformats.org/officeDocument/2006/relationships/slideLayout" Target="../slideLayouts/slideLayout34.xml"/><Relationship Id="rId10" Type="http://schemas.openxmlformats.org/officeDocument/2006/relationships/slideLayout" Target="../slideLayouts/slideLayout33.xml"/><Relationship Id="rId13" Type="http://schemas.openxmlformats.org/officeDocument/2006/relationships/slideLayout" Target="../slideLayouts/slideLayout36.xml"/><Relationship Id="rId12" Type="http://schemas.openxmlformats.org/officeDocument/2006/relationships/slideLayout" Target="../slideLayouts/slideLayout35.xml"/><Relationship Id="rId15" Type="http://schemas.openxmlformats.org/officeDocument/2006/relationships/slideLayout" Target="../slideLayouts/slideLayout38.xml"/><Relationship Id="rId14" Type="http://schemas.openxmlformats.org/officeDocument/2006/relationships/slideLayout" Target="../slideLayouts/slideLayout37.xml"/><Relationship Id="rId17" Type="http://schemas.openxmlformats.org/officeDocument/2006/relationships/slideLayout" Target="../slideLayouts/slideLayout40.xml"/><Relationship Id="rId16" Type="http://schemas.openxmlformats.org/officeDocument/2006/relationships/slideLayout" Target="../slideLayouts/slideLayout39.xml"/><Relationship Id="rId19" Type="http://schemas.openxmlformats.org/officeDocument/2006/relationships/slideLayout" Target="../slideLayouts/slideLayout42.xml"/><Relationship Id="rId18"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slideLayout" Target="../slideLayouts/slideLayout49.xml"/><Relationship Id="rId3" Type="http://schemas.openxmlformats.org/officeDocument/2006/relationships/slideLayout" Target="../slideLayouts/slideLayout50.xml"/><Relationship Id="rId4" Type="http://schemas.openxmlformats.org/officeDocument/2006/relationships/slideLayout" Target="../slideLayouts/slideLayout51.xml"/><Relationship Id="rId9" Type="http://schemas.openxmlformats.org/officeDocument/2006/relationships/slideLayout" Target="../slideLayouts/slideLayout56.xml"/><Relationship Id="rId5" Type="http://schemas.openxmlformats.org/officeDocument/2006/relationships/slideLayout" Target="../slideLayouts/slideLayout52.xml"/><Relationship Id="rId6" Type="http://schemas.openxmlformats.org/officeDocument/2006/relationships/slideLayout" Target="../slideLayouts/slideLayout53.xml"/><Relationship Id="rId7" Type="http://schemas.openxmlformats.org/officeDocument/2006/relationships/slideLayout" Target="../slideLayouts/slideLayout54.xml"/><Relationship Id="rId8" Type="http://schemas.openxmlformats.org/officeDocument/2006/relationships/slideLayout" Target="../slideLayouts/slideLayout55.xml"/><Relationship Id="rId11" Type="http://schemas.openxmlformats.org/officeDocument/2006/relationships/slideLayout" Target="../slideLayouts/slideLayout58.xml"/><Relationship Id="rId10" Type="http://schemas.openxmlformats.org/officeDocument/2006/relationships/slideLayout" Target="../slideLayouts/slideLayout57.xml"/><Relationship Id="rId13" Type="http://schemas.openxmlformats.org/officeDocument/2006/relationships/slideLayout" Target="../slideLayouts/slideLayout60.xml"/><Relationship Id="rId12" Type="http://schemas.openxmlformats.org/officeDocument/2006/relationships/slideLayout" Target="../slideLayouts/slideLayout5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blipFill>
          <a:blip r:embed="rId1">
            <a:alphaModFix/>
          </a:blip>
          <a:stretch>
            <a:fillRect/>
          </a:stretch>
        </a:blipFill>
      </p:bgPr>
    </p:bg>
    <p:spTree>
      <p:nvGrpSpPr>
        <p:cNvPr id="126" name="Shape 126"/>
        <p:cNvGrpSpPr/>
        <p:nvPr/>
      </p:nvGrpSpPr>
      <p:grpSpPr>
        <a:xfrm>
          <a:off x="0" y="0"/>
          <a:ext cx="0" cy="0"/>
          <a:chOff x="0" y="0"/>
          <a:chExt cx="0" cy="0"/>
        </a:xfrm>
      </p:grpSpPr>
      <p:sp>
        <p:nvSpPr>
          <p:cNvPr id="127" name="Google Shape;127;p2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128" name="Google Shape;128;p2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sz="1400">
                <a:solidFill>
                  <a:schemeClr val="dk2"/>
                </a:solidFill>
              </a:defRPr>
            </a:lvl2pPr>
            <a:lvl3pPr indent="-317500" lvl="2" marL="1371600" rtl="0">
              <a:lnSpc>
                <a:spcPct val="115000"/>
              </a:lnSpc>
              <a:spcBef>
                <a:spcPts val="1600"/>
              </a:spcBef>
              <a:spcAft>
                <a:spcPts val="0"/>
              </a:spcAft>
              <a:buClr>
                <a:schemeClr val="dk2"/>
              </a:buClr>
              <a:buSzPts val="1400"/>
              <a:buChar char="■"/>
              <a:defRPr sz="1400">
                <a:solidFill>
                  <a:schemeClr val="dk2"/>
                </a:solidFill>
              </a:defRPr>
            </a:lvl3pPr>
            <a:lvl4pPr indent="-317500" lvl="3" marL="1828800" rtl="0">
              <a:lnSpc>
                <a:spcPct val="115000"/>
              </a:lnSpc>
              <a:spcBef>
                <a:spcPts val="1600"/>
              </a:spcBef>
              <a:spcAft>
                <a:spcPts val="0"/>
              </a:spcAft>
              <a:buClr>
                <a:schemeClr val="dk2"/>
              </a:buClr>
              <a:buSzPts val="1400"/>
              <a:buChar char="●"/>
              <a:defRPr sz="1400">
                <a:solidFill>
                  <a:schemeClr val="dk2"/>
                </a:solidFill>
              </a:defRPr>
            </a:lvl4pPr>
            <a:lvl5pPr indent="-317500" lvl="4" marL="2286000" rtl="0">
              <a:lnSpc>
                <a:spcPct val="115000"/>
              </a:lnSpc>
              <a:spcBef>
                <a:spcPts val="1600"/>
              </a:spcBef>
              <a:spcAft>
                <a:spcPts val="0"/>
              </a:spcAft>
              <a:buClr>
                <a:schemeClr val="dk2"/>
              </a:buClr>
              <a:buSzPts val="1400"/>
              <a:buChar char="○"/>
              <a:defRPr sz="1400">
                <a:solidFill>
                  <a:schemeClr val="dk2"/>
                </a:solidFill>
              </a:defRPr>
            </a:lvl5pPr>
            <a:lvl6pPr indent="-317500" lvl="5" marL="2743200" rtl="0">
              <a:lnSpc>
                <a:spcPct val="115000"/>
              </a:lnSpc>
              <a:spcBef>
                <a:spcPts val="1600"/>
              </a:spcBef>
              <a:spcAft>
                <a:spcPts val="0"/>
              </a:spcAft>
              <a:buClr>
                <a:schemeClr val="dk2"/>
              </a:buClr>
              <a:buSzPts val="1400"/>
              <a:buChar char="■"/>
              <a:defRPr sz="1400">
                <a:solidFill>
                  <a:schemeClr val="dk2"/>
                </a:solidFill>
              </a:defRPr>
            </a:lvl6pPr>
            <a:lvl7pPr indent="-317500" lvl="6" marL="3200400" rtl="0">
              <a:lnSpc>
                <a:spcPct val="115000"/>
              </a:lnSpc>
              <a:spcBef>
                <a:spcPts val="1600"/>
              </a:spcBef>
              <a:spcAft>
                <a:spcPts val="0"/>
              </a:spcAft>
              <a:buClr>
                <a:schemeClr val="dk2"/>
              </a:buClr>
              <a:buSzPts val="1400"/>
              <a:buChar char="●"/>
              <a:defRPr sz="1400">
                <a:solidFill>
                  <a:schemeClr val="dk2"/>
                </a:solidFill>
              </a:defRPr>
            </a:lvl7pPr>
            <a:lvl8pPr indent="-317500" lvl="7" marL="3657600" rtl="0">
              <a:lnSpc>
                <a:spcPct val="115000"/>
              </a:lnSpc>
              <a:spcBef>
                <a:spcPts val="1600"/>
              </a:spcBef>
              <a:spcAft>
                <a:spcPts val="0"/>
              </a:spcAft>
              <a:buClr>
                <a:schemeClr val="dk2"/>
              </a:buClr>
              <a:buSzPts val="1400"/>
              <a:buChar char="○"/>
              <a:defRPr sz="1400">
                <a:solidFill>
                  <a:schemeClr val="dk2"/>
                </a:solidFill>
              </a:defRPr>
            </a:lvl8pPr>
            <a:lvl9pPr indent="-317500" lvl="8" marL="4114800" rtl="0">
              <a:lnSpc>
                <a:spcPct val="115000"/>
              </a:lnSpc>
              <a:spcBef>
                <a:spcPts val="1600"/>
              </a:spcBef>
              <a:spcAft>
                <a:spcPts val="1600"/>
              </a:spcAft>
              <a:buClr>
                <a:schemeClr val="dk2"/>
              </a:buClr>
              <a:buSzPts val="1400"/>
              <a:buChar char="■"/>
              <a:defRPr sz="1400">
                <a:solidFill>
                  <a:schemeClr val="dk2"/>
                </a:solidFill>
              </a:defRPr>
            </a:lvl9pPr>
          </a:lstStyle>
          <a:p/>
        </p:txBody>
      </p:sp>
      <p:sp>
        <p:nvSpPr>
          <p:cNvPr id="129" name="Google Shape;129;p2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 id="2147483688" r:id="rId18"/>
    <p:sldLayoutId id="2147483689" r:id="rId19"/>
    <p:sldLayoutId id="2147483690" r:id="rId20"/>
    <p:sldLayoutId id="2147483691" r:id="rId21"/>
    <p:sldLayoutId id="2147483692" r:id="rId22"/>
    <p:sldLayoutId id="2147483693" r:id="rId23"/>
    <p:sldLayoutId id="2147483694" r:id="rId2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243" name="Shape 243"/>
        <p:cNvGrpSpPr/>
        <p:nvPr/>
      </p:nvGrpSpPr>
      <p:grpSpPr>
        <a:xfrm>
          <a:off x="0" y="0"/>
          <a:ext cx="0" cy="0"/>
          <a:chOff x="0" y="0"/>
          <a:chExt cx="0" cy="0"/>
        </a:xfrm>
      </p:grpSpPr>
      <p:sp>
        <p:nvSpPr>
          <p:cNvPr id="244" name="Google Shape;244;p5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245" name="Google Shape;245;p5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246" name="Google Shape;246;p5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xml"/><Relationship Id="rId3" Type="http://schemas.openxmlformats.org/officeDocument/2006/relationships/image" Target="../media/image12.png"/><Relationship Id="rId4" Type="http://schemas.openxmlformats.org/officeDocument/2006/relationships/image" Target="../media/image53.png"/><Relationship Id="rId5" Type="http://schemas.openxmlformats.org/officeDocument/2006/relationships/image" Target="../media/image13.png"/><Relationship Id="rId6" Type="http://schemas.openxmlformats.org/officeDocument/2006/relationships/image" Target="../media/image1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42.png"/><Relationship Id="rId4" Type="http://schemas.openxmlformats.org/officeDocument/2006/relationships/image" Target="../media/image51.png"/><Relationship Id="rId5" Type="http://schemas.openxmlformats.org/officeDocument/2006/relationships/image" Target="../media/image41.png"/><Relationship Id="rId6" Type="http://schemas.openxmlformats.org/officeDocument/2006/relationships/image" Target="../media/image40.png"/><Relationship Id="rId7" Type="http://schemas.openxmlformats.org/officeDocument/2006/relationships/image" Target="../media/image4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41.png"/><Relationship Id="rId4" Type="http://schemas.openxmlformats.org/officeDocument/2006/relationships/image" Target="../media/image42.png"/><Relationship Id="rId9" Type="http://schemas.openxmlformats.org/officeDocument/2006/relationships/image" Target="../media/image46.png"/><Relationship Id="rId5" Type="http://schemas.openxmlformats.org/officeDocument/2006/relationships/image" Target="../media/image40.png"/><Relationship Id="rId6" Type="http://schemas.openxmlformats.org/officeDocument/2006/relationships/image" Target="../media/image44.png"/><Relationship Id="rId7" Type="http://schemas.openxmlformats.org/officeDocument/2006/relationships/image" Target="../media/image47.png"/><Relationship Id="rId8" Type="http://schemas.openxmlformats.org/officeDocument/2006/relationships/image" Target="../media/image4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2.xml"/><Relationship Id="rId3" Type="http://schemas.openxmlformats.org/officeDocument/2006/relationships/image" Target="../media/image12.png"/><Relationship Id="rId4" Type="http://schemas.openxmlformats.org/officeDocument/2006/relationships/image" Target="../media/image53.png"/><Relationship Id="rId5" Type="http://schemas.openxmlformats.org/officeDocument/2006/relationships/image" Target="../media/image13.png"/><Relationship Id="rId6"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13.xml"/><Relationship Id="rId3" Type="http://schemas.openxmlformats.org/officeDocument/2006/relationships/image" Target="../media/image19.png"/><Relationship Id="rId4" Type="http://schemas.openxmlformats.org/officeDocument/2006/relationships/image" Target="../media/image36.png"/><Relationship Id="rId5" Type="http://schemas.openxmlformats.org/officeDocument/2006/relationships/image" Target="../media/image2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14.xml"/><Relationship Id="rId3" Type="http://schemas.openxmlformats.org/officeDocument/2006/relationships/image" Target="../media/image19.png"/><Relationship Id="rId4" Type="http://schemas.openxmlformats.org/officeDocument/2006/relationships/image" Target="../media/image28.jpg"/><Relationship Id="rId5" Type="http://schemas.openxmlformats.org/officeDocument/2006/relationships/image" Target="../media/image26.png"/><Relationship Id="rId6" Type="http://schemas.openxmlformats.org/officeDocument/2006/relationships/image" Target="../media/image3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15.xml"/><Relationship Id="rId3" Type="http://schemas.openxmlformats.org/officeDocument/2006/relationships/image" Target="../media/image32.png"/><Relationship Id="rId4" Type="http://schemas.openxmlformats.org/officeDocument/2006/relationships/image" Target="../media/image19.png"/><Relationship Id="rId5" Type="http://schemas.openxmlformats.org/officeDocument/2006/relationships/image" Target="../media/image29.png"/><Relationship Id="rId6" Type="http://schemas.openxmlformats.org/officeDocument/2006/relationships/image" Target="../media/image31.png"/><Relationship Id="rId7" Type="http://schemas.openxmlformats.org/officeDocument/2006/relationships/image" Target="../media/image2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16.xml"/><Relationship Id="rId3" Type="http://schemas.openxmlformats.org/officeDocument/2006/relationships/image" Target="../media/image39.png"/><Relationship Id="rId4" Type="http://schemas.openxmlformats.org/officeDocument/2006/relationships/image" Target="../media/image19.png"/><Relationship Id="rId5" Type="http://schemas.openxmlformats.org/officeDocument/2006/relationships/image" Target="../media/image5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17.xml"/><Relationship Id="rId3" Type="http://schemas.openxmlformats.org/officeDocument/2006/relationships/image" Target="../media/image19.png"/><Relationship Id="rId4" Type="http://schemas.openxmlformats.org/officeDocument/2006/relationships/image" Target="../media/image36.png"/><Relationship Id="rId5" Type="http://schemas.openxmlformats.org/officeDocument/2006/relationships/image" Target="../media/image49.png"/><Relationship Id="rId6" Type="http://schemas.openxmlformats.org/officeDocument/2006/relationships/image" Target="../media/image3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42.png"/><Relationship Id="rId4" Type="http://schemas.openxmlformats.org/officeDocument/2006/relationships/image" Target="../media/image51.png"/><Relationship Id="rId5" Type="http://schemas.openxmlformats.org/officeDocument/2006/relationships/image" Target="../media/image41.png"/><Relationship Id="rId6" Type="http://schemas.openxmlformats.org/officeDocument/2006/relationships/image" Target="../media/image4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9.xml"/><Relationship Id="rId3" Type="http://schemas.openxmlformats.org/officeDocument/2006/relationships/image" Target="../media/image12.png"/><Relationship Id="rId4" Type="http://schemas.openxmlformats.org/officeDocument/2006/relationships/image" Target="../media/image53.png"/><Relationship Id="rId5" Type="http://schemas.openxmlformats.org/officeDocument/2006/relationships/image" Target="../media/image13.png"/><Relationship Id="rId6"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2.xml"/><Relationship Id="rId3" Type="http://schemas.openxmlformats.org/officeDocument/2006/relationships/image" Target="../media/image19.png"/><Relationship Id="rId4" Type="http://schemas.openxmlformats.org/officeDocument/2006/relationships/image" Target="../media/image23.png"/><Relationship Id="rId5" Type="http://schemas.openxmlformats.org/officeDocument/2006/relationships/image" Target="../media/image21.png"/><Relationship Id="rId6" Type="http://schemas.openxmlformats.org/officeDocument/2006/relationships/image" Target="../media/image1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41.png"/><Relationship Id="rId4" Type="http://schemas.openxmlformats.org/officeDocument/2006/relationships/hyperlink" Target="https://vendasta-1.wistia.com/medias/ces9470v9d" TargetMode="External"/><Relationship Id="rId5" Type="http://schemas.openxmlformats.org/officeDocument/2006/relationships/image" Target="../media/image48.png"/><Relationship Id="rId6" Type="http://schemas.openxmlformats.org/officeDocument/2006/relationships/image" Target="../media/image5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34.png"/><Relationship Id="rId4" Type="http://schemas.openxmlformats.org/officeDocument/2006/relationships/image" Target="../media/image24.png"/><Relationship Id="rId5" Type="http://schemas.openxmlformats.org/officeDocument/2006/relationships/image" Target="../media/image20.png"/><Relationship Id="rId6" Type="http://schemas.openxmlformats.org/officeDocument/2006/relationships/image" Target="../media/image2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4.xml"/><Relationship Id="rId3" Type="http://schemas.openxmlformats.org/officeDocument/2006/relationships/image" Target="../media/image19.png"/><Relationship Id="rId4" Type="http://schemas.openxmlformats.org/officeDocument/2006/relationships/image" Target="../media/image36.png"/><Relationship Id="rId5" Type="http://schemas.openxmlformats.org/officeDocument/2006/relationships/image" Target="../media/image2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5.xml"/><Relationship Id="rId3" Type="http://schemas.openxmlformats.org/officeDocument/2006/relationships/image" Target="../media/image19.png"/><Relationship Id="rId4" Type="http://schemas.openxmlformats.org/officeDocument/2006/relationships/image" Target="../media/image28.jpg"/><Relationship Id="rId5" Type="http://schemas.openxmlformats.org/officeDocument/2006/relationships/image" Target="../media/image26.png"/><Relationship Id="rId6" Type="http://schemas.openxmlformats.org/officeDocument/2006/relationships/image" Target="../media/image3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6.xml"/><Relationship Id="rId3" Type="http://schemas.openxmlformats.org/officeDocument/2006/relationships/image" Target="../media/image32.png"/><Relationship Id="rId4" Type="http://schemas.openxmlformats.org/officeDocument/2006/relationships/image" Target="../media/image19.png"/><Relationship Id="rId5" Type="http://schemas.openxmlformats.org/officeDocument/2006/relationships/image" Target="../media/image29.png"/><Relationship Id="rId6" Type="http://schemas.openxmlformats.org/officeDocument/2006/relationships/image" Target="../media/image31.png"/><Relationship Id="rId7" Type="http://schemas.openxmlformats.org/officeDocument/2006/relationships/image" Target="../media/image2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7.xml"/><Relationship Id="rId3" Type="http://schemas.openxmlformats.org/officeDocument/2006/relationships/image" Target="../media/image39.png"/><Relationship Id="rId4" Type="http://schemas.openxmlformats.org/officeDocument/2006/relationships/image" Target="../media/image19.png"/><Relationship Id="rId5" Type="http://schemas.openxmlformats.org/officeDocument/2006/relationships/image" Target="../media/image5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8.xml"/><Relationship Id="rId3" Type="http://schemas.openxmlformats.org/officeDocument/2006/relationships/image" Target="../media/image19.png"/><Relationship Id="rId4" Type="http://schemas.openxmlformats.org/officeDocument/2006/relationships/image" Target="../media/image36.png"/><Relationship Id="rId5" Type="http://schemas.openxmlformats.org/officeDocument/2006/relationships/image" Target="../media/image49.png"/><Relationship Id="rId6" Type="http://schemas.openxmlformats.org/officeDocument/2006/relationships/image" Target="../media/image3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42.png"/><Relationship Id="rId4" Type="http://schemas.openxmlformats.org/officeDocument/2006/relationships/image" Target="../media/image51.png"/><Relationship Id="rId5" Type="http://schemas.openxmlformats.org/officeDocument/2006/relationships/image" Target="../media/image41.png"/><Relationship Id="rId6"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00" name="Shape 300"/>
        <p:cNvGrpSpPr/>
        <p:nvPr/>
      </p:nvGrpSpPr>
      <p:grpSpPr>
        <a:xfrm>
          <a:off x="0" y="0"/>
          <a:ext cx="0" cy="0"/>
          <a:chOff x="0" y="0"/>
          <a:chExt cx="0" cy="0"/>
        </a:xfrm>
      </p:grpSpPr>
      <p:sp>
        <p:nvSpPr>
          <p:cNvPr id="301" name="Google Shape;301;p64"/>
          <p:cNvSpPr/>
          <p:nvPr/>
        </p:nvSpPr>
        <p:spPr>
          <a:xfrm>
            <a:off x="0" y="74"/>
            <a:ext cx="9144000" cy="5143500"/>
          </a:xfrm>
          <a:prstGeom prst="rect">
            <a:avLst/>
          </a:prstGeom>
          <a:solidFill>
            <a:srgbClr val="F57C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3600">
              <a:solidFill>
                <a:srgbClr val="FFFFFF"/>
              </a:solidFill>
              <a:latin typeface="Montserrat"/>
              <a:ea typeface="Montserrat"/>
              <a:cs typeface="Montserrat"/>
              <a:sym typeface="Montserrat"/>
            </a:endParaRPr>
          </a:p>
        </p:txBody>
      </p:sp>
      <p:pic>
        <p:nvPicPr>
          <p:cNvPr id="302" name="Google Shape;302;p64"/>
          <p:cNvPicPr preferRelativeResize="0"/>
          <p:nvPr/>
        </p:nvPicPr>
        <p:blipFill rotWithShape="1">
          <a:blip r:embed="rId4">
            <a:alphaModFix amt="25000"/>
          </a:blip>
          <a:srcRect b="-4353" l="0" r="0" t="19986"/>
          <a:stretch/>
        </p:blipFill>
        <p:spPr>
          <a:xfrm>
            <a:off x="0" y="0"/>
            <a:ext cx="9144000" cy="5143500"/>
          </a:xfrm>
          <a:prstGeom prst="rect">
            <a:avLst/>
          </a:prstGeom>
          <a:noFill/>
          <a:ln>
            <a:noFill/>
          </a:ln>
        </p:spPr>
      </p:pic>
      <p:pic>
        <p:nvPicPr>
          <p:cNvPr descr="shadow curve.png" id="303" name="Google Shape;303;p64"/>
          <p:cNvPicPr preferRelativeResize="0"/>
          <p:nvPr/>
        </p:nvPicPr>
        <p:blipFill>
          <a:blip r:embed="rId5">
            <a:alphaModFix/>
          </a:blip>
          <a:stretch>
            <a:fillRect/>
          </a:stretch>
        </p:blipFill>
        <p:spPr>
          <a:xfrm>
            <a:off x="0" y="1556996"/>
            <a:ext cx="9143999" cy="424450"/>
          </a:xfrm>
          <a:prstGeom prst="rect">
            <a:avLst/>
          </a:prstGeom>
          <a:noFill/>
          <a:ln>
            <a:noFill/>
          </a:ln>
        </p:spPr>
      </p:pic>
      <p:sp>
        <p:nvSpPr>
          <p:cNvPr id="304" name="Google Shape;304;p64"/>
          <p:cNvSpPr txBox="1"/>
          <p:nvPr/>
        </p:nvSpPr>
        <p:spPr>
          <a:xfrm>
            <a:off x="0" y="0"/>
            <a:ext cx="9144000" cy="1633200"/>
          </a:xfrm>
          <a:prstGeom prst="rect">
            <a:avLst/>
          </a:prstGeom>
          <a:solidFill>
            <a:srgbClr val="FFFFFF"/>
          </a:solidFill>
          <a:ln>
            <a:noFill/>
          </a:ln>
        </p:spPr>
        <p:txBody>
          <a:bodyPr anchorCtr="0" anchor="b" bIns="45725" lIns="45725" spcFirstLastPara="1" rIns="45725" wrap="square" tIns="45725">
            <a:noAutofit/>
          </a:bodyPr>
          <a:lstStyle/>
          <a:p>
            <a:pPr indent="0" lvl="0" marL="0" rtl="0" algn="l">
              <a:spcBef>
                <a:spcPts val="0"/>
              </a:spcBef>
              <a:spcAft>
                <a:spcPts val="500"/>
              </a:spcAft>
              <a:buNone/>
            </a:pPr>
            <a:r>
              <a:t/>
            </a:r>
            <a:endParaRPr b="1" sz="900">
              <a:solidFill>
                <a:srgbClr val="FFFFFF"/>
              </a:solidFill>
              <a:latin typeface="Montserrat"/>
              <a:ea typeface="Montserrat"/>
              <a:cs typeface="Montserrat"/>
              <a:sym typeface="Montserrat"/>
            </a:endParaRPr>
          </a:p>
        </p:txBody>
      </p:sp>
      <p:sp>
        <p:nvSpPr>
          <p:cNvPr id="305" name="Google Shape;305;p64"/>
          <p:cNvSpPr txBox="1"/>
          <p:nvPr/>
        </p:nvSpPr>
        <p:spPr>
          <a:xfrm>
            <a:off x="0" y="3635250"/>
            <a:ext cx="9144000" cy="1508400"/>
          </a:xfrm>
          <a:prstGeom prst="rect">
            <a:avLst/>
          </a:prstGeom>
          <a:solidFill>
            <a:srgbClr val="FFFFFF"/>
          </a:solidFill>
          <a:ln>
            <a:noFill/>
          </a:ln>
        </p:spPr>
        <p:txBody>
          <a:bodyPr anchorCtr="0" anchor="b" bIns="45725" lIns="45725" spcFirstLastPara="1" rIns="45725" wrap="square" tIns="45725">
            <a:noAutofit/>
          </a:bodyPr>
          <a:lstStyle/>
          <a:p>
            <a:pPr indent="0" lvl="0" marL="0" rtl="0" algn="l">
              <a:spcBef>
                <a:spcPts val="0"/>
              </a:spcBef>
              <a:spcAft>
                <a:spcPts val="500"/>
              </a:spcAft>
              <a:buNone/>
            </a:pPr>
            <a:r>
              <a:t/>
            </a:r>
            <a:endParaRPr b="1" sz="900">
              <a:solidFill>
                <a:srgbClr val="FFFFFF"/>
              </a:solidFill>
              <a:latin typeface="Montserrat"/>
              <a:ea typeface="Montserrat"/>
              <a:cs typeface="Montserrat"/>
              <a:sym typeface="Montserrat"/>
            </a:endParaRPr>
          </a:p>
        </p:txBody>
      </p:sp>
      <p:sp>
        <p:nvSpPr>
          <p:cNvPr id="306" name="Google Shape;306;p64"/>
          <p:cNvSpPr/>
          <p:nvPr/>
        </p:nvSpPr>
        <p:spPr>
          <a:xfrm>
            <a:off x="0" y="3680850"/>
            <a:ext cx="9144000" cy="62400"/>
          </a:xfrm>
          <a:prstGeom prst="rect">
            <a:avLst/>
          </a:prstGeom>
          <a:solidFill>
            <a:srgbClr val="F57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64"/>
          <p:cNvSpPr/>
          <p:nvPr/>
        </p:nvSpPr>
        <p:spPr>
          <a:xfrm>
            <a:off x="0" y="1524975"/>
            <a:ext cx="9144000" cy="62400"/>
          </a:xfrm>
          <a:prstGeom prst="rect">
            <a:avLst/>
          </a:prstGeom>
          <a:solidFill>
            <a:srgbClr val="F57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08" name="Google Shape;308;p64"/>
          <p:cNvGrpSpPr/>
          <p:nvPr/>
        </p:nvGrpSpPr>
        <p:grpSpPr>
          <a:xfrm>
            <a:off x="4097274" y="2096963"/>
            <a:ext cx="949474" cy="949474"/>
            <a:chOff x="8162012" y="26901"/>
            <a:chExt cx="949474" cy="949474"/>
          </a:xfrm>
        </p:grpSpPr>
        <p:sp>
          <p:nvSpPr>
            <p:cNvPr id="309" name="Google Shape;309;p64"/>
            <p:cNvSpPr/>
            <p:nvPr/>
          </p:nvSpPr>
          <p:spPr>
            <a:xfrm>
              <a:off x="8194550" y="59446"/>
              <a:ext cx="884400" cy="884400"/>
            </a:xfrm>
            <a:prstGeom prst="ellipse">
              <a:avLst/>
            </a:prstGeom>
            <a:solidFill>
              <a:schemeClr val="lt2"/>
            </a:solidFill>
            <a:ln cap="flat" cmpd="sng" w="762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10" name="Google Shape;310;p64"/>
            <p:cNvPicPr preferRelativeResize="0"/>
            <p:nvPr/>
          </p:nvPicPr>
          <p:blipFill>
            <a:blip r:embed="rId6">
              <a:alphaModFix/>
            </a:blip>
            <a:stretch>
              <a:fillRect/>
            </a:stretch>
          </p:blipFill>
          <p:spPr>
            <a:xfrm>
              <a:off x="8162012" y="26901"/>
              <a:ext cx="949474" cy="949474"/>
            </a:xfrm>
            <a:prstGeom prst="rect">
              <a:avLst/>
            </a:prstGeom>
            <a:noFill/>
            <a:ln>
              <a:noFill/>
            </a:ln>
          </p:spPr>
        </p:pic>
      </p:grpSp>
      <p:sp>
        <p:nvSpPr>
          <p:cNvPr id="311" name="Google Shape;311;p64"/>
          <p:cNvSpPr txBox="1"/>
          <p:nvPr/>
        </p:nvSpPr>
        <p:spPr>
          <a:xfrm>
            <a:off x="6750" y="13475"/>
            <a:ext cx="9144000" cy="1633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4800">
                <a:latin typeface="Montserrat"/>
                <a:ea typeface="Montserrat"/>
                <a:cs typeface="Montserrat"/>
                <a:sym typeface="Montserrat"/>
              </a:rPr>
              <a:t>Customer Voice</a:t>
            </a:r>
            <a:endParaRPr b="1" sz="4800">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pic>
        <p:nvPicPr>
          <p:cNvPr id="483" name="Google Shape;483;p73"/>
          <p:cNvPicPr preferRelativeResize="0"/>
          <p:nvPr/>
        </p:nvPicPr>
        <p:blipFill>
          <a:blip r:embed="rId3">
            <a:alphaModFix/>
          </a:blip>
          <a:stretch>
            <a:fillRect/>
          </a:stretch>
        </p:blipFill>
        <p:spPr>
          <a:xfrm>
            <a:off x="2930575" y="1527300"/>
            <a:ext cx="5581298" cy="3215714"/>
          </a:xfrm>
          <a:prstGeom prst="rect">
            <a:avLst/>
          </a:prstGeom>
          <a:noFill/>
          <a:ln>
            <a:noFill/>
          </a:ln>
        </p:spPr>
      </p:pic>
      <p:pic>
        <p:nvPicPr>
          <p:cNvPr id="484" name="Google Shape;484;p73"/>
          <p:cNvPicPr preferRelativeResize="0"/>
          <p:nvPr/>
        </p:nvPicPr>
        <p:blipFill rotWithShape="1">
          <a:blip r:embed="rId4">
            <a:alphaModFix/>
          </a:blip>
          <a:srcRect b="5891" l="0" r="0" t="0"/>
          <a:stretch/>
        </p:blipFill>
        <p:spPr>
          <a:xfrm>
            <a:off x="3558125" y="1650950"/>
            <a:ext cx="4326199" cy="2793499"/>
          </a:xfrm>
          <a:prstGeom prst="rect">
            <a:avLst/>
          </a:prstGeom>
          <a:noFill/>
          <a:ln>
            <a:noFill/>
          </a:ln>
        </p:spPr>
      </p:pic>
      <p:sp>
        <p:nvSpPr>
          <p:cNvPr id="485" name="Google Shape;485;p73"/>
          <p:cNvSpPr/>
          <p:nvPr/>
        </p:nvSpPr>
        <p:spPr>
          <a:xfrm>
            <a:off x="0" y="129638"/>
            <a:ext cx="8667900" cy="744000"/>
          </a:xfrm>
          <a:prstGeom prst="rect">
            <a:avLst/>
          </a:prstGeom>
          <a:solidFill>
            <a:srgbClr val="F57C00"/>
          </a:solidFill>
          <a:ln>
            <a:noFill/>
          </a:ln>
        </p:spPr>
        <p:txBody>
          <a:bodyPr anchorCtr="0" anchor="ctr" bIns="91425" lIns="91425" spcFirstLastPara="1" rIns="91425" wrap="square" tIns="91425">
            <a:noAutofit/>
          </a:bodyPr>
          <a:lstStyle/>
          <a:p>
            <a:pPr indent="0" lvl="0" marL="457200" rtl="0" algn="l">
              <a:spcBef>
                <a:spcPts val="0"/>
              </a:spcBef>
              <a:spcAft>
                <a:spcPts val="0"/>
              </a:spcAft>
              <a:buNone/>
            </a:pPr>
            <a:r>
              <a:rPr lang="en" sz="3600">
                <a:solidFill>
                  <a:srgbClr val="FFFFFF"/>
                </a:solidFill>
                <a:latin typeface="Montserrat"/>
                <a:ea typeface="Montserrat"/>
                <a:cs typeface="Montserrat"/>
                <a:sym typeface="Montserrat"/>
              </a:rPr>
              <a:t>Customer Voice</a:t>
            </a:r>
            <a:endParaRPr sz="3600">
              <a:solidFill>
                <a:srgbClr val="FFFFFF"/>
              </a:solidFill>
              <a:latin typeface="Montserrat"/>
              <a:ea typeface="Montserrat"/>
              <a:cs typeface="Montserrat"/>
              <a:sym typeface="Montserrat"/>
            </a:endParaRPr>
          </a:p>
        </p:txBody>
      </p:sp>
      <p:grpSp>
        <p:nvGrpSpPr>
          <p:cNvPr id="486" name="Google Shape;486;p73"/>
          <p:cNvGrpSpPr/>
          <p:nvPr/>
        </p:nvGrpSpPr>
        <p:grpSpPr>
          <a:xfrm>
            <a:off x="8162012" y="26901"/>
            <a:ext cx="949474" cy="949474"/>
            <a:chOff x="8162012" y="26901"/>
            <a:chExt cx="949474" cy="949474"/>
          </a:xfrm>
        </p:grpSpPr>
        <p:sp>
          <p:nvSpPr>
            <p:cNvPr id="487" name="Google Shape;487;p73"/>
            <p:cNvSpPr/>
            <p:nvPr/>
          </p:nvSpPr>
          <p:spPr>
            <a:xfrm>
              <a:off x="8194550" y="59446"/>
              <a:ext cx="884400" cy="884400"/>
            </a:xfrm>
            <a:prstGeom prst="ellipse">
              <a:avLst/>
            </a:prstGeom>
            <a:solidFill>
              <a:srgbClr val="EEEEEE"/>
            </a:solidFill>
            <a:ln cap="flat" cmpd="sng" w="762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88" name="Google Shape;488;p73"/>
            <p:cNvPicPr preferRelativeResize="0"/>
            <p:nvPr/>
          </p:nvPicPr>
          <p:blipFill>
            <a:blip r:embed="rId5">
              <a:alphaModFix/>
            </a:blip>
            <a:stretch>
              <a:fillRect/>
            </a:stretch>
          </p:blipFill>
          <p:spPr>
            <a:xfrm>
              <a:off x="8162012" y="26901"/>
              <a:ext cx="949474" cy="949474"/>
            </a:xfrm>
            <a:prstGeom prst="rect">
              <a:avLst/>
            </a:prstGeom>
            <a:noFill/>
            <a:ln>
              <a:noFill/>
            </a:ln>
          </p:spPr>
        </p:pic>
      </p:grpSp>
      <p:sp>
        <p:nvSpPr>
          <p:cNvPr id="489" name="Google Shape;489;p73"/>
          <p:cNvSpPr/>
          <p:nvPr/>
        </p:nvSpPr>
        <p:spPr>
          <a:xfrm>
            <a:off x="-95250" y="873650"/>
            <a:ext cx="6599400" cy="353700"/>
          </a:xfrm>
          <a:prstGeom prst="parallelogram">
            <a:avLst>
              <a:gd fmla="val 25000" name="adj"/>
            </a:avLst>
          </a:pr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latin typeface="Montserrat"/>
                <a:ea typeface="Montserrat"/>
                <a:cs typeface="Montserrat"/>
                <a:sym typeface="Montserrat"/>
              </a:rPr>
              <a:t>Tab: Tools </a:t>
            </a:r>
            <a:r>
              <a:rPr lang="en">
                <a:latin typeface="Montserrat"/>
                <a:ea typeface="Montserrat"/>
                <a:cs typeface="Montserrat"/>
                <a:sym typeface="Montserrat"/>
              </a:rPr>
              <a:t>Collect reviews with every outbound email</a:t>
            </a:r>
            <a:endParaRPr>
              <a:latin typeface="Montserrat"/>
              <a:ea typeface="Montserrat"/>
              <a:cs typeface="Montserrat"/>
              <a:sym typeface="Montserrat"/>
            </a:endParaRPr>
          </a:p>
        </p:txBody>
      </p:sp>
      <p:pic>
        <p:nvPicPr>
          <p:cNvPr id="490" name="Google Shape;490;p73"/>
          <p:cNvPicPr preferRelativeResize="0"/>
          <p:nvPr/>
        </p:nvPicPr>
        <p:blipFill rotWithShape="1">
          <a:blip r:embed="rId6">
            <a:alphaModFix/>
          </a:blip>
          <a:srcRect b="0" l="21820" r="0" t="0"/>
          <a:stretch/>
        </p:blipFill>
        <p:spPr>
          <a:xfrm>
            <a:off x="3558125" y="1660050"/>
            <a:ext cx="4326200" cy="2793500"/>
          </a:xfrm>
          <a:prstGeom prst="rect">
            <a:avLst/>
          </a:prstGeom>
          <a:noFill/>
          <a:ln>
            <a:noFill/>
          </a:ln>
        </p:spPr>
      </p:pic>
      <p:sp>
        <p:nvSpPr>
          <p:cNvPr id="491" name="Google Shape;491;p73"/>
          <p:cNvSpPr txBox="1"/>
          <p:nvPr/>
        </p:nvSpPr>
        <p:spPr>
          <a:xfrm>
            <a:off x="227275" y="1789475"/>
            <a:ext cx="2942100" cy="228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800">
                <a:solidFill>
                  <a:srgbClr val="F57C00"/>
                </a:solidFill>
                <a:latin typeface="Open Sans"/>
                <a:ea typeface="Open Sans"/>
                <a:cs typeface="Open Sans"/>
                <a:sym typeface="Open Sans"/>
              </a:rPr>
              <a:t>Email Signature Widget</a:t>
            </a:r>
            <a:endParaRPr b="1" sz="1800">
              <a:solidFill>
                <a:srgbClr val="F57C00"/>
              </a:solidFill>
              <a:latin typeface="Open Sans"/>
              <a:ea typeface="Open Sans"/>
              <a:cs typeface="Open Sans"/>
              <a:sym typeface="Open Sans"/>
            </a:endParaRPr>
          </a:p>
          <a:p>
            <a:pPr indent="0" lvl="0" marL="0" rtl="0" algn="l">
              <a:spcBef>
                <a:spcPts val="0"/>
              </a:spcBef>
              <a:spcAft>
                <a:spcPts val="0"/>
              </a:spcAft>
              <a:buNone/>
            </a:pPr>
            <a:r>
              <a:t/>
            </a:r>
            <a:endParaRPr>
              <a:latin typeface="Open Sans"/>
              <a:ea typeface="Open Sans"/>
              <a:cs typeface="Open Sans"/>
              <a:sym typeface="Open Sans"/>
            </a:endParaRPr>
          </a:p>
          <a:p>
            <a:pPr indent="-317500" lvl="0" marL="457200" rtl="0" algn="l">
              <a:spcBef>
                <a:spcPts val="0"/>
              </a:spcBef>
              <a:spcAft>
                <a:spcPts val="0"/>
              </a:spcAft>
              <a:buSzPts val="1400"/>
              <a:buFont typeface="Open Sans"/>
              <a:buChar char="●"/>
            </a:pPr>
            <a:r>
              <a:rPr b="1" lang="en">
                <a:latin typeface="Open Sans"/>
                <a:ea typeface="Open Sans"/>
                <a:cs typeface="Open Sans"/>
                <a:sym typeface="Open Sans"/>
              </a:rPr>
              <a:t>Customize </a:t>
            </a:r>
            <a:r>
              <a:rPr lang="en">
                <a:latin typeface="Open Sans"/>
                <a:ea typeface="Open Sans"/>
                <a:cs typeface="Open Sans"/>
                <a:sym typeface="Open Sans"/>
              </a:rPr>
              <a:t>the email signature widget</a:t>
            </a:r>
            <a:r>
              <a:rPr b="1" lang="en">
                <a:latin typeface="Open Sans"/>
                <a:ea typeface="Open Sans"/>
                <a:cs typeface="Open Sans"/>
                <a:sym typeface="Open Sans"/>
              </a:rPr>
              <a:t> </a:t>
            </a:r>
            <a:endParaRPr b="1">
              <a:latin typeface="Open Sans"/>
              <a:ea typeface="Open Sans"/>
              <a:cs typeface="Open Sans"/>
              <a:sym typeface="Open Sans"/>
            </a:endParaRPr>
          </a:p>
          <a:p>
            <a:pPr indent="0" lvl="0" marL="457200" rtl="0" algn="l">
              <a:spcBef>
                <a:spcPts val="0"/>
              </a:spcBef>
              <a:spcAft>
                <a:spcPts val="0"/>
              </a:spcAft>
              <a:buNone/>
            </a:pPr>
            <a:r>
              <a:t/>
            </a:r>
            <a:endParaRPr b="1">
              <a:latin typeface="Open Sans"/>
              <a:ea typeface="Open Sans"/>
              <a:cs typeface="Open Sans"/>
              <a:sym typeface="Open Sans"/>
            </a:endParaRPr>
          </a:p>
          <a:p>
            <a:pPr indent="-317500" lvl="0" marL="457200" rtl="0" algn="l">
              <a:spcBef>
                <a:spcPts val="0"/>
              </a:spcBef>
              <a:spcAft>
                <a:spcPts val="0"/>
              </a:spcAft>
              <a:buSzPts val="1400"/>
              <a:buFont typeface="Open Sans"/>
              <a:buChar char="●"/>
            </a:pPr>
            <a:r>
              <a:rPr lang="en">
                <a:latin typeface="Open Sans"/>
                <a:ea typeface="Open Sans"/>
                <a:cs typeface="Open Sans"/>
                <a:sym typeface="Open Sans"/>
              </a:rPr>
              <a:t>Paste the widget into your email signature to collect reviews with every email sent</a:t>
            </a:r>
            <a:endParaRPr>
              <a:latin typeface="Open Sans"/>
              <a:ea typeface="Open Sans"/>
              <a:cs typeface="Open Sans"/>
              <a:sym typeface="Open Sans"/>
            </a:endParaRPr>
          </a:p>
          <a:p>
            <a:pPr indent="0" lvl="0" marL="457200" rtl="0" algn="l">
              <a:spcBef>
                <a:spcPts val="0"/>
              </a:spcBef>
              <a:spcAft>
                <a:spcPts val="0"/>
              </a:spcAft>
              <a:buNone/>
            </a:pPr>
            <a:r>
              <a:t/>
            </a:r>
            <a:endParaRPr>
              <a:latin typeface="Open Sans"/>
              <a:ea typeface="Open Sans"/>
              <a:cs typeface="Open Sans"/>
              <a:sym typeface="Open Sans"/>
            </a:endParaRPr>
          </a:p>
          <a:p>
            <a:pPr indent="0" lvl="0" marL="0" rtl="0" algn="l">
              <a:spcBef>
                <a:spcPts val="0"/>
              </a:spcBef>
              <a:spcAft>
                <a:spcPts val="0"/>
              </a:spcAft>
              <a:buNone/>
            </a:pPr>
            <a:r>
              <a:t/>
            </a:r>
            <a:endParaRPr sz="2000">
              <a:latin typeface="Open Sans"/>
              <a:ea typeface="Open Sans"/>
              <a:cs typeface="Open Sans"/>
              <a:sym typeface="Open Sans"/>
            </a:endParaRPr>
          </a:p>
        </p:txBody>
      </p:sp>
      <p:pic>
        <p:nvPicPr>
          <p:cNvPr id="492" name="Google Shape;492;p73"/>
          <p:cNvPicPr preferRelativeResize="0"/>
          <p:nvPr/>
        </p:nvPicPr>
        <p:blipFill>
          <a:blip r:embed="rId7">
            <a:alphaModFix/>
          </a:blip>
          <a:stretch>
            <a:fillRect/>
          </a:stretch>
        </p:blipFill>
        <p:spPr>
          <a:xfrm>
            <a:off x="3169375" y="2505389"/>
            <a:ext cx="2942100" cy="1853111"/>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sp>
        <p:nvSpPr>
          <p:cNvPr id="497" name="Google Shape;497;p74"/>
          <p:cNvSpPr/>
          <p:nvPr/>
        </p:nvSpPr>
        <p:spPr>
          <a:xfrm>
            <a:off x="0" y="129638"/>
            <a:ext cx="8667900" cy="744000"/>
          </a:xfrm>
          <a:prstGeom prst="rect">
            <a:avLst/>
          </a:prstGeom>
          <a:solidFill>
            <a:srgbClr val="F57C00"/>
          </a:solidFill>
          <a:ln>
            <a:noFill/>
          </a:ln>
        </p:spPr>
        <p:txBody>
          <a:bodyPr anchorCtr="0" anchor="ctr" bIns="91425" lIns="91425" spcFirstLastPara="1" rIns="91425" wrap="square" tIns="91425">
            <a:noAutofit/>
          </a:bodyPr>
          <a:lstStyle/>
          <a:p>
            <a:pPr indent="0" lvl="0" marL="457200" rtl="0" algn="l">
              <a:spcBef>
                <a:spcPts val="0"/>
              </a:spcBef>
              <a:spcAft>
                <a:spcPts val="0"/>
              </a:spcAft>
              <a:buNone/>
            </a:pPr>
            <a:r>
              <a:rPr lang="en" sz="3600">
                <a:solidFill>
                  <a:srgbClr val="FFFFFF"/>
                </a:solidFill>
                <a:latin typeface="Montserrat"/>
                <a:ea typeface="Montserrat"/>
                <a:cs typeface="Montserrat"/>
                <a:sym typeface="Montserrat"/>
              </a:rPr>
              <a:t>Customer Voice</a:t>
            </a:r>
            <a:endParaRPr sz="3600">
              <a:solidFill>
                <a:srgbClr val="FFFFFF"/>
              </a:solidFill>
              <a:latin typeface="Montserrat"/>
              <a:ea typeface="Montserrat"/>
              <a:cs typeface="Montserrat"/>
              <a:sym typeface="Montserrat"/>
            </a:endParaRPr>
          </a:p>
        </p:txBody>
      </p:sp>
      <p:grpSp>
        <p:nvGrpSpPr>
          <p:cNvPr id="498" name="Google Shape;498;p74"/>
          <p:cNvGrpSpPr/>
          <p:nvPr/>
        </p:nvGrpSpPr>
        <p:grpSpPr>
          <a:xfrm>
            <a:off x="8162012" y="26901"/>
            <a:ext cx="949474" cy="949474"/>
            <a:chOff x="8162012" y="26901"/>
            <a:chExt cx="949474" cy="949474"/>
          </a:xfrm>
        </p:grpSpPr>
        <p:sp>
          <p:nvSpPr>
            <p:cNvPr id="499" name="Google Shape;499;p74"/>
            <p:cNvSpPr/>
            <p:nvPr/>
          </p:nvSpPr>
          <p:spPr>
            <a:xfrm>
              <a:off x="8194550" y="59446"/>
              <a:ext cx="884400" cy="884400"/>
            </a:xfrm>
            <a:prstGeom prst="ellipse">
              <a:avLst/>
            </a:prstGeom>
            <a:solidFill>
              <a:srgbClr val="EEEEEE"/>
            </a:solidFill>
            <a:ln cap="flat" cmpd="sng" w="762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00" name="Google Shape;500;p74"/>
            <p:cNvPicPr preferRelativeResize="0"/>
            <p:nvPr/>
          </p:nvPicPr>
          <p:blipFill>
            <a:blip r:embed="rId3">
              <a:alphaModFix/>
            </a:blip>
            <a:stretch>
              <a:fillRect/>
            </a:stretch>
          </p:blipFill>
          <p:spPr>
            <a:xfrm>
              <a:off x="8162012" y="26901"/>
              <a:ext cx="949474" cy="949474"/>
            </a:xfrm>
            <a:prstGeom prst="rect">
              <a:avLst/>
            </a:prstGeom>
            <a:noFill/>
            <a:ln>
              <a:noFill/>
            </a:ln>
          </p:spPr>
        </p:pic>
      </p:grpSp>
      <p:sp>
        <p:nvSpPr>
          <p:cNvPr id="501" name="Google Shape;501;p74"/>
          <p:cNvSpPr/>
          <p:nvPr/>
        </p:nvSpPr>
        <p:spPr>
          <a:xfrm>
            <a:off x="-95250" y="873650"/>
            <a:ext cx="6599400" cy="353700"/>
          </a:xfrm>
          <a:prstGeom prst="parallelogram">
            <a:avLst>
              <a:gd fmla="val 25000" name="adj"/>
            </a:avLst>
          </a:pr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latin typeface="Montserrat"/>
                <a:ea typeface="Montserrat"/>
                <a:cs typeface="Montserrat"/>
                <a:sym typeface="Montserrat"/>
              </a:rPr>
              <a:t>Tab: Tools </a:t>
            </a:r>
            <a:r>
              <a:rPr lang="en">
                <a:latin typeface="Montserrat"/>
                <a:ea typeface="Montserrat"/>
                <a:cs typeface="Montserrat"/>
                <a:sym typeface="Montserrat"/>
              </a:rPr>
              <a:t>Collect reviews from customers on-site</a:t>
            </a:r>
            <a:endParaRPr>
              <a:latin typeface="Montserrat"/>
              <a:ea typeface="Montserrat"/>
              <a:cs typeface="Montserrat"/>
              <a:sym typeface="Montserrat"/>
            </a:endParaRPr>
          </a:p>
        </p:txBody>
      </p:sp>
      <p:sp>
        <p:nvSpPr>
          <p:cNvPr id="502" name="Google Shape;502;p74"/>
          <p:cNvSpPr txBox="1"/>
          <p:nvPr/>
        </p:nvSpPr>
        <p:spPr>
          <a:xfrm>
            <a:off x="216700" y="2089075"/>
            <a:ext cx="2942100" cy="228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800">
                <a:solidFill>
                  <a:srgbClr val="F57C00"/>
                </a:solidFill>
                <a:latin typeface="Open Sans"/>
                <a:ea typeface="Open Sans"/>
                <a:cs typeface="Open Sans"/>
                <a:sym typeface="Open Sans"/>
              </a:rPr>
              <a:t>Mobile Kiosk</a:t>
            </a:r>
            <a:endParaRPr b="1" sz="1800">
              <a:solidFill>
                <a:srgbClr val="F57C00"/>
              </a:solidFill>
              <a:latin typeface="Open Sans"/>
              <a:ea typeface="Open Sans"/>
              <a:cs typeface="Open Sans"/>
              <a:sym typeface="Open Sans"/>
            </a:endParaRPr>
          </a:p>
          <a:p>
            <a:pPr indent="0" lvl="0" marL="0" rtl="0" algn="l">
              <a:spcBef>
                <a:spcPts val="0"/>
              </a:spcBef>
              <a:spcAft>
                <a:spcPts val="0"/>
              </a:spcAft>
              <a:buNone/>
            </a:pPr>
            <a:r>
              <a:t/>
            </a:r>
            <a:endParaRPr>
              <a:latin typeface="Open Sans"/>
              <a:ea typeface="Open Sans"/>
              <a:cs typeface="Open Sans"/>
              <a:sym typeface="Open Sans"/>
            </a:endParaRPr>
          </a:p>
          <a:p>
            <a:pPr indent="-317500" lvl="0" marL="457200" rtl="0" algn="l">
              <a:spcBef>
                <a:spcPts val="0"/>
              </a:spcBef>
              <a:spcAft>
                <a:spcPts val="0"/>
              </a:spcAft>
              <a:buSzPts val="1400"/>
              <a:buFont typeface="Open Sans"/>
              <a:buChar char="●"/>
            </a:pPr>
            <a:r>
              <a:rPr lang="en">
                <a:latin typeface="Open Sans"/>
                <a:ea typeface="Open Sans"/>
                <a:cs typeface="Open Sans"/>
                <a:sym typeface="Open Sans"/>
              </a:rPr>
              <a:t>Gather customer information</a:t>
            </a:r>
            <a:r>
              <a:rPr b="1" lang="en">
                <a:latin typeface="Open Sans"/>
                <a:ea typeface="Open Sans"/>
                <a:cs typeface="Open Sans"/>
                <a:sym typeface="Open Sans"/>
              </a:rPr>
              <a:t> at the point of sale or service</a:t>
            </a:r>
            <a:endParaRPr b="1">
              <a:latin typeface="Open Sans"/>
              <a:ea typeface="Open Sans"/>
              <a:cs typeface="Open Sans"/>
              <a:sym typeface="Open Sans"/>
            </a:endParaRPr>
          </a:p>
          <a:p>
            <a:pPr indent="0" lvl="0" marL="457200" rtl="0" algn="l">
              <a:spcBef>
                <a:spcPts val="0"/>
              </a:spcBef>
              <a:spcAft>
                <a:spcPts val="0"/>
              </a:spcAft>
              <a:buNone/>
            </a:pPr>
            <a:r>
              <a:t/>
            </a:r>
            <a:endParaRPr b="1">
              <a:latin typeface="Open Sans"/>
              <a:ea typeface="Open Sans"/>
              <a:cs typeface="Open Sans"/>
              <a:sym typeface="Open Sans"/>
            </a:endParaRPr>
          </a:p>
          <a:p>
            <a:pPr indent="-317500" lvl="1" marL="914400" rtl="0" algn="l">
              <a:spcBef>
                <a:spcPts val="0"/>
              </a:spcBef>
              <a:spcAft>
                <a:spcPts val="0"/>
              </a:spcAft>
              <a:buSzPts val="1400"/>
              <a:buFont typeface="Open Sans"/>
              <a:buChar char="○"/>
            </a:pPr>
            <a:r>
              <a:rPr lang="en">
                <a:latin typeface="Open Sans"/>
                <a:ea typeface="Open Sans"/>
                <a:cs typeface="Open Sans"/>
                <a:sym typeface="Open Sans"/>
              </a:rPr>
              <a:t>Maximize chance of receiving a review</a:t>
            </a:r>
            <a:endParaRPr>
              <a:latin typeface="Open Sans"/>
              <a:ea typeface="Open Sans"/>
              <a:cs typeface="Open Sans"/>
              <a:sym typeface="Open Sans"/>
            </a:endParaRPr>
          </a:p>
          <a:p>
            <a:pPr indent="0" lvl="0" marL="457200" rtl="0" algn="l">
              <a:spcBef>
                <a:spcPts val="0"/>
              </a:spcBef>
              <a:spcAft>
                <a:spcPts val="0"/>
              </a:spcAft>
              <a:buNone/>
            </a:pPr>
            <a:r>
              <a:t/>
            </a:r>
            <a:endParaRPr b="1">
              <a:latin typeface="Open Sans"/>
              <a:ea typeface="Open Sans"/>
              <a:cs typeface="Open Sans"/>
              <a:sym typeface="Open Sans"/>
            </a:endParaRPr>
          </a:p>
          <a:p>
            <a:pPr indent="-317500" lvl="0" marL="457200" rtl="0" algn="l">
              <a:spcBef>
                <a:spcPts val="0"/>
              </a:spcBef>
              <a:spcAft>
                <a:spcPts val="0"/>
              </a:spcAft>
              <a:buSzPts val="1400"/>
              <a:buFont typeface="Open Sans"/>
              <a:buChar char="●"/>
            </a:pPr>
            <a:r>
              <a:rPr lang="en">
                <a:latin typeface="Open Sans"/>
                <a:ea typeface="Open Sans"/>
                <a:cs typeface="Open Sans"/>
                <a:sym typeface="Open Sans"/>
              </a:rPr>
              <a:t>Use on phone or tablet—ideal for salespeople or at checkout</a:t>
            </a:r>
            <a:endParaRPr>
              <a:latin typeface="Open Sans"/>
              <a:ea typeface="Open Sans"/>
              <a:cs typeface="Open Sans"/>
              <a:sym typeface="Open Sans"/>
            </a:endParaRPr>
          </a:p>
          <a:p>
            <a:pPr indent="0" lvl="0" marL="457200" rtl="0" algn="l">
              <a:spcBef>
                <a:spcPts val="0"/>
              </a:spcBef>
              <a:spcAft>
                <a:spcPts val="0"/>
              </a:spcAft>
              <a:buNone/>
            </a:pPr>
            <a:r>
              <a:t/>
            </a:r>
            <a:endParaRPr>
              <a:latin typeface="Open Sans"/>
              <a:ea typeface="Open Sans"/>
              <a:cs typeface="Open Sans"/>
              <a:sym typeface="Open Sans"/>
            </a:endParaRPr>
          </a:p>
          <a:p>
            <a:pPr indent="0" lvl="0" marL="0" rtl="0" algn="l">
              <a:spcBef>
                <a:spcPts val="0"/>
              </a:spcBef>
              <a:spcAft>
                <a:spcPts val="0"/>
              </a:spcAft>
              <a:buNone/>
            </a:pPr>
            <a:r>
              <a:t/>
            </a:r>
            <a:endParaRPr sz="2000">
              <a:latin typeface="Open Sans"/>
              <a:ea typeface="Open Sans"/>
              <a:cs typeface="Open Sans"/>
              <a:sym typeface="Open Sans"/>
            </a:endParaRPr>
          </a:p>
        </p:txBody>
      </p:sp>
      <p:pic>
        <p:nvPicPr>
          <p:cNvPr id="503" name="Google Shape;503;p74"/>
          <p:cNvPicPr preferRelativeResize="0"/>
          <p:nvPr/>
        </p:nvPicPr>
        <p:blipFill>
          <a:blip r:embed="rId4">
            <a:alphaModFix/>
          </a:blip>
          <a:stretch>
            <a:fillRect/>
          </a:stretch>
        </p:blipFill>
        <p:spPr>
          <a:xfrm>
            <a:off x="2930575" y="1527300"/>
            <a:ext cx="5581298" cy="3215714"/>
          </a:xfrm>
          <a:prstGeom prst="rect">
            <a:avLst/>
          </a:prstGeom>
          <a:noFill/>
          <a:ln>
            <a:noFill/>
          </a:ln>
        </p:spPr>
      </p:pic>
      <p:pic>
        <p:nvPicPr>
          <p:cNvPr id="504" name="Google Shape;504;p74"/>
          <p:cNvPicPr preferRelativeResize="0"/>
          <p:nvPr/>
        </p:nvPicPr>
        <p:blipFill rotWithShape="1">
          <a:blip r:embed="rId5">
            <a:alphaModFix/>
          </a:blip>
          <a:srcRect b="0" l="21820" r="0" t="0"/>
          <a:stretch/>
        </p:blipFill>
        <p:spPr>
          <a:xfrm>
            <a:off x="3558125" y="1660050"/>
            <a:ext cx="4326200" cy="2793500"/>
          </a:xfrm>
          <a:prstGeom prst="rect">
            <a:avLst/>
          </a:prstGeom>
          <a:noFill/>
          <a:ln>
            <a:noFill/>
          </a:ln>
        </p:spPr>
      </p:pic>
      <p:pic>
        <p:nvPicPr>
          <p:cNvPr id="505" name="Google Shape;505;p74"/>
          <p:cNvPicPr preferRelativeResize="0"/>
          <p:nvPr/>
        </p:nvPicPr>
        <p:blipFill rotWithShape="1">
          <a:blip r:embed="rId6">
            <a:alphaModFix/>
          </a:blip>
          <a:srcRect b="0" l="0" r="6515" t="0"/>
          <a:stretch/>
        </p:blipFill>
        <p:spPr>
          <a:xfrm>
            <a:off x="3903100" y="1948175"/>
            <a:ext cx="3981225" cy="1962575"/>
          </a:xfrm>
          <a:prstGeom prst="rect">
            <a:avLst/>
          </a:prstGeom>
          <a:noFill/>
          <a:ln>
            <a:noFill/>
          </a:ln>
        </p:spPr>
      </p:pic>
      <p:pic>
        <p:nvPicPr>
          <p:cNvPr id="506" name="Google Shape;506;p74"/>
          <p:cNvPicPr preferRelativeResize="0"/>
          <p:nvPr/>
        </p:nvPicPr>
        <p:blipFill>
          <a:blip r:embed="rId7">
            <a:alphaModFix/>
          </a:blip>
          <a:stretch>
            <a:fillRect/>
          </a:stretch>
        </p:blipFill>
        <p:spPr>
          <a:xfrm>
            <a:off x="3558125" y="3504074"/>
            <a:ext cx="4326199" cy="949475"/>
          </a:xfrm>
          <a:prstGeom prst="rect">
            <a:avLst/>
          </a:prstGeom>
          <a:noFill/>
          <a:ln>
            <a:noFill/>
          </a:ln>
        </p:spPr>
      </p:pic>
      <p:pic>
        <p:nvPicPr>
          <p:cNvPr id="507" name="Google Shape;507;p74"/>
          <p:cNvPicPr preferRelativeResize="0"/>
          <p:nvPr/>
        </p:nvPicPr>
        <p:blipFill>
          <a:blip r:embed="rId8">
            <a:alphaModFix/>
          </a:blip>
          <a:stretch>
            <a:fillRect/>
          </a:stretch>
        </p:blipFill>
        <p:spPr>
          <a:xfrm>
            <a:off x="3558125" y="1660052"/>
            <a:ext cx="949475" cy="2439123"/>
          </a:xfrm>
          <a:prstGeom prst="rect">
            <a:avLst/>
          </a:prstGeom>
          <a:noFill/>
          <a:ln>
            <a:noFill/>
          </a:ln>
        </p:spPr>
      </p:pic>
      <p:pic>
        <p:nvPicPr>
          <p:cNvPr id="508" name="Google Shape;508;p74"/>
          <p:cNvPicPr preferRelativeResize="0"/>
          <p:nvPr/>
        </p:nvPicPr>
        <p:blipFill>
          <a:blip r:embed="rId9">
            <a:alphaModFix/>
          </a:blip>
          <a:stretch>
            <a:fillRect/>
          </a:stretch>
        </p:blipFill>
        <p:spPr>
          <a:xfrm>
            <a:off x="5771725" y="1379825"/>
            <a:ext cx="3158625" cy="3353949"/>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12" name="Shape 512"/>
        <p:cNvGrpSpPr/>
        <p:nvPr/>
      </p:nvGrpSpPr>
      <p:grpSpPr>
        <a:xfrm>
          <a:off x="0" y="0"/>
          <a:ext cx="0" cy="0"/>
          <a:chOff x="0" y="0"/>
          <a:chExt cx="0" cy="0"/>
        </a:xfrm>
      </p:grpSpPr>
      <p:sp>
        <p:nvSpPr>
          <p:cNvPr id="513" name="Google Shape;513;p75"/>
          <p:cNvSpPr/>
          <p:nvPr/>
        </p:nvSpPr>
        <p:spPr>
          <a:xfrm>
            <a:off x="0" y="74"/>
            <a:ext cx="9144000" cy="5143500"/>
          </a:xfrm>
          <a:prstGeom prst="rect">
            <a:avLst/>
          </a:prstGeom>
          <a:solidFill>
            <a:srgbClr val="F57C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3600">
              <a:solidFill>
                <a:srgbClr val="FFFFFF"/>
              </a:solidFill>
              <a:latin typeface="Montserrat"/>
              <a:ea typeface="Montserrat"/>
              <a:cs typeface="Montserrat"/>
              <a:sym typeface="Montserrat"/>
            </a:endParaRPr>
          </a:p>
        </p:txBody>
      </p:sp>
      <p:pic>
        <p:nvPicPr>
          <p:cNvPr id="514" name="Google Shape;514;p75"/>
          <p:cNvPicPr preferRelativeResize="0"/>
          <p:nvPr/>
        </p:nvPicPr>
        <p:blipFill rotWithShape="1">
          <a:blip r:embed="rId4">
            <a:alphaModFix amt="25000"/>
          </a:blip>
          <a:srcRect b="-4353" l="0" r="0" t="19986"/>
          <a:stretch/>
        </p:blipFill>
        <p:spPr>
          <a:xfrm>
            <a:off x="0" y="0"/>
            <a:ext cx="9144000" cy="5143500"/>
          </a:xfrm>
          <a:prstGeom prst="rect">
            <a:avLst/>
          </a:prstGeom>
          <a:noFill/>
          <a:ln>
            <a:noFill/>
          </a:ln>
        </p:spPr>
      </p:pic>
      <p:pic>
        <p:nvPicPr>
          <p:cNvPr descr="shadow curve.png" id="515" name="Google Shape;515;p75"/>
          <p:cNvPicPr preferRelativeResize="0"/>
          <p:nvPr/>
        </p:nvPicPr>
        <p:blipFill>
          <a:blip r:embed="rId5">
            <a:alphaModFix/>
          </a:blip>
          <a:stretch>
            <a:fillRect/>
          </a:stretch>
        </p:blipFill>
        <p:spPr>
          <a:xfrm>
            <a:off x="0" y="1556996"/>
            <a:ext cx="9143999" cy="424450"/>
          </a:xfrm>
          <a:prstGeom prst="rect">
            <a:avLst/>
          </a:prstGeom>
          <a:noFill/>
          <a:ln>
            <a:noFill/>
          </a:ln>
        </p:spPr>
      </p:pic>
      <p:sp>
        <p:nvSpPr>
          <p:cNvPr id="516" name="Google Shape;516;p75"/>
          <p:cNvSpPr txBox="1"/>
          <p:nvPr/>
        </p:nvSpPr>
        <p:spPr>
          <a:xfrm>
            <a:off x="0" y="0"/>
            <a:ext cx="9144000" cy="1633200"/>
          </a:xfrm>
          <a:prstGeom prst="rect">
            <a:avLst/>
          </a:prstGeom>
          <a:solidFill>
            <a:srgbClr val="FFFFFF"/>
          </a:solidFill>
          <a:ln>
            <a:noFill/>
          </a:ln>
        </p:spPr>
        <p:txBody>
          <a:bodyPr anchorCtr="0" anchor="b" bIns="45725" lIns="45725" spcFirstLastPara="1" rIns="45725" wrap="square" tIns="45725">
            <a:noAutofit/>
          </a:bodyPr>
          <a:lstStyle/>
          <a:p>
            <a:pPr indent="0" lvl="0" marL="0" rtl="0" algn="l">
              <a:spcBef>
                <a:spcPts val="0"/>
              </a:spcBef>
              <a:spcAft>
                <a:spcPts val="500"/>
              </a:spcAft>
              <a:buNone/>
            </a:pPr>
            <a:r>
              <a:t/>
            </a:r>
            <a:endParaRPr b="1" sz="900">
              <a:solidFill>
                <a:srgbClr val="FFFFFF"/>
              </a:solidFill>
              <a:latin typeface="Montserrat"/>
              <a:ea typeface="Montserrat"/>
              <a:cs typeface="Montserrat"/>
              <a:sym typeface="Montserrat"/>
            </a:endParaRPr>
          </a:p>
        </p:txBody>
      </p:sp>
      <p:sp>
        <p:nvSpPr>
          <p:cNvPr id="517" name="Google Shape;517;p75"/>
          <p:cNvSpPr txBox="1"/>
          <p:nvPr/>
        </p:nvSpPr>
        <p:spPr>
          <a:xfrm>
            <a:off x="0" y="3635250"/>
            <a:ext cx="9144000" cy="1508400"/>
          </a:xfrm>
          <a:prstGeom prst="rect">
            <a:avLst/>
          </a:prstGeom>
          <a:solidFill>
            <a:srgbClr val="FFFFFF"/>
          </a:solidFill>
          <a:ln>
            <a:noFill/>
          </a:ln>
        </p:spPr>
        <p:txBody>
          <a:bodyPr anchorCtr="0" anchor="b" bIns="45725" lIns="45725" spcFirstLastPara="1" rIns="45725" wrap="square" tIns="45725">
            <a:noAutofit/>
          </a:bodyPr>
          <a:lstStyle/>
          <a:p>
            <a:pPr indent="0" lvl="0" marL="0" rtl="0" algn="l">
              <a:spcBef>
                <a:spcPts val="0"/>
              </a:spcBef>
              <a:spcAft>
                <a:spcPts val="500"/>
              </a:spcAft>
              <a:buNone/>
            </a:pPr>
            <a:r>
              <a:t/>
            </a:r>
            <a:endParaRPr b="1" sz="900">
              <a:solidFill>
                <a:srgbClr val="FFFFFF"/>
              </a:solidFill>
              <a:latin typeface="Montserrat"/>
              <a:ea typeface="Montserrat"/>
              <a:cs typeface="Montserrat"/>
              <a:sym typeface="Montserrat"/>
            </a:endParaRPr>
          </a:p>
        </p:txBody>
      </p:sp>
      <p:sp>
        <p:nvSpPr>
          <p:cNvPr id="518" name="Google Shape;518;p75"/>
          <p:cNvSpPr/>
          <p:nvPr/>
        </p:nvSpPr>
        <p:spPr>
          <a:xfrm>
            <a:off x="0" y="3680850"/>
            <a:ext cx="9144000" cy="62400"/>
          </a:xfrm>
          <a:prstGeom prst="rect">
            <a:avLst/>
          </a:prstGeom>
          <a:solidFill>
            <a:srgbClr val="F57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75"/>
          <p:cNvSpPr/>
          <p:nvPr/>
        </p:nvSpPr>
        <p:spPr>
          <a:xfrm>
            <a:off x="0" y="1524975"/>
            <a:ext cx="9144000" cy="62400"/>
          </a:xfrm>
          <a:prstGeom prst="rect">
            <a:avLst/>
          </a:prstGeom>
          <a:solidFill>
            <a:srgbClr val="F57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20" name="Google Shape;520;p75"/>
          <p:cNvGrpSpPr/>
          <p:nvPr/>
        </p:nvGrpSpPr>
        <p:grpSpPr>
          <a:xfrm>
            <a:off x="4097274" y="2096963"/>
            <a:ext cx="949474" cy="949474"/>
            <a:chOff x="8162012" y="26901"/>
            <a:chExt cx="949474" cy="949474"/>
          </a:xfrm>
        </p:grpSpPr>
        <p:sp>
          <p:nvSpPr>
            <p:cNvPr id="521" name="Google Shape;521;p75"/>
            <p:cNvSpPr/>
            <p:nvPr/>
          </p:nvSpPr>
          <p:spPr>
            <a:xfrm>
              <a:off x="8194550" y="59446"/>
              <a:ext cx="884400" cy="884400"/>
            </a:xfrm>
            <a:prstGeom prst="ellipse">
              <a:avLst/>
            </a:prstGeom>
            <a:solidFill>
              <a:schemeClr val="lt2"/>
            </a:solidFill>
            <a:ln cap="flat" cmpd="sng" w="762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22" name="Google Shape;522;p75"/>
            <p:cNvPicPr preferRelativeResize="0"/>
            <p:nvPr/>
          </p:nvPicPr>
          <p:blipFill>
            <a:blip r:embed="rId6">
              <a:alphaModFix/>
            </a:blip>
            <a:stretch>
              <a:fillRect/>
            </a:stretch>
          </p:blipFill>
          <p:spPr>
            <a:xfrm>
              <a:off x="8162012" y="26901"/>
              <a:ext cx="949474" cy="949474"/>
            </a:xfrm>
            <a:prstGeom prst="rect">
              <a:avLst/>
            </a:prstGeom>
            <a:noFill/>
            <a:ln>
              <a:noFill/>
            </a:ln>
          </p:spPr>
        </p:pic>
      </p:grpSp>
      <p:sp>
        <p:nvSpPr>
          <p:cNvPr id="523" name="Google Shape;523;p75"/>
          <p:cNvSpPr txBox="1"/>
          <p:nvPr/>
        </p:nvSpPr>
        <p:spPr>
          <a:xfrm>
            <a:off x="6750" y="13475"/>
            <a:ext cx="9144000" cy="1633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4800">
                <a:latin typeface="Montserrat"/>
                <a:ea typeface="Montserrat"/>
                <a:cs typeface="Montserrat"/>
                <a:sym typeface="Montserrat"/>
              </a:rPr>
              <a:t>Customer Voice</a:t>
            </a:r>
            <a:endParaRPr b="1" sz="4800">
              <a:latin typeface="Montserrat"/>
              <a:ea typeface="Montserrat"/>
              <a:cs typeface="Montserrat"/>
              <a:sym typeface="Montserrat"/>
            </a:endParaRPr>
          </a:p>
        </p:txBody>
      </p:sp>
      <p:sp>
        <p:nvSpPr>
          <p:cNvPr id="524" name="Google Shape;524;p75"/>
          <p:cNvSpPr/>
          <p:nvPr/>
        </p:nvSpPr>
        <p:spPr>
          <a:xfrm>
            <a:off x="3557545" y="1284075"/>
            <a:ext cx="2028900" cy="544200"/>
          </a:xfrm>
          <a:prstGeom prst="roundRect">
            <a:avLst>
              <a:gd fmla="val 50000" name="adj"/>
            </a:avLst>
          </a:prstGeom>
          <a:solidFill>
            <a:srgbClr val="FFFFFF"/>
          </a:solidFill>
          <a:ln cap="flat" cmpd="sng" w="9525">
            <a:solidFill>
              <a:srgbClr val="F57C00"/>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 sz="1200">
                <a:solidFill>
                  <a:srgbClr val="F57C00"/>
                </a:solidFill>
              </a:rPr>
              <a:t>EXPRESS</a:t>
            </a:r>
            <a:endParaRPr b="1" sz="1200">
              <a:solidFill>
                <a:srgbClr val="F57C00"/>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sp>
        <p:nvSpPr>
          <p:cNvPr id="529" name="Google Shape;529;p76"/>
          <p:cNvSpPr/>
          <p:nvPr/>
        </p:nvSpPr>
        <p:spPr>
          <a:xfrm>
            <a:off x="0" y="129638"/>
            <a:ext cx="8667900" cy="744000"/>
          </a:xfrm>
          <a:prstGeom prst="rect">
            <a:avLst/>
          </a:prstGeom>
          <a:solidFill>
            <a:srgbClr val="F57C00"/>
          </a:solidFill>
          <a:ln>
            <a:noFill/>
          </a:ln>
        </p:spPr>
        <p:txBody>
          <a:bodyPr anchorCtr="0" anchor="ctr" bIns="91425" lIns="91425" spcFirstLastPara="1" rIns="91425" wrap="square" tIns="91425">
            <a:noAutofit/>
          </a:bodyPr>
          <a:lstStyle/>
          <a:p>
            <a:pPr indent="457200" lvl="0" marL="0" rtl="0" algn="l">
              <a:spcBef>
                <a:spcPts val="0"/>
              </a:spcBef>
              <a:spcAft>
                <a:spcPts val="0"/>
              </a:spcAft>
              <a:buNone/>
            </a:pPr>
            <a:r>
              <a:rPr lang="en" sz="3600">
                <a:solidFill>
                  <a:srgbClr val="FFFFFF"/>
                </a:solidFill>
                <a:latin typeface="Montserrat"/>
                <a:ea typeface="Montserrat"/>
                <a:cs typeface="Montserrat"/>
                <a:sym typeface="Montserrat"/>
              </a:rPr>
              <a:t>Customer Voice</a:t>
            </a:r>
            <a:endParaRPr sz="3600">
              <a:solidFill>
                <a:srgbClr val="FFFFFF"/>
              </a:solidFill>
              <a:latin typeface="Montserrat"/>
              <a:ea typeface="Montserrat"/>
              <a:cs typeface="Montserrat"/>
              <a:sym typeface="Montserrat"/>
            </a:endParaRPr>
          </a:p>
        </p:txBody>
      </p:sp>
      <p:grpSp>
        <p:nvGrpSpPr>
          <p:cNvPr id="530" name="Google Shape;530;p76"/>
          <p:cNvGrpSpPr/>
          <p:nvPr/>
        </p:nvGrpSpPr>
        <p:grpSpPr>
          <a:xfrm>
            <a:off x="8162012" y="26901"/>
            <a:ext cx="949474" cy="949474"/>
            <a:chOff x="8162012" y="26901"/>
            <a:chExt cx="949474" cy="949474"/>
          </a:xfrm>
        </p:grpSpPr>
        <p:sp>
          <p:nvSpPr>
            <p:cNvPr id="531" name="Google Shape;531;p76"/>
            <p:cNvSpPr/>
            <p:nvPr/>
          </p:nvSpPr>
          <p:spPr>
            <a:xfrm>
              <a:off x="8194550" y="59446"/>
              <a:ext cx="884400" cy="884400"/>
            </a:xfrm>
            <a:prstGeom prst="ellipse">
              <a:avLst/>
            </a:prstGeom>
            <a:solidFill>
              <a:schemeClr val="lt2"/>
            </a:solidFill>
            <a:ln cap="flat" cmpd="sng" w="762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32" name="Google Shape;532;p76"/>
            <p:cNvPicPr preferRelativeResize="0"/>
            <p:nvPr/>
          </p:nvPicPr>
          <p:blipFill>
            <a:blip r:embed="rId3">
              <a:alphaModFix/>
            </a:blip>
            <a:stretch>
              <a:fillRect/>
            </a:stretch>
          </p:blipFill>
          <p:spPr>
            <a:xfrm>
              <a:off x="8162012" y="26901"/>
              <a:ext cx="949474" cy="949474"/>
            </a:xfrm>
            <a:prstGeom prst="rect">
              <a:avLst/>
            </a:prstGeom>
            <a:noFill/>
            <a:ln>
              <a:noFill/>
            </a:ln>
          </p:spPr>
        </p:pic>
      </p:grpSp>
      <p:sp>
        <p:nvSpPr>
          <p:cNvPr id="533" name="Google Shape;533;p76"/>
          <p:cNvSpPr txBox="1"/>
          <p:nvPr>
            <p:ph idx="4294967295" type="ctrTitle"/>
          </p:nvPr>
        </p:nvSpPr>
        <p:spPr>
          <a:xfrm>
            <a:off x="0" y="-554150"/>
            <a:ext cx="4786200" cy="55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666666"/>
                </a:solidFill>
                <a:latin typeface="Montserrat"/>
                <a:ea typeface="Montserrat"/>
                <a:cs typeface="Montserrat"/>
                <a:sym typeface="Montserrat"/>
              </a:rPr>
              <a:t>Two ways to request feedback</a:t>
            </a:r>
            <a:endParaRPr sz="1000">
              <a:solidFill>
                <a:srgbClr val="F0C632"/>
              </a:solidFill>
              <a:latin typeface="Montserrat"/>
              <a:ea typeface="Montserrat"/>
              <a:cs typeface="Montserrat"/>
              <a:sym typeface="Montserrat"/>
            </a:endParaRPr>
          </a:p>
        </p:txBody>
      </p:sp>
      <p:sp>
        <p:nvSpPr>
          <p:cNvPr id="534" name="Google Shape;534;p76"/>
          <p:cNvSpPr txBox="1"/>
          <p:nvPr/>
        </p:nvSpPr>
        <p:spPr>
          <a:xfrm>
            <a:off x="227275" y="2101038"/>
            <a:ext cx="3062700" cy="228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800">
                <a:solidFill>
                  <a:srgbClr val="F57C00"/>
                </a:solidFill>
                <a:latin typeface="Open Sans"/>
                <a:ea typeface="Open Sans"/>
                <a:cs typeface="Open Sans"/>
                <a:sym typeface="Open Sans"/>
              </a:rPr>
              <a:t>Manage Customers</a:t>
            </a:r>
            <a:endParaRPr b="1" sz="1800">
              <a:solidFill>
                <a:srgbClr val="F57C00"/>
              </a:solidFill>
              <a:latin typeface="Open Sans"/>
              <a:ea typeface="Open Sans"/>
              <a:cs typeface="Open Sans"/>
              <a:sym typeface="Open Sans"/>
            </a:endParaRPr>
          </a:p>
          <a:p>
            <a:pPr indent="0" lvl="0" marL="0" rtl="0" algn="l">
              <a:spcBef>
                <a:spcPts val="0"/>
              </a:spcBef>
              <a:spcAft>
                <a:spcPts val="0"/>
              </a:spcAft>
              <a:buNone/>
            </a:pPr>
            <a:r>
              <a:t/>
            </a:r>
            <a:endParaRPr>
              <a:latin typeface="Open Sans"/>
              <a:ea typeface="Open Sans"/>
              <a:cs typeface="Open Sans"/>
              <a:sym typeface="Open Sans"/>
            </a:endParaRPr>
          </a:p>
          <a:p>
            <a:pPr indent="-317500" lvl="0" marL="457200" rtl="0" algn="l">
              <a:spcBef>
                <a:spcPts val="0"/>
              </a:spcBef>
              <a:spcAft>
                <a:spcPts val="0"/>
              </a:spcAft>
              <a:buSzPts val="1400"/>
              <a:buFont typeface="Open Sans"/>
              <a:buChar char="●"/>
            </a:pPr>
            <a:r>
              <a:rPr b="1" lang="en">
                <a:latin typeface="Open Sans"/>
                <a:ea typeface="Open Sans"/>
                <a:cs typeface="Open Sans"/>
                <a:sym typeface="Open Sans"/>
              </a:rPr>
              <a:t>Import a bulk</a:t>
            </a:r>
            <a:r>
              <a:rPr lang="en">
                <a:latin typeface="Open Sans"/>
                <a:ea typeface="Open Sans"/>
                <a:cs typeface="Open Sans"/>
                <a:sym typeface="Open Sans"/>
              </a:rPr>
              <a:t> csv file or add customers one at a time</a:t>
            </a:r>
            <a:endParaRPr>
              <a:latin typeface="Open Sans"/>
              <a:ea typeface="Open Sans"/>
              <a:cs typeface="Open Sans"/>
              <a:sym typeface="Open Sans"/>
            </a:endParaRPr>
          </a:p>
          <a:p>
            <a:pPr indent="0" lvl="0" marL="457200" rtl="0" algn="l">
              <a:spcBef>
                <a:spcPts val="0"/>
              </a:spcBef>
              <a:spcAft>
                <a:spcPts val="0"/>
              </a:spcAft>
              <a:buNone/>
            </a:pPr>
            <a:r>
              <a:t/>
            </a:r>
            <a:endParaRPr>
              <a:latin typeface="Open Sans"/>
              <a:ea typeface="Open Sans"/>
              <a:cs typeface="Open Sans"/>
              <a:sym typeface="Open Sans"/>
            </a:endParaRPr>
          </a:p>
          <a:p>
            <a:pPr indent="-317500" lvl="0" marL="457200" rtl="0" algn="l">
              <a:spcBef>
                <a:spcPts val="0"/>
              </a:spcBef>
              <a:spcAft>
                <a:spcPts val="0"/>
              </a:spcAft>
              <a:buSzPts val="1400"/>
              <a:buFont typeface="Open Sans"/>
              <a:buChar char="●"/>
            </a:pPr>
            <a:r>
              <a:rPr lang="en">
                <a:latin typeface="Open Sans"/>
                <a:ea typeface="Open Sans"/>
                <a:cs typeface="Open Sans"/>
                <a:sym typeface="Open Sans"/>
              </a:rPr>
              <a:t>Include phone number or email address </a:t>
            </a:r>
            <a:endParaRPr>
              <a:latin typeface="Open Sans"/>
              <a:ea typeface="Open Sans"/>
              <a:cs typeface="Open Sans"/>
              <a:sym typeface="Open Sans"/>
            </a:endParaRPr>
          </a:p>
          <a:p>
            <a:pPr indent="0" lvl="0" marL="457200" rtl="0" algn="l">
              <a:spcBef>
                <a:spcPts val="0"/>
              </a:spcBef>
              <a:spcAft>
                <a:spcPts val="0"/>
              </a:spcAft>
              <a:buNone/>
            </a:pPr>
            <a:r>
              <a:t/>
            </a:r>
            <a:endParaRPr>
              <a:latin typeface="Open Sans"/>
              <a:ea typeface="Open Sans"/>
              <a:cs typeface="Open Sans"/>
              <a:sym typeface="Open Sans"/>
            </a:endParaRPr>
          </a:p>
          <a:p>
            <a:pPr indent="-317500" lvl="0" marL="457200" rtl="0" algn="l">
              <a:spcBef>
                <a:spcPts val="0"/>
              </a:spcBef>
              <a:spcAft>
                <a:spcPts val="0"/>
              </a:spcAft>
              <a:buSzPts val="1400"/>
              <a:buFont typeface="Open Sans"/>
              <a:buChar char="●"/>
            </a:pPr>
            <a:r>
              <a:rPr b="1" lang="en">
                <a:latin typeface="Open Sans"/>
                <a:ea typeface="Open Sans"/>
                <a:cs typeface="Open Sans"/>
                <a:sym typeface="Open Sans"/>
              </a:rPr>
              <a:t>Add a tag</a:t>
            </a:r>
            <a:r>
              <a:rPr lang="en">
                <a:latin typeface="Open Sans"/>
                <a:ea typeface="Open Sans"/>
                <a:cs typeface="Open Sans"/>
                <a:sym typeface="Open Sans"/>
              </a:rPr>
              <a:t> to help classify the customer</a:t>
            </a:r>
            <a:endParaRPr>
              <a:latin typeface="Open Sans"/>
              <a:ea typeface="Open Sans"/>
              <a:cs typeface="Open Sans"/>
              <a:sym typeface="Open Sans"/>
            </a:endParaRPr>
          </a:p>
          <a:p>
            <a:pPr indent="0" lvl="0" marL="0" rtl="0" algn="l">
              <a:spcBef>
                <a:spcPts val="0"/>
              </a:spcBef>
              <a:spcAft>
                <a:spcPts val="0"/>
              </a:spcAft>
              <a:buNone/>
            </a:pPr>
            <a:r>
              <a:t/>
            </a:r>
            <a:endParaRPr>
              <a:latin typeface="Open Sans"/>
              <a:ea typeface="Open Sans"/>
              <a:cs typeface="Open Sans"/>
              <a:sym typeface="Open Sans"/>
            </a:endParaRPr>
          </a:p>
          <a:p>
            <a:pPr indent="-317500" lvl="0" marL="457200" rtl="0" algn="l">
              <a:spcBef>
                <a:spcPts val="0"/>
              </a:spcBef>
              <a:spcAft>
                <a:spcPts val="0"/>
              </a:spcAft>
              <a:buSzPts val="1400"/>
              <a:buFont typeface="Open Sans"/>
              <a:buChar char="●"/>
            </a:pPr>
            <a:r>
              <a:rPr lang="en">
                <a:latin typeface="Open Sans"/>
                <a:ea typeface="Open Sans"/>
                <a:cs typeface="Open Sans"/>
                <a:sym typeface="Open Sans"/>
              </a:rPr>
              <a:t>Keep on top of the status of the review request</a:t>
            </a:r>
            <a:endParaRPr>
              <a:latin typeface="Open Sans"/>
              <a:ea typeface="Open Sans"/>
              <a:cs typeface="Open Sans"/>
              <a:sym typeface="Open Sans"/>
            </a:endParaRPr>
          </a:p>
          <a:p>
            <a:pPr indent="0" lvl="0" marL="0" rtl="0" algn="l">
              <a:spcBef>
                <a:spcPts val="0"/>
              </a:spcBef>
              <a:spcAft>
                <a:spcPts val="0"/>
              </a:spcAft>
              <a:buNone/>
            </a:pPr>
            <a:r>
              <a:t/>
            </a:r>
            <a:endParaRPr sz="2000">
              <a:latin typeface="Open Sans"/>
              <a:ea typeface="Open Sans"/>
              <a:cs typeface="Open Sans"/>
              <a:sym typeface="Open Sans"/>
            </a:endParaRPr>
          </a:p>
        </p:txBody>
      </p:sp>
      <p:pic>
        <p:nvPicPr>
          <p:cNvPr id="535" name="Google Shape;535;p76"/>
          <p:cNvPicPr preferRelativeResize="0"/>
          <p:nvPr/>
        </p:nvPicPr>
        <p:blipFill>
          <a:blip r:embed="rId4">
            <a:alphaModFix/>
          </a:blip>
          <a:stretch>
            <a:fillRect/>
          </a:stretch>
        </p:blipFill>
        <p:spPr>
          <a:xfrm>
            <a:off x="3289975" y="1711975"/>
            <a:ext cx="5307700" cy="3058074"/>
          </a:xfrm>
          <a:prstGeom prst="rect">
            <a:avLst/>
          </a:prstGeom>
          <a:noFill/>
          <a:ln>
            <a:noFill/>
          </a:ln>
        </p:spPr>
      </p:pic>
      <p:pic>
        <p:nvPicPr>
          <p:cNvPr id="536" name="Google Shape;536;p76"/>
          <p:cNvPicPr preferRelativeResize="0"/>
          <p:nvPr/>
        </p:nvPicPr>
        <p:blipFill>
          <a:blip r:embed="rId5">
            <a:alphaModFix/>
          </a:blip>
          <a:stretch>
            <a:fillRect/>
          </a:stretch>
        </p:blipFill>
        <p:spPr>
          <a:xfrm>
            <a:off x="3894012" y="1802325"/>
            <a:ext cx="4099625" cy="2686875"/>
          </a:xfrm>
          <a:prstGeom prst="rect">
            <a:avLst/>
          </a:prstGeom>
          <a:noFill/>
          <a:ln>
            <a:noFill/>
          </a:ln>
        </p:spPr>
      </p:pic>
      <p:sp>
        <p:nvSpPr>
          <p:cNvPr id="537" name="Google Shape;537;p76"/>
          <p:cNvSpPr/>
          <p:nvPr/>
        </p:nvSpPr>
        <p:spPr>
          <a:xfrm>
            <a:off x="-95250" y="873650"/>
            <a:ext cx="6599400" cy="353700"/>
          </a:xfrm>
          <a:prstGeom prst="parallelogram">
            <a:avLst>
              <a:gd fmla="val 25000" name="adj"/>
            </a:avLst>
          </a:prstGeom>
          <a:solidFill>
            <a:srgbClr val="EEEEE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lang="en">
                <a:latin typeface="Montserrat"/>
                <a:ea typeface="Montserrat"/>
                <a:cs typeface="Montserrat"/>
                <a:sym typeface="Montserrat"/>
              </a:rPr>
              <a:t>Tab: Customers  </a:t>
            </a:r>
            <a:r>
              <a:rPr lang="en">
                <a:latin typeface="Montserrat"/>
                <a:ea typeface="Montserrat"/>
                <a:cs typeface="Montserrat"/>
                <a:sym typeface="Montserrat"/>
              </a:rPr>
              <a:t>Add customers in bulk to save time</a:t>
            </a:r>
            <a:endParaRPr i="0" sz="1400" u="none" cap="none" strike="noStrike">
              <a:solidFill>
                <a:srgbClr val="000000"/>
              </a:solidFill>
              <a:latin typeface="Montserrat"/>
              <a:ea typeface="Montserrat"/>
              <a:cs typeface="Montserrat"/>
              <a:sym typeface="Montserrat"/>
            </a:endParaRPr>
          </a:p>
        </p:txBody>
      </p:sp>
      <p:sp>
        <p:nvSpPr>
          <p:cNvPr id="538" name="Google Shape;538;p76"/>
          <p:cNvSpPr/>
          <p:nvPr/>
        </p:nvSpPr>
        <p:spPr>
          <a:xfrm>
            <a:off x="4255175" y="289990"/>
            <a:ext cx="1336200" cy="423300"/>
          </a:xfrm>
          <a:prstGeom prst="roundRect">
            <a:avLst>
              <a:gd fmla="val 50000" name="adj"/>
            </a:avLst>
          </a:prstGeom>
          <a:solidFill>
            <a:srgbClr val="F57C00"/>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 sz="1300">
                <a:solidFill>
                  <a:srgbClr val="FFFFFF"/>
                </a:solidFill>
              </a:rPr>
              <a:t>EXPRESS</a:t>
            </a:r>
            <a:endParaRPr b="1" sz="1300">
              <a:solidFill>
                <a:srgbClr val="FFFFFF"/>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2" name="Shape 542"/>
        <p:cNvGrpSpPr/>
        <p:nvPr/>
      </p:nvGrpSpPr>
      <p:grpSpPr>
        <a:xfrm>
          <a:off x="0" y="0"/>
          <a:ext cx="0" cy="0"/>
          <a:chOff x="0" y="0"/>
          <a:chExt cx="0" cy="0"/>
        </a:xfrm>
      </p:grpSpPr>
      <p:sp>
        <p:nvSpPr>
          <p:cNvPr id="543" name="Google Shape;543;p77"/>
          <p:cNvSpPr/>
          <p:nvPr/>
        </p:nvSpPr>
        <p:spPr>
          <a:xfrm>
            <a:off x="0" y="129638"/>
            <a:ext cx="8667900" cy="744000"/>
          </a:xfrm>
          <a:prstGeom prst="rect">
            <a:avLst/>
          </a:prstGeom>
          <a:solidFill>
            <a:srgbClr val="F57C00"/>
          </a:solidFill>
          <a:ln>
            <a:noFill/>
          </a:ln>
        </p:spPr>
        <p:txBody>
          <a:bodyPr anchorCtr="0" anchor="ctr" bIns="91425" lIns="91425" spcFirstLastPara="1" rIns="91425" wrap="square" tIns="91425">
            <a:noAutofit/>
          </a:bodyPr>
          <a:lstStyle/>
          <a:p>
            <a:pPr indent="457200" lvl="0" marL="0" rtl="0" algn="l">
              <a:spcBef>
                <a:spcPts val="0"/>
              </a:spcBef>
              <a:spcAft>
                <a:spcPts val="0"/>
              </a:spcAft>
              <a:buNone/>
            </a:pPr>
            <a:r>
              <a:rPr lang="en" sz="3600">
                <a:solidFill>
                  <a:srgbClr val="FFFFFF"/>
                </a:solidFill>
                <a:latin typeface="Montserrat"/>
                <a:ea typeface="Montserrat"/>
                <a:cs typeface="Montserrat"/>
                <a:sym typeface="Montserrat"/>
              </a:rPr>
              <a:t>Customer Voice</a:t>
            </a:r>
            <a:endParaRPr sz="3600">
              <a:solidFill>
                <a:srgbClr val="FFFFFF"/>
              </a:solidFill>
              <a:latin typeface="Montserrat"/>
              <a:ea typeface="Montserrat"/>
              <a:cs typeface="Montserrat"/>
              <a:sym typeface="Montserrat"/>
            </a:endParaRPr>
          </a:p>
        </p:txBody>
      </p:sp>
      <p:grpSp>
        <p:nvGrpSpPr>
          <p:cNvPr id="544" name="Google Shape;544;p77"/>
          <p:cNvGrpSpPr/>
          <p:nvPr/>
        </p:nvGrpSpPr>
        <p:grpSpPr>
          <a:xfrm>
            <a:off x="8162012" y="26901"/>
            <a:ext cx="949474" cy="949474"/>
            <a:chOff x="8162012" y="26901"/>
            <a:chExt cx="949474" cy="949474"/>
          </a:xfrm>
        </p:grpSpPr>
        <p:sp>
          <p:nvSpPr>
            <p:cNvPr id="545" name="Google Shape;545;p77"/>
            <p:cNvSpPr/>
            <p:nvPr/>
          </p:nvSpPr>
          <p:spPr>
            <a:xfrm>
              <a:off x="8194550" y="59446"/>
              <a:ext cx="884400" cy="884400"/>
            </a:xfrm>
            <a:prstGeom prst="ellipse">
              <a:avLst/>
            </a:prstGeom>
            <a:solidFill>
              <a:schemeClr val="lt2"/>
            </a:solidFill>
            <a:ln cap="flat" cmpd="sng" w="762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46" name="Google Shape;546;p77"/>
            <p:cNvPicPr preferRelativeResize="0"/>
            <p:nvPr/>
          </p:nvPicPr>
          <p:blipFill>
            <a:blip r:embed="rId3">
              <a:alphaModFix/>
            </a:blip>
            <a:stretch>
              <a:fillRect/>
            </a:stretch>
          </p:blipFill>
          <p:spPr>
            <a:xfrm>
              <a:off x="8162012" y="26901"/>
              <a:ext cx="949474" cy="949474"/>
            </a:xfrm>
            <a:prstGeom prst="rect">
              <a:avLst/>
            </a:prstGeom>
            <a:noFill/>
            <a:ln>
              <a:noFill/>
            </a:ln>
          </p:spPr>
        </p:pic>
      </p:grpSp>
      <p:sp>
        <p:nvSpPr>
          <p:cNvPr id="547" name="Google Shape;547;p77"/>
          <p:cNvSpPr txBox="1"/>
          <p:nvPr>
            <p:ph idx="4294967295" type="ctrTitle"/>
          </p:nvPr>
        </p:nvSpPr>
        <p:spPr>
          <a:xfrm>
            <a:off x="0" y="-554150"/>
            <a:ext cx="4786200" cy="55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666666"/>
                </a:solidFill>
                <a:latin typeface="Montserrat"/>
                <a:ea typeface="Montserrat"/>
                <a:cs typeface="Montserrat"/>
                <a:sym typeface="Montserrat"/>
              </a:rPr>
              <a:t>Two ways to request feedback</a:t>
            </a:r>
            <a:endParaRPr sz="1000">
              <a:solidFill>
                <a:srgbClr val="F0C632"/>
              </a:solidFill>
              <a:latin typeface="Montserrat"/>
              <a:ea typeface="Montserrat"/>
              <a:cs typeface="Montserrat"/>
              <a:sym typeface="Montserrat"/>
            </a:endParaRPr>
          </a:p>
        </p:txBody>
      </p:sp>
      <p:sp>
        <p:nvSpPr>
          <p:cNvPr id="548" name="Google Shape;548;p77"/>
          <p:cNvSpPr txBox="1"/>
          <p:nvPr/>
        </p:nvSpPr>
        <p:spPr>
          <a:xfrm>
            <a:off x="227275" y="2101050"/>
            <a:ext cx="2942100" cy="228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800">
                <a:solidFill>
                  <a:srgbClr val="F57C00"/>
                </a:solidFill>
                <a:latin typeface="Open Sans"/>
                <a:ea typeface="Open Sans"/>
                <a:cs typeface="Open Sans"/>
                <a:sym typeface="Open Sans"/>
              </a:rPr>
              <a:t>Manage Templates</a:t>
            </a:r>
            <a:endParaRPr b="1" sz="1800">
              <a:solidFill>
                <a:srgbClr val="F57C00"/>
              </a:solidFill>
              <a:latin typeface="Open Sans"/>
              <a:ea typeface="Open Sans"/>
              <a:cs typeface="Open Sans"/>
              <a:sym typeface="Open Sans"/>
            </a:endParaRPr>
          </a:p>
          <a:p>
            <a:pPr indent="0" lvl="0" marL="0" rtl="0" algn="l">
              <a:spcBef>
                <a:spcPts val="0"/>
              </a:spcBef>
              <a:spcAft>
                <a:spcPts val="0"/>
              </a:spcAft>
              <a:buNone/>
            </a:pPr>
            <a:r>
              <a:t/>
            </a:r>
            <a:endParaRPr>
              <a:latin typeface="Open Sans"/>
              <a:ea typeface="Open Sans"/>
              <a:cs typeface="Open Sans"/>
              <a:sym typeface="Open Sans"/>
            </a:endParaRPr>
          </a:p>
          <a:p>
            <a:pPr indent="-317500" lvl="0" marL="457200" rtl="0" algn="l">
              <a:spcBef>
                <a:spcPts val="0"/>
              </a:spcBef>
              <a:spcAft>
                <a:spcPts val="0"/>
              </a:spcAft>
              <a:buSzPts val="1400"/>
              <a:buFont typeface="Open Sans"/>
              <a:buChar char="●"/>
            </a:pPr>
            <a:r>
              <a:rPr lang="en">
                <a:latin typeface="Open Sans"/>
                <a:ea typeface="Open Sans"/>
                <a:cs typeface="Open Sans"/>
                <a:sym typeface="Open Sans"/>
              </a:rPr>
              <a:t>Create </a:t>
            </a:r>
            <a:r>
              <a:rPr b="1" lang="en">
                <a:latin typeface="Open Sans"/>
                <a:ea typeface="Open Sans"/>
                <a:cs typeface="Open Sans"/>
                <a:sym typeface="Open Sans"/>
              </a:rPr>
              <a:t>1 email templates</a:t>
            </a:r>
            <a:endParaRPr b="1">
              <a:latin typeface="Open Sans"/>
              <a:ea typeface="Open Sans"/>
              <a:cs typeface="Open Sans"/>
              <a:sym typeface="Open Sans"/>
            </a:endParaRPr>
          </a:p>
          <a:p>
            <a:pPr indent="0" lvl="0" marL="457200" rtl="0" algn="l">
              <a:spcBef>
                <a:spcPts val="0"/>
              </a:spcBef>
              <a:spcAft>
                <a:spcPts val="0"/>
              </a:spcAft>
              <a:buNone/>
            </a:pPr>
            <a:r>
              <a:t/>
            </a:r>
            <a:endParaRPr>
              <a:latin typeface="Open Sans"/>
              <a:ea typeface="Open Sans"/>
              <a:cs typeface="Open Sans"/>
              <a:sym typeface="Open Sans"/>
            </a:endParaRPr>
          </a:p>
          <a:p>
            <a:pPr indent="-317500" lvl="0" marL="457200" rtl="0" algn="l">
              <a:spcBef>
                <a:spcPts val="0"/>
              </a:spcBef>
              <a:spcAft>
                <a:spcPts val="0"/>
              </a:spcAft>
              <a:buSzPts val="1400"/>
              <a:buFont typeface="Open Sans"/>
              <a:buChar char="●"/>
            </a:pPr>
            <a:r>
              <a:rPr lang="en">
                <a:latin typeface="Open Sans"/>
                <a:ea typeface="Open Sans"/>
                <a:cs typeface="Open Sans"/>
                <a:sym typeface="Open Sans"/>
              </a:rPr>
              <a:t>Include a link to </a:t>
            </a:r>
            <a:r>
              <a:rPr b="1" lang="en">
                <a:latin typeface="Open Sans"/>
                <a:ea typeface="Open Sans"/>
                <a:cs typeface="Open Sans"/>
                <a:sym typeface="Open Sans"/>
              </a:rPr>
              <a:t>preferred review site</a:t>
            </a:r>
            <a:endParaRPr b="1">
              <a:latin typeface="Open Sans"/>
              <a:ea typeface="Open Sans"/>
              <a:cs typeface="Open Sans"/>
              <a:sym typeface="Open Sans"/>
            </a:endParaRPr>
          </a:p>
          <a:p>
            <a:pPr indent="0" lvl="0" marL="457200" rtl="0" algn="l">
              <a:spcBef>
                <a:spcPts val="0"/>
              </a:spcBef>
              <a:spcAft>
                <a:spcPts val="0"/>
              </a:spcAft>
              <a:buNone/>
            </a:pPr>
            <a:r>
              <a:t/>
            </a:r>
            <a:endParaRPr>
              <a:latin typeface="Open Sans"/>
              <a:ea typeface="Open Sans"/>
              <a:cs typeface="Open Sans"/>
              <a:sym typeface="Open Sans"/>
            </a:endParaRPr>
          </a:p>
          <a:p>
            <a:pPr indent="-317500" lvl="0" marL="457200" rtl="0" algn="l">
              <a:spcBef>
                <a:spcPts val="0"/>
              </a:spcBef>
              <a:spcAft>
                <a:spcPts val="0"/>
              </a:spcAft>
              <a:buSzPts val="1400"/>
              <a:buFont typeface="Open Sans"/>
              <a:buChar char="●"/>
            </a:pPr>
            <a:r>
              <a:rPr b="1" lang="en">
                <a:latin typeface="Open Sans"/>
                <a:ea typeface="Open Sans"/>
                <a:cs typeface="Open Sans"/>
                <a:sym typeface="Open Sans"/>
              </a:rPr>
              <a:t>Customize</a:t>
            </a:r>
            <a:r>
              <a:rPr lang="en">
                <a:latin typeface="Open Sans"/>
                <a:ea typeface="Open Sans"/>
                <a:cs typeface="Open Sans"/>
                <a:sym typeface="Open Sans"/>
              </a:rPr>
              <a:t> templates to suit your brand messaging</a:t>
            </a:r>
            <a:endParaRPr>
              <a:latin typeface="Open Sans"/>
              <a:ea typeface="Open Sans"/>
              <a:cs typeface="Open Sans"/>
              <a:sym typeface="Open Sans"/>
            </a:endParaRPr>
          </a:p>
          <a:p>
            <a:pPr indent="0" lvl="0" marL="0" rtl="0" algn="l">
              <a:spcBef>
                <a:spcPts val="0"/>
              </a:spcBef>
              <a:spcAft>
                <a:spcPts val="0"/>
              </a:spcAft>
              <a:buNone/>
            </a:pPr>
            <a:r>
              <a:t/>
            </a:r>
            <a:endParaRPr>
              <a:latin typeface="Open Sans"/>
              <a:ea typeface="Open Sans"/>
              <a:cs typeface="Open Sans"/>
              <a:sym typeface="Open Sans"/>
            </a:endParaRPr>
          </a:p>
          <a:p>
            <a:pPr indent="0" lvl="0" marL="0" rtl="0" algn="l">
              <a:spcBef>
                <a:spcPts val="0"/>
              </a:spcBef>
              <a:spcAft>
                <a:spcPts val="0"/>
              </a:spcAft>
              <a:buNone/>
            </a:pPr>
            <a:r>
              <a:t/>
            </a:r>
            <a:endParaRPr b="1">
              <a:latin typeface="Open Sans"/>
              <a:ea typeface="Open Sans"/>
              <a:cs typeface="Open Sans"/>
              <a:sym typeface="Open Sans"/>
            </a:endParaRPr>
          </a:p>
          <a:p>
            <a:pPr indent="0" lvl="0" marL="0" rtl="0" algn="l">
              <a:spcBef>
                <a:spcPts val="0"/>
              </a:spcBef>
              <a:spcAft>
                <a:spcPts val="0"/>
              </a:spcAft>
              <a:buNone/>
            </a:pPr>
            <a:r>
              <a:t/>
            </a:r>
            <a:endParaRPr sz="2000">
              <a:latin typeface="Open Sans"/>
              <a:ea typeface="Open Sans"/>
              <a:cs typeface="Open Sans"/>
              <a:sym typeface="Open Sans"/>
            </a:endParaRPr>
          </a:p>
        </p:txBody>
      </p:sp>
      <p:sp>
        <p:nvSpPr>
          <p:cNvPr id="549" name="Google Shape;549;p77"/>
          <p:cNvSpPr/>
          <p:nvPr/>
        </p:nvSpPr>
        <p:spPr>
          <a:xfrm>
            <a:off x="-95250" y="873650"/>
            <a:ext cx="6599400" cy="353700"/>
          </a:xfrm>
          <a:prstGeom prst="parallelogram">
            <a:avLst>
              <a:gd fmla="val 25000" name="adj"/>
            </a:avLst>
          </a:prstGeom>
          <a:solidFill>
            <a:srgbClr val="EEEEE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lang="en">
                <a:latin typeface="Montserrat"/>
                <a:ea typeface="Montserrat"/>
                <a:cs typeface="Montserrat"/>
                <a:sym typeface="Montserrat"/>
              </a:rPr>
              <a:t>Tab: Templates  </a:t>
            </a:r>
            <a:r>
              <a:rPr lang="en">
                <a:latin typeface="Montserrat"/>
                <a:ea typeface="Montserrat"/>
                <a:cs typeface="Montserrat"/>
                <a:sym typeface="Montserrat"/>
              </a:rPr>
              <a:t>Send email or SMS review requests</a:t>
            </a:r>
            <a:endParaRPr i="0" sz="1400" u="none" cap="none" strike="noStrike">
              <a:solidFill>
                <a:srgbClr val="000000"/>
              </a:solidFill>
              <a:latin typeface="Montserrat"/>
              <a:ea typeface="Montserrat"/>
              <a:cs typeface="Montserrat"/>
              <a:sym typeface="Montserrat"/>
            </a:endParaRPr>
          </a:p>
        </p:txBody>
      </p:sp>
      <p:pic>
        <p:nvPicPr>
          <p:cNvPr id="550" name="Google Shape;550;p77"/>
          <p:cNvPicPr preferRelativeResize="0"/>
          <p:nvPr/>
        </p:nvPicPr>
        <p:blipFill rotWithShape="1">
          <a:blip r:embed="rId4">
            <a:alphaModFix/>
          </a:blip>
          <a:srcRect b="0" l="5249" r="0" t="0"/>
          <a:stretch/>
        </p:blipFill>
        <p:spPr>
          <a:xfrm>
            <a:off x="3289975" y="1365925"/>
            <a:ext cx="5701151" cy="3722926"/>
          </a:xfrm>
          <a:prstGeom prst="rect">
            <a:avLst/>
          </a:prstGeom>
          <a:noFill/>
          <a:ln>
            <a:noFill/>
          </a:ln>
        </p:spPr>
      </p:pic>
      <p:pic>
        <p:nvPicPr>
          <p:cNvPr id="551" name="Google Shape;551;p77"/>
          <p:cNvPicPr preferRelativeResize="0"/>
          <p:nvPr/>
        </p:nvPicPr>
        <p:blipFill>
          <a:blip r:embed="rId5">
            <a:alphaModFix/>
          </a:blip>
          <a:stretch>
            <a:fillRect/>
          </a:stretch>
        </p:blipFill>
        <p:spPr>
          <a:xfrm>
            <a:off x="4175146" y="1740278"/>
            <a:ext cx="3621055" cy="2367851"/>
          </a:xfrm>
          <a:prstGeom prst="rect">
            <a:avLst/>
          </a:prstGeom>
          <a:noFill/>
          <a:ln>
            <a:noFill/>
          </a:ln>
        </p:spPr>
      </p:pic>
      <p:pic>
        <p:nvPicPr>
          <p:cNvPr id="552" name="Google Shape;552;p77"/>
          <p:cNvPicPr preferRelativeResize="0"/>
          <p:nvPr/>
        </p:nvPicPr>
        <p:blipFill>
          <a:blip r:embed="rId6">
            <a:alphaModFix/>
          </a:blip>
          <a:stretch>
            <a:fillRect/>
          </a:stretch>
        </p:blipFill>
        <p:spPr>
          <a:xfrm>
            <a:off x="6885992" y="2556537"/>
            <a:ext cx="2258008" cy="4213639"/>
          </a:xfrm>
          <a:prstGeom prst="rect">
            <a:avLst/>
          </a:prstGeom>
          <a:noFill/>
          <a:ln>
            <a:noFill/>
          </a:ln>
          <a:effectLst>
            <a:outerShdw blurRad="228600" rotWithShape="0" algn="bl" dir="8280000" dist="180975">
              <a:srgbClr val="000000">
                <a:alpha val="28000"/>
              </a:srgbClr>
            </a:outerShdw>
          </a:effectLst>
        </p:spPr>
      </p:pic>
      <p:sp>
        <p:nvSpPr>
          <p:cNvPr id="553" name="Google Shape;553;p77"/>
          <p:cNvSpPr/>
          <p:nvPr/>
        </p:nvSpPr>
        <p:spPr>
          <a:xfrm>
            <a:off x="4255175" y="289990"/>
            <a:ext cx="1336200" cy="423300"/>
          </a:xfrm>
          <a:prstGeom prst="roundRect">
            <a:avLst>
              <a:gd fmla="val 50000" name="adj"/>
            </a:avLst>
          </a:prstGeom>
          <a:solidFill>
            <a:srgbClr val="F57C00"/>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 sz="1300">
                <a:solidFill>
                  <a:srgbClr val="FFFFFF"/>
                </a:solidFill>
              </a:rPr>
              <a:t>EXPRESS</a:t>
            </a:r>
            <a:endParaRPr b="1" sz="1300">
              <a:solidFill>
                <a:srgbClr val="FFFFFF"/>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grpSp>
        <p:nvGrpSpPr>
          <p:cNvPr id="558" name="Google Shape;558;p78"/>
          <p:cNvGrpSpPr/>
          <p:nvPr/>
        </p:nvGrpSpPr>
        <p:grpSpPr>
          <a:xfrm>
            <a:off x="4758392" y="1534093"/>
            <a:ext cx="3775086" cy="2988226"/>
            <a:chOff x="4780169" y="1574415"/>
            <a:chExt cx="3534725" cy="2797964"/>
          </a:xfrm>
        </p:grpSpPr>
        <p:grpSp>
          <p:nvGrpSpPr>
            <p:cNvPr id="559" name="Google Shape;559;p78"/>
            <p:cNvGrpSpPr/>
            <p:nvPr/>
          </p:nvGrpSpPr>
          <p:grpSpPr>
            <a:xfrm>
              <a:off x="4780169" y="1574415"/>
              <a:ext cx="3534725" cy="2797964"/>
              <a:chOff x="2041200" y="911375"/>
              <a:chExt cx="5061900" cy="4067400"/>
            </a:xfrm>
          </p:grpSpPr>
          <p:sp>
            <p:nvSpPr>
              <p:cNvPr id="560" name="Google Shape;560;p78"/>
              <p:cNvSpPr/>
              <p:nvPr/>
            </p:nvSpPr>
            <p:spPr>
              <a:xfrm>
                <a:off x="2041200" y="911375"/>
                <a:ext cx="5061900" cy="4067400"/>
              </a:xfrm>
              <a:prstGeom prst="roundRect">
                <a:avLst>
                  <a:gd fmla="val 1110" name="adj"/>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78"/>
              <p:cNvSpPr/>
              <p:nvPr/>
            </p:nvSpPr>
            <p:spPr>
              <a:xfrm>
                <a:off x="2103350" y="996875"/>
                <a:ext cx="72600" cy="72600"/>
              </a:xfrm>
              <a:prstGeom prst="ellipse">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78"/>
              <p:cNvSpPr/>
              <p:nvPr/>
            </p:nvSpPr>
            <p:spPr>
              <a:xfrm>
                <a:off x="2218950" y="996875"/>
                <a:ext cx="72600" cy="72600"/>
              </a:xfrm>
              <a:prstGeom prst="ellipse">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78"/>
              <p:cNvSpPr/>
              <p:nvPr/>
            </p:nvSpPr>
            <p:spPr>
              <a:xfrm>
                <a:off x="2334550" y="996875"/>
                <a:ext cx="72600" cy="72600"/>
              </a:xfrm>
              <a:prstGeom prst="ellipse">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564" name="Google Shape;564;p78"/>
            <p:cNvPicPr preferRelativeResize="0"/>
            <p:nvPr/>
          </p:nvPicPr>
          <p:blipFill rotWithShape="1">
            <a:blip r:embed="rId3">
              <a:alphaModFix/>
            </a:blip>
            <a:srcRect b="2657" l="0" r="0" t="0"/>
            <a:stretch/>
          </p:blipFill>
          <p:spPr>
            <a:xfrm>
              <a:off x="4834943" y="1972107"/>
              <a:ext cx="3425144" cy="2297369"/>
            </a:xfrm>
            <a:prstGeom prst="rect">
              <a:avLst/>
            </a:prstGeom>
            <a:noFill/>
            <a:ln>
              <a:noFill/>
            </a:ln>
          </p:spPr>
        </p:pic>
        <p:grpSp>
          <p:nvGrpSpPr>
            <p:cNvPr id="565" name="Google Shape;565;p78"/>
            <p:cNvGrpSpPr/>
            <p:nvPr/>
          </p:nvGrpSpPr>
          <p:grpSpPr>
            <a:xfrm>
              <a:off x="6181821" y="1730811"/>
              <a:ext cx="732450" cy="128228"/>
              <a:chOff x="7472450" y="2824475"/>
              <a:chExt cx="1315700" cy="237900"/>
            </a:xfrm>
          </p:grpSpPr>
          <p:sp>
            <p:nvSpPr>
              <p:cNvPr id="566" name="Google Shape;566;p78"/>
              <p:cNvSpPr/>
              <p:nvPr/>
            </p:nvSpPr>
            <p:spPr>
              <a:xfrm>
                <a:off x="7472450" y="2824475"/>
                <a:ext cx="257700" cy="237900"/>
              </a:xfrm>
              <a:prstGeom prst="star5">
                <a:avLst>
                  <a:gd fmla="val 19098" name="adj"/>
                  <a:gd fmla="val 105146" name="hf"/>
                  <a:gd fmla="val 110557" name="vf"/>
                </a:avLst>
              </a:prstGeom>
              <a:solidFill>
                <a:srgbClr val="FAD2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78"/>
              <p:cNvSpPr/>
              <p:nvPr/>
            </p:nvSpPr>
            <p:spPr>
              <a:xfrm>
                <a:off x="7736950" y="2824475"/>
                <a:ext cx="257700" cy="237900"/>
              </a:xfrm>
              <a:prstGeom prst="star5">
                <a:avLst>
                  <a:gd fmla="val 19098" name="adj"/>
                  <a:gd fmla="val 105146" name="hf"/>
                  <a:gd fmla="val 110557" name="vf"/>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78"/>
              <p:cNvSpPr/>
              <p:nvPr/>
            </p:nvSpPr>
            <p:spPr>
              <a:xfrm>
                <a:off x="8001450" y="2824475"/>
                <a:ext cx="257700" cy="237900"/>
              </a:xfrm>
              <a:prstGeom prst="star5">
                <a:avLst>
                  <a:gd fmla="val 19098" name="adj"/>
                  <a:gd fmla="val 105146" name="hf"/>
                  <a:gd fmla="val 110557" name="vf"/>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78"/>
              <p:cNvSpPr/>
              <p:nvPr/>
            </p:nvSpPr>
            <p:spPr>
              <a:xfrm>
                <a:off x="8265950" y="2824475"/>
                <a:ext cx="257700" cy="237900"/>
              </a:xfrm>
              <a:prstGeom prst="star5">
                <a:avLst>
                  <a:gd fmla="val 19098" name="adj"/>
                  <a:gd fmla="val 105146" name="hf"/>
                  <a:gd fmla="val 110557" name="vf"/>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78"/>
              <p:cNvSpPr/>
              <p:nvPr/>
            </p:nvSpPr>
            <p:spPr>
              <a:xfrm>
                <a:off x="8530450" y="2824475"/>
                <a:ext cx="257700" cy="237900"/>
              </a:xfrm>
              <a:prstGeom prst="star5">
                <a:avLst>
                  <a:gd fmla="val 19098" name="adj"/>
                  <a:gd fmla="val 105146" name="hf"/>
                  <a:gd fmla="val 110557" name="vf"/>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571" name="Google Shape;571;p78"/>
          <p:cNvSpPr/>
          <p:nvPr/>
        </p:nvSpPr>
        <p:spPr>
          <a:xfrm>
            <a:off x="0" y="129638"/>
            <a:ext cx="8667900" cy="744000"/>
          </a:xfrm>
          <a:prstGeom prst="rect">
            <a:avLst/>
          </a:prstGeom>
          <a:solidFill>
            <a:srgbClr val="F57C00"/>
          </a:solidFill>
          <a:ln>
            <a:noFill/>
          </a:ln>
        </p:spPr>
        <p:txBody>
          <a:bodyPr anchorCtr="0" anchor="ctr" bIns="91425" lIns="91425" spcFirstLastPara="1" rIns="91425" wrap="square" tIns="91425">
            <a:noAutofit/>
          </a:bodyPr>
          <a:lstStyle/>
          <a:p>
            <a:pPr indent="457200" lvl="0" marL="0" rtl="0" algn="l">
              <a:spcBef>
                <a:spcPts val="0"/>
              </a:spcBef>
              <a:spcAft>
                <a:spcPts val="0"/>
              </a:spcAft>
              <a:buNone/>
            </a:pPr>
            <a:r>
              <a:rPr lang="en" sz="3600">
                <a:solidFill>
                  <a:srgbClr val="FFFFFF"/>
                </a:solidFill>
                <a:latin typeface="Montserrat"/>
                <a:ea typeface="Montserrat"/>
                <a:cs typeface="Montserrat"/>
                <a:sym typeface="Montserrat"/>
              </a:rPr>
              <a:t>Customer Voice</a:t>
            </a:r>
            <a:endParaRPr sz="3600">
              <a:solidFill>
                <a:srgbClr val="FFFFFF"/>
              </a:solidFill>
              <a:latin typeface="Montserrat"/>
              <a:ea typeface="Montserrat"/>
              <a:cs typeface="Montserrat"/>
              <a:sym typeface="Montserrat"/>
            </a:endParaRPr>
          </a:p>
        </p:txBody>
      </p:sp>
      <p:grpSp>
        <p:nvGrpSpPr>
          <p:cNvPr id="572" name="Google Shape;572;p78"/>
          <p:cNvGrpSpPr/>
          <p:nvPr/>
        </p:nvGrpSpPr>
        <p:grpSpPr>
          <a:xfrm>
            <a:off x="8162012" y="26901"/>
            <a:ext cx="949474" cy="949474"/>
            <a:chOff x="8162012" y="26901"/>
            <a:chExt cx="949474" cy="949474"/>
          </a:xfrm>
        </p:grpSpPr>
        <p:sp>
          <p:nvSpPr>
            <p:cNvPr id="573" name="Google Shape;573;p78"/>
            <p:cNvSpPr/>
            <p:nvPr/>
          </p:nvSpPr>
          <p:spPr>
            <a:xfrm>
              <a:off x="8194550" y="59446"/>
              <a:ext cx="884400" cy="884400"/>
            </a:xfrm>
            <a:prstGeom prst="ellipse">
              <a:avLst/>
            </a:prstGeom>
            <a:solidFill>
              <a:schemeClr val="lt2"/>
            </a:solidFill>
            <a:ln cap="flat" cmpd="sng" w="762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74" name="Google Shape;574;p78"/>
            <p:cNvPicPr preferRelativeResize="0"/>
            <p:nvPr/>
          </p:nvPicPr>
          <p:blipFill>
            <a:blip r:embed="rId4">
              <a:alphaModFix/>
            </a:blip>
            <a:stretch>
              <a:fillRect/>
            </a:stretch>
          </p:blipFill>
          <p:spPr>
            <a:xfrm>
              <a:off x="8162012" y="26901"/>
              <a:ext cx="949474" cy="949474"/>
            </a:xfrm>
            <a:prstGeom prst="rect">
              <a:avLst/>
            </a:prstGeom>
            <a:noFill/>
            <a:ln>
              <a:noFill/>
            </a:ln>
          </p:spPr>
        </p:pic>
      </p:grpSp>
      <p:sp>
        <p:nvSpPr>
          <p:cNvPr id="575" name="Google Shape;575;p78"/>
          <p:cNvSpPr/>
          <p:nvPr/>
        </p:nvSpPr>
        <p:spPr>
          <a:xfrm>
            <a:off x="-95250" y="873650"/>
            <a:ext cx="6599400" cy="353700"/>
          </a:xfrm>
          <a:prstGeom prst="parallelogram">
            <a:avLst>
              <a:gd fmla="val 25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latin typeface="Montserrat"/>
                <a:ea typeface="Montserrat"/>
                <a:cs typeface="Montserrat"/>
                <a:sym typeface="Montserrat"/>
              </a:rPr>
              <a:t>On what sites can I request reviews?</a:t>
            </a:r>
            <a:endParaRPr>
              <a:latin typeface="Montserrat"/>
              <a:ea typeface="Montserrat"/>
              <a:cs typeface="Montserrat"/>
              <a:sym typeface="Montserrat"/>
            </a:endParaRPr>
          </a:p>
        </p:txBody>
      </p:sp>
      <p:grpSp>
        <p:nvGrpSpPr>
          <p:cNvPr id="576" name="Google Shape;576;p78"/>
          <p:cNvGrpSpPr/>
          <p:nvPr/>
        </p:nvGrpSpPr>
        <p:grpSpPr>
          <a:xfrm>
            <a:off x="3916340" y="2549782"/>
            <a:ext cx="3775086" cy="2988660"/>
            <a:chOff x="5576742" y="2453859"/>
            <a:chExt cx="3534725" cy="2798371"/>
          </a:xfrm>
        </p:grpSpPr>
        <p:grpSp>
          <p:nvGrpSpPr>
            <p:cNvPr id="577" name="Google Shape;577;p78"/>
            <p:cNvGrpSpPr/>
            <p:nvPr/>
          </p:nvGrpSpPr>
          <p:grpSpPr>
            <a:xfrm>
              <a:off x="5576742" y="2453859"/>
              <a:ext cx="3534725" cy="2798371"/>
              <a:chOff x="2041200" y="911375"/>
              <a:chExt cx="5061900" cy="4067400"/>
            </a:xfrm>
          </p:grpSpPr>
          <p:sp>
            <p:nvSpPr>
              <p:cNvPr id="578" name="Google Shape;578;p78"/>
              <p:cNvSpPr/>
              <p:nvPr/>
            </p:nvSpPr>
            <p:spPr>
              <a:xfrm>
                <a:off x="2041200" y="911375"/>
                <a:ext cx="5061900" cy="4067400"/>
              </a:xfrm>
              <a:prstGeom prst="roundRect">
                <a:avLst>
                  <a:gd fmla="val 1110" name="adj"/>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78"/>
              <p:cNvSpPr/>
              <p:nvPr/>
            </p:nvSpPr>
            <p:spPr>
              <a:xfrm>
                <a:off x="2103350" y="996875"/>
                <a:ext cx="72600" cy="72600"/>
              </a:xfrm>
              <a:prstGeom prst="ellipse">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78"/>
              <p:cNvSpPr/>
              <p:nvPr/>
            </p:nvSpPr>
            <p:spPr>
              <a:xfrm>
                <a:off x="2218950" y="996875"/>
                <a:ext cx="72600" cy="72600"/>
              </a:xfrm>
              <a:prstGeom prst="ellipse">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78"/>
              <p:cNvSpPr/>
              <p:nvPr/>
            </p:nvSpPr>
            <p:spPr>
              <a:xfrm>
                <a:off x="2334550" y="996875"/>
                <a:ext cx="72600" cy="72600"/>
              </a:xfrm>
              <a:prstGeom prst="ellipse">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582" name="Google Shape;582;p78"/>
            <p:cNvPicPr preferRelativeResize="0"/>
            <p:nvPr/>
          </p:nvPicPr>
          <p:blipFill>
            <a:blip r:embed="rId5">
              <a:alphaModFix/>
            </a:blip>
            <a:stretch>
              <a:fillRect/>
            </a:stretch>
          </p:blipFill>
          <p:spPr>
            <a:xfrm>
              <a:off x="5631478" y="2851436"/>
              <a:ext cx="3425059" cy="2297374"/>
            </a:xfrm>
            <a:prstGeom prst="rect">
              <a:avLst/>
            </a:prstGeom>
            <a:noFill/>
            <a:ln>
              <a:noFill/>
            </a:ln>
          </p:spPr>
        </p:pic>
        <p:grpSp>
          <p:nvGrpSpPr>
            <p:cNvPr id="583" name="Google Shape;583;p78"/>
            <p:cNvGrpSpPr/>
            <p:nvPr/>
          </p:nvGrpSpPr>
          <p:grpSpPr>
            <a:xfrm>
              <a:off x="6928910" y="2601517"/>
              <a:ext cx="830207" cy="145381"/>
              <a:chOff x="7472450" y="2824475"/>
              <a:chExt cx="1315700" cy="237900"/>
            </a:xfrm>
          </p:grpSpPr>
          <p:sp>
            <p:nvSpPr>
              <p:cNvPr id="584" name="Google Shape;584;p78"/>
              <p:cNvSpPr/>
              <p:nvPr/>
            </p:nvSpPr>
            <p:spPr>
              <a:xfrm>
                <a:off x="7472450" y="2824475"/>
                <a:ext cx="257700" cy="237900"/>
              </a:xfrm>
              <a:prstGeom prst="star5">
                <a:avLst>
                  <a:gd fmla="val 19098" name="adj"/>
                  <a:gd fmla="val 105146" name="hf"/>
                  <a:gd fmla="val 110557" name="vf"/>
                </a:avLst>
              </a:prstGeom>
              <a:solidFill>
                <a:srgbClr val="FAD2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p78"/>
              <p:cNvSpPr/>
              <p:nvPr/>
            </p:nvSpPr>
            <p:spPr>
              <a:xfrm>
                <a:off x="7736950" y="2824475"/>
                <a:ext cx="257700" cy="237900"/>
              </a:xfrm>
              <a:prstGeom prst="star5">
                <a:avLst>
                  <a:gd fmla="val 19098" name="adj"/>
                  <a:gd fmla="val 105146" name="hf"/>
                  <a:gd fmla="val 110557" name="vf"/>
                </a:avLst>
              </a:prstGeom>
              <a:solidFill>
                <a:srgbClr val="FAD2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78"/>
              <p:cNvSpPr/>
              <p:nvPr/>
            </p:nvSpPr>
            <p:spPr>
              <a:xfrm>
                <a:off x="8001450" y="2824475"/>
                <a:ext cx="257700" cy="237900"/>
              </a:xfrm>
              <a:prstGeom prst="star5">
                <a:avLst>
                  <a:gd fmla="val 19098" name="adj"/>
                  <a:gd fmla="val 105146" name="hf"/>
                  <a:gd fmla="val 110557" name="vf"/>
                </a:avLst>
              </a:prstGeom>
              <a:solidFill>
                <a:srgbClr val="FAD2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78"/>
              <p:cNvSpPr/>
              <p:nvPr/>
            </p:nvSpPr>
            <p:spPr>
              <a:xfrm>
                <a:off x="8265950" y="2824475"/>
                <a:ext cx="257700" cy="237900"/>
              </a:xfrm>
              <a:prstGeom prst="star5">
                <a:avLst>
                  <a:gd fmla="val 19098" name="adj"/>
                  <a:gd fmla="val 105146" name="hf"/>
                  <a:gd fmla="val 110557" name="vf"/>
                </a:avLst>
              </a:prstGeom>
              <a:solidFill>
                <a:srgbClr val="FAD2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78"/>
              <p:cNvSpPr/>
              <p:nvPr/>
            </p:nvSpPr>
            <p:spPr>
              <a:xfrm>
                <a:off x="8530450" y="2824475"/>
                <a:ext cx="257700" cy="237900"/>
              </a:xfrm>
              <a:prstGeom prst="star5">
                <a:avLst>
                  <a:gd fmla="val 19098" name="adj"/>
                  <a:gd fmla="val 105146" name="hf"/>
                  <a:gd fmla="val 110557" name="vf"/>
                </a:avLst>
              </a:prstGeom>
              <a:solidFill>
                <a:srgbClr val="FAD2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589" name="Google Shape;589;p78"/>
          <p:cNvSpPr txBox="1"/>
          <p:nvPr/>
        </p:nvSpPr>
        <p:spPr>
          <a:xfrm>
            <a:off x="356725" y="1952148"/>
            <a:ext cx="3402300" cy="194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800">
                <a:solidFill>
                  <a:srgbClr val="F57C00"/>
                </a:solidFill>
                <a:latin typeface="Open Sans"/>
                <a:ea typeface="Open Sans"/>
                <a:cs typeface="Open Sans"/>
                <a:sym typeface="Open Sans"/>
              </a:rPr>
              <a:t>First party reviews</a:t>
            </a:r>
            <a:endParaRPr b="1" sz="1800">
              <a:solidFill>
                <a:srgbClr val="F57C00"/>
              </a:solidFill>
              <a:latin typeface="Open Sans"/>
              <a:ea typeface="Open Sans"/>
              <a:cs typeface="Open Sans"/>
              <a:sym typeface="Open Sans"/>
            </a:endParaRPr>
          </a:p>
          <a:p>
            <a:pPr indent="0" lvl="0" marL="0" rtl="0" algn="l">
              <a:spcBef>
                <a:spcPts val="0"/>
              </a:spcBef>
              <a:spcAft>
                <a:spcPts val="0"/>
              </a:spcAft>
              <a:buNone/>
            </a:pPr>
            <a:r>
              <a:rPr lang="en">
                <a:latin typeface="Open Sans"/>
                <a:ea typeface="Open Sans"/>
                <a:cs typeface="Open Sans"/>
                <a:sym typeface="Open Sans"/>
              </a:rPr>
              <a:t>My Listing page</a:t>
            </a:r>
            <a:endParaRPr>
              <a:latin typeface="Open Sans"/>
              <a:ea typeface="Open Sans"/>
              <a:cs typeface="Open Sans"/>
              <a:sym typeface="Open Sans"/>
            </a:endParaRPr>
          </a:p>
          <a:p>
            <a:pPr indent="0" lvl="0" marL="0" rtl="0" algn="l">
              <a:spcBef>
                <a:spcPts val="0"/>
              </a:spcBef>
              <a:spcAft>
                <a:spcPts val="0"/>
              </a:spcAft>
              <a:buNone/>
            </a:pPr>
            <a:r>
              <a:t/>
            </a:r>
            <a:endParaRPr sz="2000">
              <a:latin typeface="Open Sans"/>
              <a:ea typeface="Open Sans"/>
              <a:cs typeface="Open Sans"/>
              <a:sym typeface="Open Sans"/>
            </a:endParaRPr>
          </a:p>
          <a:p>
            <a:pPr indent="0" lvl="0" marL="0" rtl="0" algn="l">
              <a:spcBef>
                <a:spcPts val="0"/>
              </a:spcBef>
              <a:spcAft>
                <a:spcPts val="0"/>
              </a:spcAft>
              <a:buNone/>
            </a:pPr>
            <a:r>
              <a:rPr b="1" lang="en" sz="1800">
                <a:solidFill>
                  <a:srgbClr val="F57C00"/>
                </a:solidFill>
                <a:latin typeface="Open Sans"/>
                <a:ea typeface="Open Sans"/>
                <a:cs typeface="Open Sans"/>
                <a:sym typeface="Open Sans"/>
              </a:rPr>
              <a:t>Third party reviews</a:t>
            </a:r>
            <a:endParaRPr b="1" sz="1800">
              <a:solidFill>
                <a:srgbClr val="F57C00"/>
              </a:solidFill>
              <a:latin typeface="Open Sans"/>
              <a:ea typeface="Open Sans"/>
              <a:cs typeface="Open Sans"/>
              <a:sym typeface="Open Sans"/>
            </a:endParaRPr>
          </a:p>
          <a:p>
            <a:pPr indent="0" lvl="0" marL="0" rtl="0" algn="l">
              <a:spcBef>
                <a:spcPts val="0"/>
              </a:spcBef>
              <a:spcAft>
                <a:spcPts val="0"/>
              </a:spcAft>
              <a:buNone/>
            </a:pPr>
            <a:r>
              <a:rPr lang="en">
                <a:latin typeface="Open Sans"/>
                <a:ea typeface="Open Sans"/>
                <a:cs typeface="Open Sans"/>
                <a:sym typeface="Open Sans"/>
              </a:rPr>
              <a:t>Review sites like Google and Facebook</a:t>
            </a:r>
            <a:endParaRPr>
              <a:latin typeface="Open Sans"/>
              <a:ea typeface="Open Sans"/>
              <a:cs typeface="Open Sans"/>
              <a:sym typeface="Open Sans"/>
            </a:endParaRPr>
          </a:p>
          <a:p>
            <a:pPr indent="0" lvl="0" marL="0" rtl="0" algn="l">
              <a:spcBef>
                <a:spcPts val="0"/>
              </a:spcBef>
              <a:spcAft>
                <a:spcPts val="0"/>
              </a:spcAft>
              <a:buNone/>
            </a:pPr>
            <a:r>
              <a:t/>
            </a:r>
            <a:endParaRPr sz="2000">
              <a:latin typeface="Open Sans"/>
              <a:ea typeface="Open Sans"/>
              <a:cs typeface="Open Sans"/>
              <a:sym typeface="Open Sans"/>
            </a:endParaRPr>
          </a:p>
          <a:p>
            <a:pPr indent="0" lvl="0" marL="0" rtl="0" algn="l">
              <a:spcBef>
                <a:spcPts val="0"/>
              </a:spcBef>
              <a:spcAft>
                <a:spcPts val="0"/>
              </a:spcAft>
              <a:buNone/>
            </a:pPr>
            <a:r>
              <a:t/>
            </a:r>
            <a:endParaRPr sz="2000">
              <a:latin typeface="Open Sans"/>
              <a:ea typeface="Open Sans"/>
              <a:cs typeface="Open Sans"/>
              <a:sym typeface="Open Sans"/>
            </a:endParaRPr>
          </a:p>
        </p:txBody>
      </p:sp>
      <p:sp>
        <p:nvSpPr>
          <p:cNvPr id="590" name="Google Shape;590;p78"/>
          <p:cNvSpPr txBox="1"/>
          <p:nvPr>
            <p:ph idx="4294967295" type="ctrTitle"/>
          </p:nvPr>
        </p:nvSpPr>
        <p:spPr>
          <a:xfrm>
            <a:off x="0" y="-554150"/>
            <a:ext cx="4786200" cy="55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666666"/>
                </a:solidFill>
                <a:latin typeface="Montserrat"/>
                <a:ea typeface="Montserrat"/>
                <a:cs typeface="Montserrat"/>
                <a:sym typeface="Montserrat"/>
              </a:rPr>
              <a:t>Review workflows</a:t>
            </a:r>
            <a:endParaRPr sz="1000">
              <a:solidFill>
                <a:srgbClr val="F0C632"/>
              </a:solidFill>
              <a:latin typeface="Montserrat"/>
              <a:ea typeface="Montserrat"/>
              <a:cs typeface="Montserrat"/>
              <a:sym typeface="Montserrat"/>
            </a:endParaRPr>
          </a:p>
        </p:txBody>
      </p:sp>
      <p:pic>
        <p:nvPicPr>
          <p:cNvPr id="591" name="Google Shape;591;p78"/>
          <p:cNvPicPr preferRelativeResize="0"/>
          <p:nvPr/>
        </p:nvPicPr>
        <p:blipFill rotWithShape="1">
          <a:blip r:embed="rId6">
            <a:alphaModFix/>
          </a:blip>
          <a:srcRect b="14655" l="29116" r="29299" t="12506"/>
          <a:stretch/>
        </p:blipFill>
        <p:spPr>
          <a:xfrm>
            <a:off x="913475" y="3496313"/>
            <a:ext cx="1237500" cy="1252500"/>
          </a:xfrm>
          <a:prstGeom prst="ellipse">
            <a:avLst/>
          </a:prstGeom>
          <a:noFill/>
          <a:ln>
            <a:noFill/>
          </a:ln>
          <a:effectLst>
            <a:outerShdw blurRad="57150" rotWithShape="0" algn="bl" dir="5400000" dist="19050">
              <a:srgbClr val="000000">
                <a:alpha val="50000"/>
              </a:srgbClr>
            </a:outerShdw>
          </a:effectLst>
        </p:spPr>
      </p:pic>
      <p:sp>
        <p:nvSpPr>
          <p:cNvPr id="592" name="Google Shape;592;p78"/>
          <p:cNvSpPr/>
          <p:nvPr/>
        </p:nvSpPr>
        <p:spPr>
          <a:xfrm>
            <a:off x="1964775" y="3496325"/>
            <a:ext cx="1237500" cy="1252500"/>
          </a:xfrm>
          <a:prstGeom prst="ellipse">
            <a:avLst/>
          </a:pr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93" name="Google Shape;593;p78"/>
          <p:cNvPicPr preferRelativeResize="0"/>
          <p:nvPr/>
        </p:nvPicPr>
        <p:blipFill>
          <a:blip r:embed="rId7">
            <a:alphaModFix/>
          </a:blip>
          <a:stretch>
            <a:fillRect/>
          </a:stretch>
        </p:blipFill>
        <p:spPr>
          <a:xfrm>
            <a:off x="2067229" y="3580418"/>
            <a:ext cx="1032640" cy="1084115"/>
          </a:xfrm>
          <a:prstGeom prst="rect">
            <a:avLst/>
          </a:prstGeom>
          <a:noFill/>
          <a:ln>
            <a:noFill/>
          </a:ln>
        </p:spPr>
      </p:pic>
      <p:sp>
        <p:nvSpPr>
          <p:cNvPr id="594" name="Google Shape;594;p78"/>
          <p:cNvSpPr/>
          <p:nvPr/>
        </p:nvSpPr>
        <p:spPr>
          <a:xfrm>
            <a:off x="4255175" y="289990"/>
            <a:ext cx="1336200" cy="423300"/>
          </a:xfrm>
          <a:prstGeom prst="roundRect">
            <a:avLst>
              <a:gd fmla="val 50000" name="adj"/>
            </a:avLst>
          </a:prstGeom>
          <a:solidFill>
            <a:srgbClr val="F57C00"/>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 sz="1300">
                <a:solidFill>
                  <a:srgbClr val="FFFFFF"/>
                </a:solidFill>
              </a:rPr>
              <a:t>EXPRESS</a:t>
            </a:r>
            <a:endParaRPr b="1" sz="1300">
              <a:solidFill>
                <a:srgbClr val="FFFFFF"/>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8" name="Shape 598"/>
        <p:cNvGrpSpPr/>
        <p:nvPr/>
      </p:nvGrpSpPr>
      <p:grpSpPr>
        <a:xfrm>
          <a:off x="0" y="0"/>
          <a:ext cx="0" cy="0"/>
          <a:chOff x="0" y="0"/>
          <a:chExt cx="0" cy="0"/>
        </a:xfrm>
      </p:grpSpPr>
      <p:pic>
        <p:nvPicPr>
          <p:cNvPr id="599" name="Google Shape;599;p79"/>
          <p:cNvPicPr preferRelativeResize="0"/>
          <p:nvPr/>
        </p:nvPicPr>
        <p:blipFill>
          <a:blip r:embed="rId3">
            <a:alphaModFix/>
          </a:blip>
          <a:stretch>
            <a:fillRect/>
          </a:stretch>
        </p:blipFill>
        <p:spPr>
          <a:xfrm>
            <a:off x="626525" y="2317400"/>
            <a:ext cx="5689176" cy="3666949"/>
          </a:xfrm>
          <a:prstGeom prst="rect">
            <a:avLst/>
          </a:prstGeom>
          <a:noFill/>
          <a:ln>
            <a:noFill/>
          </a:ln>
          <a:effectLst>
            <a:outerShdw blurRad="57150" rotWithShape="0" algn="bl" dir="5400000" dist="19050">
              <a:srgbClr val="000000">
                <a:alpha val="50000"/>
              </a:srgbClr>
            </a:outerShdw>
          </a:effectLst>
        </p:spPr>
      </p:pic>
      <p:sp>
        <p:nvSpPr>
          <p:cNvPr id="600" name="Google Shape;600;p79"/>
          <p:cNvSpPr/>
          <p:nvPr/>
        </p:nvSpPr>
        <p:spPr>
          <a:xfrm>
            <a:off x="0" y="129638"/>
            <a:ext cx="8667900" cy="744000"/>
          </a:xfrm>
          <a:prstGeom prst="rect">
            <a:avLst/>
          </a:prstGeom>
          <a:solidFill>
            <a:srgbClr val="F57C00"/>
          </a:solidFill>
          <a:ln>
            <a:noFill/>
          </a:ln>
        </p:spPr>
        <p:txBody>
          <a:bodyPr anchorCtr="0" anchor="ctr" bIns="91425" lIns="91425" spcFirstLastPara="1" rIns="91425" wrap="square" tIns="91425">
            <a:noAutofit/>
          </a:bodyPr>
          <a:lstStyle/>
          <a:p>
            <a:pPr indent="457200" lvl="0" marL="0" rtl="0" algn="l">
              <a:spcBef>
                <a:spcPts val="0"/>
              </a:spcBef>
              <a:spcAft>
                <a:spcPts val="0"/>
              </a:spcAft>
              <a:buNone/>
            </a:pPr>
            <a:r>
              <a:rPr lang="en" sz="3600">
                <a:solidFill>
                  <a:srgbClr val="FFFFFF"/>
                </a:solidFill>
                <a:latin typeface="Montserrat"/>
                <a:ea typeface="Montserrat"/>
                <a:cs typeface="Montserrat"/>
                <a:sym typeface="Montserrat"/>
              </a:rPr>
              <a:t>Customer Voice</a:t>
            </a:r>
            <a:endParaRPr sz="3600">
              <a:solidFill>
                <a:srgbClr val="FFFFFF"/>
              </a:solidFill>
              <a:latin typeface="Montserrat"/>
              <a:ea typeface="Montserrat"/>
              <a:cs typeface="Montserrat"/>
              <a:sym typeface="Montserrat"/>
            </a:endParaRPr>
          </a:p>
        </p:txBody>
      </p:sp>
      <p:grpSp>
        <p:nvGrpSpPr>
          <p:cNvPr id="601" name="Google Shape;601;p79"/>
          <p:cNvGrpSpPr/>
          <p:nvPr/>
        </p:nvGrpSpPr>
        <p:grpSpPr>
          <a:xfrm>
            <a:off x="8162012" y="26901"/>
            <a:ext cx="949474" cy="949474"/>
            <a:chOff x="8162012" y="26901"/>
            <a:chExt cx="949474" cy="949474"/>
          </a:xfrm>
        </p:grpSpPr>
        <p:sp>
          <p:nvSpPr>
            <p:cNvPr id="602" name="Google Shape;602;p79"/>
            <p:cNvSpPr/>
            <p:nvPr/>
          </p:nvSpPr>
          <p:spPr>
            <a:xfrm>
              <a:off x="8194550" y="59446"/>
              <a:ext cx="884400" cy="884400"/>
            </a:xfrm>
            <a:prstGeom prst="ellipse">
              <a:avLst/>
            </a:prstGeom>
            <a:solidFill>
              <a:schemeClr val="lt2"/>
            </a:solidFill>
            <a:ln cap="flat" cmpd="sng" w="762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03" name="Google Shape;603;p79"/>
            <p:cNvPicPr preferRelativeResize="0"/>
            <p:nvPr/>
          </p:nvPicPr>
          <p:blipFill>
            <a:blip r:embed="rId4">
              <a:alphaModFix/>
            </a:blip>
            <a:stretch>
              <a:fillRect/>
            </a:stretch>
          </p:blipFill>
          <p:spPr>
            <a:xfrm>
              <a:off x="8162012" y="26901"/>
              <a:ext cx="949474" cy="949474"/>
            </a:xfrm>
            <a:prstGeom prst="rect">
              <a:avLst/>
            </a:prstGeom>
            <a:noFill/>
            <a:ln>
              <a:noFill/>
            </a:ln>
          </p:spPr>
        </p:pic>
      </p:grpSp>
      <p:sp>
        <p:nvSpPr>
          <p:cNvPr id="604" name="Google Shape;604;p79"/>
          <p:cNvSpPr/>
          <p:nvPr/>
        </p:nvSpPr>
        <p:spPr>
          <a:xfrm>
            <a:off x="6498725" y="1476425"/>
            <a:ext cx="2509800" cy="2509800"/>
          </a:xfrm>
          <a:prstGeom prst="ellipse">
            <a:avLst/>
          </a:prstGeom>
          <a:solidFill>
            <a:srgbClr val="F57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79"/>
          <p:cNvSpPr txBox="1"/>
          <p:nvPr/>
        </p:nvSpPr>
        <p:spPr>
          <a:xfrm>
            <a:off x="6867425" y="1882825"/>
            <a:ext cx="1772400" cy="893700"/>
          </a:xfrm>
          <a:prstGeom prst="rect">
            <a:avLst/>
          </a:prstGeom>
          <a:noFill/>
          <a:ln>
            <a:noFill/>
          </a:ln>
        </p:spPr>
        <p:txBody>
          <a:bodyPr anchorCtr="0" anchor="ctr" bIns="68575" lIns="68575" spcFirstLastPara="1" rIns="68575" wrap="square" tIns="68575">
            <a:noAutofit/>
          </a:bodyPr>
          <a:lstStyle/>
          <a:p>
            <a:pPr indent="0" lvl="0" marL="0" marR="0" rtl="0" algn="ctr">
              <a:spcBef>
                <a:spcPts val="0"/>
              </a:spcBef>
              <a:spcAft>
                <a:spcPts val="0"/>
              </a:spcAft>
              <a:buClr>
                <a:srgbClr val="434343"/>
              </a:buClr>
              <a:buFont typeface="Open Sans"/>
              <a:buNone/>
            </a:pPr>
            <a:r>
              <a:rPr b="1" lang="en" sz="5000">
                <a:solidFill>
                  <a:srgbClr val="FFFFFF"/>
                </a:solidFill>
                <a:latin typeface="Montserrat"/>
                <a:ea typeface="Montserrat"/>
                <a:cs typeface="Montserrat"/>
                <a:sym typeface="Montserrat"/>
              </a:rPr>
              <a:t>87%</a:t>
            </a:r>
            <a:endParaRPr b="1" sz="5000">
              <a:solidFill>
                <a:srgbClr val="FFFFFF"/>
              </a:solidFill>
              <a:latin typeface="Montserrat"/>
              <a:ea typeface="Montserrat"/>
              <a:cs typeface="Montserrat"/>
              <a:sym typeface="Montserrat"/>
            </a:endParaRPr>
          </a:p>
        </p:txBody>
      </p:sp>
      <p:sp>
        <p:nvSpPr>
          <p:cNvPr id="606" name="Google Shape;606;p79"/>
          <p:cNvSpPr txBox="1"/>
          <p:nvPr/>
        </p:nvSpPr>
        <p:spPr>
          <a:xfrm>
            <a:off x="6689225" y="2686125"/>
            <a:ext cx="2128800" cy="893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Font typeface="Open Sans"/>
              <a:buNone/>
            </a:pPr>
            <a:r>
              <a:rPr lang="en">
                <a:solidFill>
                  <a:srgbClr val="FFFFFF"/>
                </a:solidFill>
                <a:latin typeface="Open Sans"/>
                <a:ea typeface="Open Sans"/>
                <a:cs typeface="Open Sans"/>
                <a:sym typeface="Open Sans"/>
              </a:rPr>
              <a:t>will only consider using a business if they have an average rating of </a:t>
            </a:r>
            <a:r>
              <a:rPr b="1" lang="en">
                <a:solidFill>
                  <a:srgbClr val="FFFFFF"/>
                </a:solidFill>
                <a:latin typeface="Open Sans"/>
                <a:ea typeface="Open Sans"/>
                <a:cs typeface="Open Sans"/>
                <a:sym typeface="Open Sans"/>
              </a:rPr>
              <a:t>3-5 stars</a:t>
            </a:r>
            <a:endParaRPr b="1">
              <a:solidFill>
                <a:srgbClr val="FFFFFF"/>
              </a:solidFill>
              <a:latin typeface="Open Sans"/>
              <a:ea typeface="Open Sans"/>
              <a:cs typeface="Open Sans"/>
              <a:sym typeface="Open Sans"/>
            </a:endParaRPr>
          </a:p>
        </p:txBody>
      </p:sp>
      <p:sp>
        <p:nvSpPr>
          <p:cNvPr id="607" name="Google Shape;607;p79"/>
          <p:cNvSpPr txBox="1"/>
          <p:nvPr/>
        </p:nvSpPr>
        <p:spPr>
          <a:xfrm>
            <a:off x="626525" y="1015988"/>
            <a:ext cx="5872200" cy="130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000">
                <a:latin typeface="Open Sans"/>
                <a:ea typeface="Open Sans"/>
                <a:cs typeface="Open Sans"/>
                <a:sym typeface="Open Sans"/>
              </a:rPr>
              <a:t>Online reviews are the first thing a consumer sees when searching for a business online. </a:t>
            </a:r>
            <a:endParaRPr sz="2000">
              <a:latin typeface="Open Sans"/>
              <a:ea typeface="Open Sans"/>
              <a:cs typeface="Open Sans"/>
              <a:sym typeface="Open Sans"/>
            </a:endParaRPr>
          </a:p>
        </p:txBody>
      </p:sp>
      <p:sp>
        <p:nvSpPr>
          <p:cNvPr id="608" name="Google Shape;608;p79"/>
          <p:cNvSpPr txBox="1"/>
          <p:nvPr>
            <p:ph idx="4294967295" type="ctrTitle"/>
          </p:nvPr>
        </p:nvSpPr>
        <p:spPr>
          <a:xfrm>
            <a:off x="0" y="-554150"/>
            <a:ext cx="4786200" cy="55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666666"/>
                </a:solidFill>
                <a:latin typeface="Montserrat"/>
                <a:ea typeface="Montserrat"/>
                <a:cs typeface="Montserrat"/>
                <a:sym typeface="Montserrat"/>
              </a:rPr>
              <a:t>Why new reviews matter</a:t>
            </a:r>
            <a:endParaRPr sz="1000">
              <a:solidFill>
                <a:srgbClr val="F0C632"/>
              </a:solidFill>
              <a:latin typeface="Montserrat"/>
              <a:ea typeface="Montserrat"/>
              <a:cs typeface="Montserrat"/>
              <a:sym typeface="Montserrat"/>
            </a:endParaRPr>
          </a:p>
        </p:txBody>
      </p:sp>
      <p:pic>
        <p:nvPicPr>
          <p:cNvPr id="609" name="Google Shape;609;p79"/>
          <p:cNvPicPr preferRelativeResize="0"/>
          <p:nvPr/>
        </p:nvPicPr>
        <p:blipFill>
          <a:blip r:embed="rId5">
            <a:alphaModFix amt="47000"/>
          </a:blip>
          <a:stretch>
            <a:fillRect/>
          </a:stretch>
        </p:blipFill>
        <p:spPr>
          <a:xfrm>
            <a:off x="6445475" y="3579825"/>
            <a:ext cx="893700" cy="893700"/>
          </a:xfrm>
          <a:prstGeom prst="rect">
            <a:avLst/>
          </a:prstGeom>
          <a:noFill/>
          <a:ln>
            <a:noFill/>
          </a:ln>
        </p:spPr>
      </p:pic>
      <p:sp>
        <p:nvSpPr>
          <p:cNvPr id="610" name="Google Shape;610;p79"/>
          <p:cNvSpPr/>
          <p:nvPr/>
        </p:nvSpPr>
        <p:spPr>
          <a:xfrm>
            <a:off x="4255175" y="289990"/>
            <a:ext cx="1336200" cy="423300"/>
          </a:xfrm>
          <a:prstGeom prst="roundRect">
            <a:avLst>
              <a:gd fmla="val 50000" name="adj"/>
            </a:avLst>
          </a:prstGeom>
          <a:solidFill>
            <a:srgbClr val="F57C00"/>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 sz="1300">
                <a:solidFill>
                  <a:srgbClr val="FFFFFF"/>
                </a:solidFill>
              </a:rPr>
              <a:t>EXPRESS</a:t>
            </a:r>
            <a:endParaRPr b="1" sz="1300">
              <a:solidFill>
                <a:srgbClr val="FFFFFF"/>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4" name="Shape 614"/>
        <p:cNvGrpSpPr/>
        <p:nvPr/>
      </p:nvGrpSpPr>
      <p:grpSpPr>
        <a:xfrm>
          <a:off x="0" y="0"/>
          <a:ext cx="0" cy="0"/>
          <a:chOff x="0" y="0"/>
          <a:chExt cx="0" cy="0"/>
        </a:xfrm>
      </p:grpSpPr>
      <p:sp>
        <p:nvSpPr>
          <p:cNvPr id="615" name="Google Shape;615;p80"/>
          <p:cNvSpPr/>
          <p:nvPr/>
        </p:nvSpPr>
        <p:spPr>
          <a:xfrm>
            <a:off x="0" y="129638"/>
            <a:ext cx="8667900" cy="744000"/>
          </a:xfrm>
          <a:prstGeom prst="rect">
            <a:avLst/>
          </a:prstGeom>
          <a:solidFill>
            <a:srgbClr val="F57C00"/>
          </a:solidFill>
          <a:ln>
            <a:noFill/>
          </a:ln>
        </p:spPr>
        <p:txBody>
          <a:bodyPr anchorCtr="0" anchor="ctr" bIns="91425" lIns="91425" spcFirstLastPara="1" rIns="91425" wrap="square" tIns="91425">
            <a:noAutofit/>
          </a:bodyPr>
          <a:lstStyle/>
          <a:p>
            <a:pPr indent="457200" lvl="0" marL="0" rtl="0" algn="l">
              <a:spcBef>
                <a:spcPts val="0"/>
              </a:spcBef>
              <a:spcAft>
                <a:spcPts val="0"/>
              </a:spcAft>
              <a:buNone/>
            </a:pPr>
            <a:r>
              <a:rPr lang="en" sz="3600">
                <a:solidFill>
                  <a:srgbClr val="FFFFFF"/>
                </a:solidFill>
                <a:latin typeface="Montserrat"/>
                <a:ea typeface="Montserrat"/>
                <a:cs typeface="Montserrat"/>
                <a:sym typeface="Montserrat"/>
              </a:rPr>
              <a:t>Customer Voice</a:t>
            </a:r>
            <a:endParaRPr sz="3600">
              <a:solidFill>
                <a:srgbClr val="FFFFFF"/>
              </a:solidFill>
              <a:latin typeface="Montserrat"/>
              <a:ea typeface="Montserrat"/>
              <a:cs typeface="Montserrat"/>
              <a:sym typeface="Montserrat"/>
            </a:endParaRPr>
          </a:p>
        </p:txBody>
      </p:sp>
      <p:grpSp>
        <p:nvGrpSpPr>
          <p:cNvPr id="616" name="Google Shape;616;p80"/>
          <p:cNvGrpSpPr/>
          <p:nvPr/>
        </p:nvGrpSpPr>
        <p:grpSpPr>
          <a:xfrm>
            <a:off x="8162012" y="26901"/>
            <a:ext cx="949474" cy="949474"/>
            <a:chOff x="8162012" y="26901"/>
            <a:chExt cx="949474" cy="949474"/>
          </a:xfrm>
        </p:grpSpPr>
        <p:sp>
          <p:nvSpPr>
            <p:cNvPr id="617" name="Google Shape;617;p80"/>
            <p:cNvSpPr/>
            <p:nvPr/>
          </p:nvSpPr>
          <p:spPr>
            <a:xfrm>
              <a:off x="8194550" y="59446"/>
              <a:ext cx="884400" cy="884400"/>
            </a:xfrm>
            <a:prstGeom prst="ellipse">
              <a:avLst/>
            </a:prstGeom>
            <a:solidFill>
              <a:schemeClr val="lt2"/>
            </a:solidFill>
            <a:ln cap="flat" cmpd="sng" w="762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18" name="Google Shape;618;p80"/>
            <p:cNvPicPr preferRelativeResize="0"/>
            <p:nvPr/>
          </p:nvPicPr>
          <p:blipFill>
            <a:blip r:embed="rId3">
              <a:alphaModFix/>
            </a:blip>
            <a:stretch>
              <a:fillRect/>
            </a:stretch>
          </p:blipFill>
          <p:spPr>
            <a:xfrm>
              <a:off x="8162012" y="26901"/>
              <a:ext cx="949474" cy="949474"/>
            </a:xfrm>
            <a:prstGeom prst="rect">
              <a:avLst/>
            </a:prstGeom>
            <a:noFill/>
            <a:ln>
              <a:noFill/>
            </a:ln>
          </p:spPr>
        </p:pic>
      </p:grpSp>
      <p:sp>
        <p:nvSpPr>
          <p:cNvPr id="619" name="Google Shape;619;p80"/>
          <p:cNvSpPr/>
          <p:nvPr/>
        </p:nvSpPr>
        <p:spPr>
          <a:xfrm>
            <a:off x="-95250" y="873650"/>
            <a:ext cx="6599400" cy="353700"/>
          </a:xfrm>
          <a:prstGeom prst="parallelogram">
            <a:avLst>
              <a:gd fmla="val 25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latin typeface="Montserrat"/>
                <a:ea typeface="Montserrat"/>
                <a:cs typeface="Montserrat"/>
                <a:sym typeface="Montserrat"/>
              </a:rPr>
              <a:t>Tab:</a:t>
            </a:r>
            <a:r>
              <a:rPr lang="en">
                <a:latin typeface="Montserrat"/>
                <a:ea typeface="Montserrat"/>
                <a:cs typeface="Montserrat"/>
                <a:sym typeface="Montserrat"/>
              </a:rPr>
              <a:t> </a:t>
            </a:r>
            <a:r>
              <a:rPr b="1" lang="en">
                <a:latin typeface="Montserrat"/>
                <a:ea typeface="Montserrat"/>
                <a:cs typeface="Montserrat"/>
                <a:sym typeface="Montserrat"/>
              </a:rPr>
              <a:t>Overview  </a:t>
            </a:r>
            <a:r>
              <a:rPr lang="en">
                <a:latin typeface="Montserrat"/>
                <a:ea typeface="Montserrat"/>
                <a:cs typeface="Montserrat"/>
                <a:sym typeface="Montserrat"/>
              </a:rPr>
              <a:t>Get stats on your sent review requests</a:t>
            </a:r>
            <a:endParaRPr>
              <a:latin typeface="Montserrat"/>
              <a:ea typeface="Montserrat"/>
              <a:cs typeface="Montserrat"/>
              <a:sym typeface="Montserrat"/>
            </a:endParaRPr>
          </a:p>
        </p:txBody>
      </p:sp>
      <p:pic>
        <p:nvPicPr>
          <p:cNvPr id="620" name="Google Shape;620;p80"/>
          <p:cNvPicPr preferRelativeResize="0"/>
          <p:nvPr/>
        </p:nvPicPr>
        <p:blipFill>
          <a:blip r:embed="rId4">
            <a:alphaModFix/>
          </a:blip>
          <a:stretch>
            <a:fillRect/>
          </a:stretch>
        </p:blipFill>
        <p:spPr>
          <a:xfrm>
            <a:off x="3289975" y="1711975"/>
            <a:ext cx="5307700" cy="3058074"/>
          </a:xfrm>
          <a:prstGeom prst="rect">
            <a:avLst/>
          </a:prstGeom>
          <a:noFill/>
          <a:ln>
            <a:noFill/>
          </a:ln>
        </p:spPr>
      </p:pic>
      <p:pic>
        <p:nvPicPr>
          <p:cNvPr id="621" name="Google Shape;621;p80"/>
          <p:cNvPicPr preferRelativeResize="0"/>
          <p:nvPr/>
        </p:nvPicPr>
        <p:blipFill>
          <a:blip r:embed="rId5">
            <a:alphaModFix/>
          </a:blip>
          <a:stretch>
            <a:fillRect/>
          </a:stretch>
        </p:blipFill>
        <p:spPr>
          <a:xfrm>
            <a:off x="3979350" y="1921475"/>
            <a:ext cx="3972902" cy="2421701"/>
          </a:xfrm>
          <a:prstGeom prst="rect">
            <a:avLst/>
          </a:prstGeom>
          <a:noFill/>
          <a:ln>
            <a:noFill/>
          </a:ln>
        </p:spPr>
      </p:pic>
      <p:sp>
        <p:nvSpPr>
          <p:cNvPr id="622" name="Google Shape;622;p80"/>
          <p:cNvSpPr txBox="1"/>
          <p:nvPr>
            <p:ph idx="4294967295" type="ctrTitle"/>
          </p:nvPr>
        </p:nvSpPr>
        <p:spPr>
          <a:xfrm>
            <a:off x="0" y="-554150"/>
            <a:ext cx="4786200" cy="55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666666"/>
                </a:solidFill>
                <a:latin typeface="Montserrat"/>
                <a:ea typeface="Montserrat"/>
                <a:cs typeface="Montserrat"/>
                <a:sym typeface="Montserrat"/>
              </a:rPr>
              <a:t>Review request insights</a:t>
            </a:r>
            <a:endParaRPr sz="1000">
              <a:solidFill>
                <a:srgbClr val="F0C632"/>
              </a:solidFill>
              <a:latin typeface="Montserrat"/>
              <a:ea typeface="Montserrat"/>
              <a:cs typeface="Montserrat"/>
              <a:sym typeface="Montserrat"/>
            </a:endParaRPr>
          </a:p>
        </p:txBody>
      </p:sp>
      <p:sp>
        <p:nvSpPr>
          <p:cNvPr id="623" name="Google Shape;623;p80"/>
          <p:cNvSpPr txBox="1"/>
          <p:nvPr/>
        </p:nvSpPr>
        <p:spPr>
          <a:xfrm>
            <a:off x="332525" y="2159875"/>
            <a:ext cx="3242400" cy="194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800">
                <a:solidFill>
                  <a:srgbClr val="F57C00"/>
                </a:solidFill>
                <a:latin typeface="Open Sans"/>
                <a:ea typeface="Open Sans"/>
                <a:cs typeface="Open Sans"/>
                <a:sym typeface="Open Sans"/>
              </a:rPr>
              <a:t>View Insights</a:t>
            </a:r>
            <a:endParaRPr b="1" sz="1800">
              <a:solidFill>
                <a:srgbClr val="F57C00"/>
              </a:solidFill>
              <a:latin typeface="Open Sans"/>
              <a:ea typeface="Open Sans"/>
              <a:cs typeface="Open Sans"/>
              <a:sym typeface="Open Sans"/>
            </a:endParaRPr>
          </a:p>
          <a:p>
            <a:pPr indent="0" lvl="0" marL="0" rtl="0" algn="l">
              <a:spcBef>
                <a:spcPts val="0"/>
              </a:spcBef>
              <a:spcAft>
                <a:spcPts val="0"/>
              </a:spcAft>
              <a:buNone/>
            </a:pPr>
            <a:r>
              <a:t/>
            </a:r>
            <a:endParaRPr b="1" sz="2000">
              <a:solidFill>
                <a:srgbClr val="F57C00"/>
              </a:solidFill>
              <a:latin typeface="Open Sans"/>
              <a:ea typeface="Open Sans"/>
              <a:cs typeface="Open Sans"/>
              <a:sym typeface="Open Sans"/>
            </a:endParaRPr>
          </a:p>
          <a:p>
            <a:pPr indent="-317500" lvl="0" marL="457200" rtl="0" algn="l">
              <a:spcBef>
                <a:spcPts val="0"/>
              </a:spcBef>
              <a:spcAft>
                <a:spcPts val="0"/>
              </a:spcAft>
              <a:buSzPts val="1400"/>
              <a:buFont typeface="Open Sans"/>
              <a:buChar char="●"/>
            </a:pPr>
            <a:r>
              <a:rPr lang="en">
                <a:latin typeface="Open Sans"/>
                <a:ea typeface="Open Sans"/>
                <a:cs typeface="Open Sans"/>
                <a:sym typeface="Open Sans"/>
              </a:rPr>
              <a:t>See how your requests are performing. </a:t>
            </a:r>
            <a:r>
              <a:rPr b="1" lang="en">
                <a:latin typeface="Open Sans"/>
                <a:ea typeface="Open Sans"/>
                <a:cs typeface="Open Sans"/>
                <a:sym typeface="Open Sans"/>
              </a:rPr>
              <a:t>Track</a:t>
            </a:r>
            <a:r>
              <a:rPr lang="en">
                <a:latin typeface="Open Sans"/>
                <a:ea typeface="Open Sans"/>
                <a:cs typeface="Open Sans"/>
                <a:sym typeface="Open Sans"/>
              </a:rPr>
              <a:t>:</a:t>
            </a:r>
            <a:endParaRPr>
              <a:latin typeface="Open Sans"/>
              <a:ea typeface="Open Sans"/>
              <a:cs typeface="Open Sans"/>
              <a:sym typeface="Open Sans"/>
            </a:endParaRPr>
          </a:p>
          <a:p>
            <a:pPr indent="0" lvl="0" marL="457200" rtl="0" algn="l">
              <a:spcBef>
                <a:spcPts val="0"/>
              </a:spcBef>
              <a:spcAft>
                <a:spcPts val="0"/>
              </a:spcAft>
              <a:buNone/>
            </a:pPr>
            <a:r>
              <a:t/>
            </a:r>
            <a:endParaRPr>
              <a:latin typeface="Open Sans"/>
              <a:ea typeface="Open Sans"/>
              <a:cs typeface="Open Sans"/>
              <a:sym typeface="Open Sans"/>
            </a:endParaRPr>
          </a:p>
          <a:p>
            <a:pPr indent="-317500" lvl="1" marL="914400" rtl="0" algn="l">
              <a:spcBef>
                <a:spcPts val="0"/>
              </a:spcBef>
              <a:spcAft>
                <a:spcPts val="0"/>
              </a:spcAft>
              <a:buSzPts val="1400"/>
              <a:buFont typeface="Open Sans"/>
              <a:buChar char="○"/>
            </a:pPr>
            <a:r>
              <a:rPr lang="en">
                <a:latin typeface="Open Sans"/>
                <a:ea typeface="Open Sans"/>
                <a:cs typeface="Open Sans"/>
                <a:sym typeface="Open Sans"/>
              </a:rPr>
              <a:t>Number of review requests sent</a:t>
            </a:r>
            <a:endParaRPr>
              <a:latin typeface="Open Sans"/>
              <a:ea typeface="Open Sans"/>
              <a:cs typeface="Open Sans"/>
              <a:sym typeface="Open Sans"/>
            </a:endParaRPr>
          </a:p>
          <a:p>
            <a:pPr indent="0" lvl="0" marL="914400" rtl="0" algn="l">
              <a:spcBef>
                <a:spcPts val="0"/>
              </a:spcBef>
              <a:spcAft>
                <a:spcPts val="0"/>
              </a:spcAft>
              <a:buNone/>
            </a:pPr>
            <a:r>
              <a:t/>
            </a:r>
            <a:endParaRPr>
              <a:latin typeface="Open Sans"/>
              <a:ea typeface="Open Sans"/>
              <a:cs typeface="Open Sans"/>
              <a:sym typeface="Open Sans"/>
            </a:endParaRPr>
          </a:p>
          <a:p>
            <a:pPr indent="-317500" lvl="1" marL="914400" rtl="0" algn="l">
              <a:spcBef>
                <a:spcPts val="0"/>
              </a:spcBef>
              <a:spcAft>
                <a:spcPts val="0"/>
              </a:spcAft>
              <a:buSzPts val="1400"/>
              <a:buFont typeface="Open Sans"/>
              <a:buChar char="○"/>
            </a:pPr>
            <a:r>
              <a:rPr lang="en">
                <a:latin typeface="Open Sans"/>
                <a:ea typeface="Open Sans"/>
                <a:cs typeface="Open Sans"/>
                <a:sym typeface="Open Sans"/>
              </a:rPr>
              <a:t>Click through rates</a:t>
            </a:r>
            <a:endParaRPr>
              <a:latin typeface="Open Sans"/>
              <a:ea typeface="Open Sans"/>
              <a:cs typeface="Open Sans"/>
              <a:sym typeface="Open Sans"/>
            </a:endParaRPr>
          </a:p>
          <a:p>
            <a:pPr indent="0" lvl="0" marL="914400" rtl="0" algn="l">
              <a:spcBef>
                <a:spcPts val="0"/>
              </a:spcBef>
              <a:spcAft>
                <a:spcPts val="0"/>
              </a:spcAft>
              <a:buNone/>
            </a:pPr>
            <a:r>
              <a:t/>
            </a:r>
            <a:endParaRPr>
              <a:latin typeface="Open Sans"/>
              <a:ea typeface="Open Sans"/>
              <a:cs typeface="Open Sans"/>
              <a:sym typeface="Open Sans"/>
            </a:endParaRPr>
          </a:p>
          <a:p>
            <a:pPr indent="-317500" lvl="1" marL="914400" rtl="0" algn="l">
              <a:spcBef>
                <a:spcPts val="0"/>
              </a:spcBef>
              <a:spcAft>
                <a:spcPts val="0"/>
              </a:spcAft>
              <a:buSzPts val="1400"/>
              <a:buFont typeface="Open Sans"/>
              <a:buChar char="○"/>
            </a:pPr>
            <a:r>
              <a:rPr lang="en">
                <a:latin typeface="Open Sans"/>
                <a:ea typeface="Open Sans"/>
                <a:cs typeface="Open Sans"/>
                <a:sym typeface="Open Sans"/>
              </a:rPr>
              <a:t>Request status in real time</a:t>
            </a:r>
            <a:endParaRPr>
              <a:latin typeface="Open Sans"/>
              <a:ea typeface="Open Sans"/>
              <a:cs typeface="Open Sans"/>
              <a:sym typeface="Open Sans"/>
            </a:endParaRPr>
          </a:p>
          <a:p>
            <a:pPr indent="0" lvl="0" marL="0" rtl="0" algn="l">
              <a:spcBef>
                <a:spcPts val="0"/>
              </a:spcBef>
              <a:spcAft>
                <a:spcPts val="0"/>
              </a:spcAft>
              <a:buNone/>
            </a:pPr>
            <a:r>
              <a:t/>
            </a:r>
            <a:endParaRPr sz="2000">
              <a:latin typeface="Open Sans"/>
              <a:ea typeface="Open Sans"/>
              <a:cs typeface="Open Sans"/>
              <a:sym typeface="Open Sans"/>
            </a:endParaRPr>
          </a:p>
          <a:p>
            <a:pPr indent="0" lvl="0" marL="0" rtl="0" algn="l">
              <a:spcBef>
                <a:spcPts val="0"/>
              </a:spcBef>
              <a:spcAft>
                <a:spcPts val="0"/>
              </a:spcAft>
              <a:buNone/>
            </a:pPr>
            <a:r>
              <a:t/>
            </a:r>
            <a:endParaRPr sz="2000">
              <a:latin typeface="Open Sans"/>
              <a:ea typeface="Open Sans"/>
              <a:cs typeface="Open Sans"/>
              <a:sym typeface="Open Sans"/>
            </a:endParaRPr>
          </a:p>
        </p:txBody>
      </p:sp>
      <p:pic>
        <p:nvPicPr>
          <p:cNvPr id="624" name="Google Shape;624;p80"/>
          <p:cNvPicPr preferRelativeResize="0"/>
          <p:nvPr/>
        </p:nvPicPr>
        <p:blipFill rotWithShape="1">
          <a:blip r:embed="rId6">
            <a:alphaModFix/>
          </a:blip>
          <a:srcRect b="7201" l="0" r="0" t="0"/>
          <a:stretch/>
        </p:blipFill>
        <p:spPr>
          <a:xfrm>
            <a:off x="3985325" y="1929625"/>
            <a:ext cx="3972900" cy="2468749"/>
          </a:xfrm>
          <a:prstGeom prst="rect">
            <a:avLst/>
          </a:prstGeom>
          <a:noFill/>
          <a:ln>
            <a:noFill/>
          </a:ln>
        </p:spPr>
      </p:pic>
      <p:sp>
        <p:nvSpPr>
          <p:cNvPr id="625" name="Google Shape;625;p80"/>
          <p:cNvSpPr/>
          <p:nvPr/>
        </p:nvSpPr>
        <p:spPr>
          <a:xfrm>
            <a:off x="4255175" y="289990"/>
            <a:ext cx="1336200" cy="423300"/>
          </a:xfrm>
          <a:prstGeom prst="roundRect">
            <a:avLst>
              <a:gd fmla="val 50000" name="adj"/>
            </a:avLst>
          </a:prstGeom>
          <a:solidFill>
            <a:srgbClr val="F57C00"/>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 sz="1300">
                <a:solidFill>
                  <a:srgbClr val="FFFFFF"/>
                </a:solidFill>
              </a:rPr>
              <a:t>EXPRESS</a:t>
            </a:r>
            <a:endParaRPr b="1" sz="1300">
              <a:solidFill>
                <a:srgbClr val="FFFFFF"/>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9" name="Shape 629"/>
        <p:cNvGrpSpPr/>
        <p:nvPr/>
      </p:nvGrpSpPr>
      <p:grpSpPr>
        <a:xfrm>
          <a:off x="0" y="0"/>
          <a:ext cx="0" cy="0"/>
          <a:chOff x="0" y="0"/>
          <a:chExt cx="0" cy="0"/>
        </a:xfrm>
      </p:grpSpPr>
      <p:pic>
        <p:nvPicPr>
          <p:cNvPr id="630" name="Google Shape;630;p81"/>
          <p:cNvPicPr preferRelativeResize="0"/>
          <p:nvPr/>
        </p:nvPicPr>
        <p:blipFill>
          <a:blip r:embed="rId3">
            <a:alphaModFix/>
          </a:blip>
          <a:stretch>
            <a:fillRect/>
          </a:stretch>
        </p:blipFill>
        <p:spPr>
          <a:xfrm>
            <a:off x="2930575" y="1527300"/>
            <a:ext cx="5581298" cy="3215714"/>
          </a:xfrm>
          <a:prstGeom prst="rect">
            <a:avLst/>
          </a:prstGeom>
          <a:noFill/>
          <a:ln>
            <a:noFill/>
          </a:ln>
        </p:spPr>
      </p:pic>
      <p:pic>
        <p:nvPicPr>
          <p:cNvPr id="631" name="Google Shape;631;p81"/>
          <p:cNvPicPr preferRelativeResize="0"/>
          <p:nvPr/>
        </p:nvPicPr>
        <p:blipFill rotWithShape="1">
          <a:blip r:embed="rId4">
            <a:alphaModFix/>
          </a:blip>
          <a:srcRect b="5891" l="0" r="0" t="0"/>
          <a:stretch/>
        </p:blipFill>
        <p:spPr>
          <a:xfrm>
            <a:off x="3558125" y="1650950"/>
            <a:ext cx="4326199" cy="2793499"/>
          </a:xfrm>
          <a:prstGeom prst="rect">
            <a:avLst/>
          </a:prstGeom>
          <a:noFill/>
          <a:ln>
            <a:noFill/>
          </a:ln>
        </p:spPr>
      </p:pic>
      <p:sp>
        <p:nvSpPr>
          <p:cNvPr id="632" name="Google Shape;632;p81"/>
          <p:cNvSpPr/>
          <p:nvPr/>
        </p:nvSpPr>
        <p:spPr>
          <a:xfrm>
            <a:off x="0" y="129638"/>
            <a:ext cx="8667900" cy="744000"/>
          </a:xfrm>
          <a:prstGeom prst="rect">
            <a:avLst/>
          </a:prstGeom>
          <a:solidFill>
            <a:srgbClr val="F57C00"/>
          </a:solidFill>
          <a:ln>
            <a:noFill/>
          </a:ln>
        </p:spPr>
        <p:txBody>
          <a:bodyPr anchorCtr="0" anchor="ctr" bIns="91425" lIns="91425" spcFirstLastPara="1" rIns="91425" wrap="square" tIns="91425">
            <a:noAutofit/>
          </a:bodyPr>
          <a:lstStyle/>
          <a:p>
            <a:pPr indent="0" lvl="0" marL="457200" rtl="0" algn="l">
              <a:spcBef>
                <a:spcPts val="0"/>
              </a:spcBef>
              <a:spcAft>
                <a:spcPts val="0"/>
              </a:spcAft>
              <a:buNone/>
            </a:pPr>
            <a:r>
              <a:rPr lang="en" sz="3600">
                <a:solidFill>
                  <a:srgbClr val="FFFFFF"/>
                </a:solidFill>
                <a:latin typeface="Montserrat"/>
                <a:ea typeface="Montserrat"/>
                <a:cs typeface="Montserrat"/>
                <a:sym typeface="Montserrat"/>
              </a:rPr>
              <a:t>Customer Voice</a:t>
            </a:r>
            <a:endParaRPr sz="3600">
              <a:solidFill>
                <a:srgbClr val="FFFFFF"/>
              </a:solidFill>
              <a:latin typeface="Montserrat"/>
              <a:ea typeface="Montserrat"/>
              <a:cs typeface="Montserrat"/>
              <a:sym typeface="Montserrat"/>
            </a:endParaRPr>
          </a:p>
        </p:txBody>
      </p:sp>
      <p:grpSp>
        <p:nvGrpSpPr>
          <p:cNvPr id="633" name="Google Shape;633;p81"/>
          <p:cNvGrpSpPr/>
          <p:nvPr/>
        </p:nvGrpSpPr>
        <p:grpSpPr>
          <a:xfrm>
            <a:off x="8162012" y="26901"/>
            <a:ext cx="949474" cy="949474"/>
            <a:chOff x="8162012" y="26901"/>
            <a:chExt cx="949474" cy="949474"/>
          </a:xfrm>
        </p:grpSpPr>
        <p:sp>
          <p:nvSpPr>
            <p:cNvPr id="634" name="Google Shape;634;p81"/>
            <p:cNvSpPr/>
            <p:nvPr/>
          </p:nvSpPr>
          <p:spPr>
            <a:xfrm>
              <a:off x="8194550" y="59446"/>
              <a:ext cx="884400" cy="884400"/>
            </a:xfrm>
            <a:prstGeom prst="ellipse">
              <a:avLst/>
            </a:prstGeom>
            <a:solidFill>
              <a:srgbClr val="EEEEEE"/>
            </a:solidFill>
            <a:ln cap="flat" cmpd="sng" w="762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35" name="Google Shape;635;p81"/>
            <p:cNvPicPr preferRelativeResize="0"/>
            <p:nvPr/>
          </p:nvPicPr>
          <p:blipFill>
            <a:blip r:embed="rId5">
              <a:alphaModFix/>
            </a:blip>
            <a:stretch>
              <a:fillRect/>
            </a:stretch>
          </p:blipFill>
          <p:spPr>
            <a:xfrm>
              <a:off x="8162012" y="26901"/>
              <a:ext cx="949474" cy="949474"/>
            </a:xfrm>
            <a:prstGeom prst="rect">
              <a:avLst/>
            </a:prstGeom>
            <a:noFill/>
            <a:ln>
              <a:noFill/>
            </a:ln>
          </p:spPr>
        </p:pic>
      </p:grpSp>
      <p:sp>
        <p:nvSpPr>
          <p:cNvPr id="636" name="Google Shape;636;p81"/>
          <p:cNvSpPr/>
          <p:nvPr/>
        </p:nvSpPr>
        <p:spPr>
          <a:xfrm>
            <a:off x="-95250" y="873650"/>
            <a:ext cx="6599400" cy="353700"/>
          </a:xfrm>
          <a:prstGeom prst="parallelogram">
            <a:avLst>
              <a:gd fmla="val 25000" name="adj"/>
            </a:avLst>
          </a:pr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latin typeface="Montserrat"/>
                <a:ea typeface="Montserrat"/>
                <a:cs typeface="Montserrat"/>
                <a:sym typeface="Montserrat"/>
              </a:rPr>
              <a:t>Tab: Widget  </a:t>
            </a:r>
            <a:r>
              <a:rPr lang="en">
                <a:latin typeface="Montserrat"/>
                <a:ea typeface="Montserrat"/>
                <a:cs typeface="Montserrat"/>
                <a:sym typeface="Montserrat"/>
              </a:rPr>
              <a:t>Collect reviews conveniently on your website</a:t>
            </a:r>
            <a:endParaRPr>
              <a:latin typeface="Montserrat"/>
              <a:ea typeface="Montserrat"/>
              <a:cs typeface="Montserrat"/>
              <a:sym typeface="Montserrat"/>
            </a:endParaRPr>
          </a:p>
        </p:txBody>
      </p:sp>
      <p:pic>
        <p:nvPicPr>
          <p:cNvPr id="637" name="Google Shape;637;p81"/>
          <p:cNvPicPr preferRelativeResize="0"/>
          <p:nvPr/>
        </p:nvPicPr>
        <p:blipFill rotWithShape="1">
          <a:blip r:embed="rId6">
            <a:alphaModFix/>
          </a:blip>
          <a:srcRect b="0" l="21820" r="0" t="0"/>
          <a:stretch/>
        </p:blipFill>
        <p:spPr>
          <a:xfrm>
            <a:off x="3558125" y="1660050"/>
            <a:ext cx="4326200" cy="2793500"/>
          </a:xfrm>
          <a:prstGeom prst="rect">
            <a:avLst/>
          </a:prstGeom>
          <a:noFill/>
          <a:ln>
            <a:noFill/>
          </a:ln>
        </p:spPr>
      </p:pic>
      <p:sp>
        <p:nvSpPr>
          <p:cNvPr id="638" name="Google Shape;638;p81"/>
          <p:cNvSpPr txBox="1"/>
          <p:nvPr/>
        </p:nvSpPr>
        <p:spPr>
          <a:xfrm>
            <a:off x="227275" y="1588825"/>
            <a:ext cx="2942100" cy="228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800">
                <a:solidFill>
                  <a:srgbClr val="F57C00"/>
                </a:solidFill>
                <a:latin typeface="Open Sans"/>
                <a:ea typeface="Open Sans"/>
                <a:cs typeface="Open Sans"/>
                <a:sym typeface="Open Sans"/>
              </a:rPr>
              <a:t>Widget Setup &amp; Preview</a:t>
            </a:r>
            <a:endParaRPr b="1" sz="1800">
              <a:solidFill>
                <a:srgbClr val="F57C00"/>
              </a:solidFill>
              <a:latin typeface="Open Sans"/>
              <a:ea typeface="Open Sans"/>
              <a:cs typeface="Open Sans"/>
              <a:sym typeface="Open Sans"/>
            </a:endParaRPr>
          </a:p>
          <a:p>
            <a:pPr indent="0" lvl="0" marL="0" rtl="0" algn="l">
              <a:spcBef>
                <a:spcPts val="0"/>
              </a:spcBef>
              <a:spcAft>
                <a:spcPts val="0"/>
              </a:spcAft>
              <a:buNone/>
            </a:pPr>
            <a:r>
              <a:t/>
            </a:r>
            <a:endParaRPr>
              <a:latin typeface="Open Sans"/>
              <a:ea typeface="Open Sans"/>
              <a:cs typeface="Open Sans"/>
              <a:sym typeface="Open Sans"/>
            </a:endParaRPr>
          </a:p>
          <a:p>
            <a:pPr indent="-317500" lvl="0" marL="457200" rtl="0" algn="l">
              <a:spcBef>
                <a:spcPts val="0"/>
              </a:spcBef>
              <a:spcAft>
                <a:spcPts val="0"/>
              </a:spcAft>
              <a:buSzPts val="1400"/>
              <a:buFont typeface="Open Sans"/>
              <a:buChar char="●"/>
            </a:pPr>
            <a:r>
              <a:rPr b="1" lang="en">
                <a:latin typeface="Open Sans"/>
                <a:ea typeface="Open Sans"/>
                <a:cs typeface="Open Sans"/>
                <a:sym typeface="Open Sans"/>
              </a:rPr>
              <a:t>Customize the widget</a:t>
            </a:r>
            <a:r>
              <a:rPr lang="en">
                <a:latin typeface="Open Sans"/>
                <a:ea typeface="Open Sans"/>
                <a:cs typeface="Open Sans"/>
                <a:sym typeface="Open Sans"/>
              </a:rPr>
              <a:t> to suit your branding</a:t>
            </a:r>
            <a:endParaRPr>
              <a:latin typeface="Open Sans"/>
              <a:ea typeface="Open Sans"/>
              <a:cs typeface="Open Sans"/>
              <a:sym typeface="Open Sans"/>
            </a:endParaRPr>
          </a:p>
          <a:p>
            <a:pPr indent="0" lvl="0" marL="457200" rtl="0" algn="l">
              <a:spcBef>
                <a:spcPts val="0"/>
              </a:spcBef>
              <a:spcAft>
                <a:spcPts val="0"/>
              </a:spcAft>
              <a:buNone/>
            </a:pPr>
            <a:r>
              <a:t/>
            </a:r>
            <a:endParaRPr>
              <a:latin typeface="Open Sans"/>
              <a:ea typeface="Open Sans"/>
              <a:cs typeface="Open Sans"/>
              <a:sym typeface="Open Sans"/>
            </a:endParaRPr>
          </a:p>
          <a:p>
            <a:pPr indent="-317500" lvl="0" marL="457200" rtl="0" algn="l">
              <a:spcBef>
                <a:spcPts val="0"/>
              </a:spcBef>
              <a:spcAft>
                <a:spcPts val="0"/>
              </a:spcAft>
              <a:buSzPts val="1400"/>
              <a:buFont typeface="Open Sans"/>
              <a:buChar char="●"/>
            </a:pPr>
            <a:r>
              <a:rPr b="1" lang="en">
                <a:latin typeface="Open Sans"/>
                <a:ea typeface="Open Sans"/>
                <a:cs typeface="Open Sans"/>
                <a:sym typeface="Open Sans"/>
              </a:rPr>
              <a:t>Embed on your website</a:t>
            </a:r>
            <a:r>
              <a:rPr lang="en">
                <a:latin typeface="Open Sans"/>
                <a:ea typeface="Open Sans"/>
                <a:cs typeface="Open Sans"/>
                <a:sym typeface="Open Sans"/>
              </a:rPr>
              <a:t> using HTML code</a:t>
            </a:r>
            <a:endParaRPr>
              <a:latin typeface="Open Sans"/>
              <a:ea typeface="Open Sans"/>
              <a:cs typeface="Open Sans"/>
              <a:sym typeface="Open Sans"/>
            </a:endParaRPr>
          </a:p>
          <a:p>
            <a:pPr indent="0" lvl="0" marL="457200" rtl="0" algn="l">
              <a:spcBef>
                <a:spcPts val="0"/>
              </a:spcBef>
              <a:spcAft>
                <a:spcPts val="0"/>
              </a:spcAft>
              <a:buNone/>
            </a:pPr>
            <a:r>
              <a:t/>
            </a:r>
            <a:endParaRPr>
              <a:latin typeface="Open Sans"/>
              <a:ea typeface="Open Sans"/>
              <a:cs typeface="Open Sans"/>
              <a:sym typeface="Open Sans"/>
            </a:endParaRPr>
          </a:p>
          <a:p>
            <a:pPr indent="0" lvl="0" marL="0" rtl="0" algn="l">
              <a:spcBef>
                <a:spcPts val="0"/>
              </a:spcBef>
              <a:spcAft>
                <a:spcPts val="0"/>
              </a:spcAft>
              <a:buNone/>
            </a:pPr>
            <a:r>
              <a:t/>
            </a:r>
            <a:endParaRPr sz="2000">
              <a:latin typeface="Open Sans"/>
              <a:ea typeface="Open Sans"/>
              <a:cs typeface="Open Sans"/>
              <a:sym typeface="Open Sans"/>
            </a:endParaRPr>
          </a:p>
        </p:txBody>
      </p:sp>
      <p:sp>
        <p:nvSpPr>
          <p:cNvPr id="639" name="Google Shape;639;p81"/>
          <p:cNvSpPr/>
          <p:nvPr/>
        </p:nvSpPr>
        <p:spPr>
          <a:xfrm>
            <a:off x="4255175" y="289990"/>
            <a:ext cx="1336200" cy="423300"/>
          </a:xfrm>
          <a:prstGeom prst="roundRect">
            <a:avLst>
              <a:gd fmla="val 50000" name="adj"/>
            </a:avLst>
          </a:prstGeom>
          <a:solidFill>
            <a:srgbClr val="F57C00"/>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 sz="1300">
                <a:solidFill>
                  <a:srgbClr val="FFFFFF"/>
                </a:solidFill>
              </a:rPr>
              <a:t>EXPRESS</a:t>
            </a:r>
            <a:endParaRPr b="1" sz="1300">
              <a:solidFill>
                <a:srgbClr val="FFFFFF"/>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43" name="Shape 643"/>
        <p:cNvGrpSpPr/>
        <p:nvPr/>
      </p:nvGrpSpPr>
      <p:grpSpPr>
        <a:xfrm>
          <a:off x="0" y="0"/>
          <a:ext cx="0" cy="0"/>
          <a:chOff x="0" y="0"/>
          <a:chExt cx="0" cy="0"/>
        </a:xfrm>
      </p:grpSpPr>
      <p:sp>
        <p:nvSpPr>
          <p:cNvPr id="644" name="Google Shape;644;p82"/>
          <p:cNvSpPr/>
          <p:nvPr/>
        </p:nvSpPr>
        <p:spPr>
          <a:xfrm>
            <a:off x="0" y="74"/>
            <a:ext cx="9144000" cy="5143500"/>
          </a:xfrm>
          <a:prstGeom prst="rect">
            <a:avLst/>
          </a:prstGeom>
          <a:solidFill>
            <a:srgbClr val="F57C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3600">
              <a:solidFill>
                <a:srgbClr val="FFFFFF"/>
              </a:solidFill>
              <a:latin typeface="Montserrat"/>
              <a:ea typeface="Montserrat"/>
              <a:cs typeface="Montserrat"/>
              <a:sym typeface="Montserrat"/>
            </a:endParaRPr>
          </a:p>
        </p:txBody>
      </p:sp>
      <p:pic>
        <p:nvPicPr>
          <p:cNvPr id="645" name="Google Shape;645;p82"/>
          <p:cNvPicPr preferRelativeResize="0"/>
          <p:nvPr/>
        </p:nvPicPr>
        <p:blipFill rotWithShape="1">
          <a:blip r:embed="rId4">
            <a:alphaModFix amt="25000"/>
          </a:blip>
          <a:srcRect b="-4353" l="0" r="0" t="19986"/>
          <a:stretch/>
        </p:blipFill>
        <p:spPr>
          <a:xfrm>
            <a:off x="0" y="0"/>
            <a:ext cx="9144000" cy="5143500"/>
          </a:xfrm>
          <a:prstGeom prst="rect">
            <a:avLst/>
          </a:prstGeom>
          <a:noFill/>
          <a:ln>
            <a:noFill/>
          </a:ln>
        </p:spPr>
      </p:pic>
      <p:pic>
        <p:nvPicPr>
          <p:cNvPr descr="shadow curve.png" id="646" name="Google Shape;646;p82"/>
          <p:cNvPicPr preferRelativeResize="0"/>
          <p:nvPr/>
        </p:nvPicPr>
        <p:blipFill>
          <a:blip r:embed="rId5">
            <a:alphaModFix/>
          </a:blip>
          <a:stretch>
            <a:fillRect/>
          </a:stretch>
        </p:blipFill>
        <p:spPr>
          <a:xfrm>
            <a:off x="0" y="1556996"/>
            <a:ext cx="9143999" cy="424450"/>
          </a:xfrm>
          <a:prstGeom prst="rect">
            <a:avLst/>
          </a:prstGeom>
          <a:noFill/>
          <a:ln>
            <a:noFill/>
          </a:ln>
        </p:spPr>
      </p:pic>
      <p:sp>
        <p:nvSpPr>
          <p:cNvPr id="647" name="Google Shape;647;p82"/>
          <p:cNvSpPr txBox="1"/>
          <p:nvPr/>
        </p:nvSpPr>
        <p:spPr>
          <a:xfrm>
            <a:off x="0" y="0"/>
            <a:ext cx="9144000" cy="1633200"/>
          </a:xfrm>
          <a:prstGeom prst="rect">
            <a:avLst/>
          </a:prstGeom>
          <a:solidFill>
            <a:srgbClr val="FFFFFF"/>
          </a:solidFill>
          <a:ln>
            <a:noFill/>
          </a:ln>
        </p:spPr>
        <p:txBody>
          <a:bodyPr anchorCtr="0" anchor="b" bIns="45725" lIns="45725" spcFirstLastPara="1" rIns="45725" wrap="square" tIns="45725">
            <a:noAutofit/>
          </a:bodyPr>
          <a:lstStyle/>
          <a:p>
            <a:pPr indent="0" lvl="0" marL="0" rtl="0" algn="l">
              <a:spcBef>
                <a:spcPts val="0"/>
              </a:spcBef>
              <a:spcAft>
                <a:spcPts val="500"/>
              </a:spcAft>
              <a:buNone/>
            </a:pPr>
            <a:r>
              <a:t/>
            </a:r>
            <a:endParaRPr b="1" sz="900">
              <a:solidFill>
                <a:srgbClr val="FFFFFF"/>
              </a:solidFill>
              <a:latin typeface="Montserrat"/>
              <a:ea typeface="Montserrat"/>
              <a:cs typeface="Montserrat"/>
              <a:sym typeface="Montserrat"/>
            </a:endParaRPr>
          </a:p>
        </p:txBody>
      </p:sp>
      <p:sp>
        <p:nvSpPr>
          <p:cNvPr id="648" name="Google Shape;648;p82"/>
          <p:cNvSpPr txBox="1"/>
          <p:nvPr/>
        </p:nvSpPr>
        <p:spPr>
          <a:xfrm>
            <a:off x="0" y="3635250"/>
            <a:ext cx="9144000" cy="1508400"/>
          </a:xfrm>
          <a:prstGeom prst="rect">
            <a:avLst/>
          </a:prstGeom>
          <a:solidFill>
            <a:srgbClr val="FFFFFF"/>
          </a:solidFill>
          <a:ln>
            <a:noFill/>
          </a:ln>
        </p:spPr>
        <p:txBody>
          <a:bodyPr anchorCtr="0" anchor="b" bIns="45725" lIns="45725" spcFirstLastPara="1" rIns="45725" wrap="square" tIns="45725">
            <a:noAutofit/>
          </a:bodyPr>
          <a:lstStyle/>
          <a:p>
            <a:pPr indent="0" lvl="0" marL="0" rtl="0" algn="l">
              <a:spcBef>
                <a:spcPts val="0"/>
              </a:spcBef>
              <a:spcAft>
                <a:spcPts val="500"/>
              </a:spcAft>
              <a:buNone/>
            </a:pPr>
            <a:r>
              <a:t/>
            </a:r>
            <a:endParaRPr b="1" sz="900">
              <a:solidFill>
                <a:srgbClr val="FFFFFF"/>
              </a:solidFill>
              <a:latin typeface="Montserrat"/>
              <a:ea typeface="Montserrat"/>
              <a:cs typeface="Montserrat"/>
              <a:sym typeface="Montserrat"/>
            </a:endParaRPr>
          </a:p>
        </p:txBody>
      </p:sp>
      <p:sp>
        <p:nvSpPr>
          <p:cNvPr id="649" name="Google Shape;649;p82"/>
          <p:cNvSpPr/>
          <p:nvPr/>
        </p:nvSpPr>
        <p:spPr>
          <a:xfrm>
            <a:off x="0" y="3680850"/>
            <a:ext cx="9144000" cy="62400"/>
          </a:xfrm>
          <a:prstGeom prst="rect">
            <a:avLst/>
          </a:prstGeom>
          <a:solidFill>
            <a:srgbClr val="F57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82"/>
          <p:cNvSpPr/>
          <p:nvPr/>
        </p:nvSpPr>
        <p:spPr>
          <a:xfrm>
            <a:off x="0" y="1524975"/>
            <a:ext cx="9144000" cy="62400"/>
          </a:xfrm>
          <a:prstGeom prst="rect">
            <a:avLst/>
          </a:prstGeom>
          <a:solidFill>
            <a:srgbClr val="F57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51" name="Google Shape;651;p82"/>
          <p:cNvGrpSpPr/>
          <p:nvPr/>
        </p:nvGrpSpPr>
        <p:grpSpPr>
          <a:xfrm>
            <a:off x="4097274" y="2096963"/>
            <a:ext cx="949474" cy="949474"/>
            <a:chOff x="8162012" y="26901"/>
            <a:chExt cx="949474" cy="949474"/>
          </a:xfrm>
        </p:grpSpPr>
        <p:sp>
          <p:nvSpPr>
            <p:cNvPr id="652" name="Google Shape;652;p82"/>
            <p:cNvSpPr/>
            <p:nvPr/>
          </p:nvSpPr>
          <p:spPr>
            <a:xfrm>
              <a:off x="8194550" y="59446"/>
              <a:ext cx="884400" cy="884400"/>
            </a:xfrm>
            <a:prstGeom prst="ellipse">
              <a:avLst/>
            </a:prstGeom>
            <a:solidFill>
              <a:schemeClr val="lt2"/>
            </a:solidFill>
            <a:ln cap="flat" cmpd="sng" w="762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53" name="Google Shape;653;p82"/>
            <p:cNvPicPr preferRelativeResize="0"/>
            <p:nvPr/>
          </p:nvPicPr>
          <p:blipFill>
            <a:blip r:embed="rId6">
              <a:alphaModFix/>
            </a:blip>
            <a:stretch>
              <a:fillRect/>
            </a:stretch>
          </p:blipFill>
          <p:spPr>
            <a:xfrm>
              <a:off x="8162012" y="26901"/>
              <a:ext cx="949474" cy="949474"/>
            </a:xfrm>
            <a:prstGeom prst="rect">
              <a:avLst/>
            </a:prstGeom>
            <a:noFill/>
            <a:ln>
              <a:noFill/>
            </a:ln>
          </p:spPr>
        </p:pic>
      </p:grpSp>
      <p:sp>
        <p:nvSpPr>
          <p:cNvPr id="654" name="Google Shape;654;p82"/>
          <p:cNvSpPr txBox="1"/>
          <p:nvPr/>
        </p:nvSpPr>
        <p:spPr>
          <a:xfrm>
            <a:off x="6750" y="13475"/>
            <a:ext cx="9144000" cy="1633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4800">
                <a:latin typeface="Montserrat"/>
                <a:ea typeface="Montserrat"/>
                <a:cs typeface="Montserrat"/>
                <a:sym typeface="Montserrat"/>
              </a:rPr>
              <a:t>Customer Voice</a:t>
            </a:r>
            <a:endParaRPr b="1" sz="4800">
              <a:latin typeface="Montserrat"/>
              <a:ea typeface="Montserrat"/>
              <a:cs typeface="Montserrat"/>
              <a:sym typeface="Montserrat"/>
            </a:endParaRPr>
          </a:p>
        </p:txBody>
      </p:sp>
      <p:sp>
        <p:nvSpPr>
          <p:cNvPr id="655" name="Google Shape;655;p82"/>
          <p:cNvSpPr/>
          <p:nvPr/>
        </p:nvSpPr>
        <p:spPr>
          <a:xfrm>
            <a:off x="3557545" y="1284075"/>
            <a:ext cx="2028900" cy="544200"/>
          </a:xfrm>
          <a:prstGeom prst="roundRect">
            <a:avLst>
              <a:gd fmla="val 50000" name="adj"/>
            </a:avLst>
          </a:prstGeom>
          <a:solidFill>
            <a:srgbClr val="FFFFFF"/>
          </a:solidFill>
          <a:ln cap="flat" cmpd="sng" w="9525">
            <a:solidFill>
              <a:srgbClr val="F57C00"/>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 sz="1200">
                <a:solidFill>
                  <a:srgbClr val="F57C00"/>
                </a:solidFill>
              </a:rPr>
              <a:t>EXPRESS VS PRO</a:t>
            </a:r>
            <a:endParaRPr b="1" sz="1200">
              <a:solidFill>
                <a:srgbClr val="F57C0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p65"/>
          <p:cNvSpPr/>
          <p:nvPr/>
        </p:nvSpPr>
        <p:spPr>
          <a:xfrm>
            <a:off x="0" y="129638"/>
            <a:ext cx="8667900" cy="744000"/>
          </a:xfrm>
          <a:prstGeom prst="rect">
            <a:avLst/>
          </a:prstGeom>
          <a:solidFill>
            <a:srgbClr val="F57C00"/>
          </a:solidFill>
          <a:ln>
            <a:noFill/>
          </a:ln>
        </p:spPr>
        <p:txBody>
          <a:bodyPr anchorCtr="0" anchor="ctr" bIns="91425" lIns="91425" spcFirstLastPara="1" rIns="91425" wrap="square" tIns="91425">
            <a:noAutofit/>
          </a:bodyPr>
          <a:lstStyle/>
          <a:p>
            <a:pPr indent="457200" lvl="0" marL="0" rtl="0" algn="l">
              <a:spcBef>
                <a:spcPts val="0"/>
              </a:spcBef>
              <a:spcAft>
                <a:spcPts val="0"/>
              </a:spcAft>
              <a:buNone/>
            </a:pPr>
            <a:r>
              <a:rPr lang="en" sz="3600">
                <a:solidFill>
                  <a:srgbClr val="FFFFFF"/>
                </a:solidFill>
                <a:latin typeface="Montserrat"/>
                <a:ea typeface="Montserrat"/>
                <a:cs typeface="Montserrat"/>
                <a:sym typeface="Montserrat"/>
              </a:rPr>
              <a:t>Customer Voice</a:t>
            </a:r>
            <a:endParaRPr sz="3600">
              <a:solidFill>
                <a:srgbClr val="FFFFFF"/>
              </a:solidFill>
              <a:latin typeface="Montserrat"/>
              <a:ea typeface="Montserrat"/>
              <a:cs typeface="Montserrat"/>
              <a:sym typeface="Montserrat"/>
            </a:endParaRPr>
          </a:p>
        </p:txBody>
      </p:sp>
      <p:grpSp>
        <p:nvGrpSpPr>
          <p:cNvPr id="317" name="Google Shape;317;p65"/>
          <p:cNvGrpSpPr/>
          <p:nvPr/>
        </p:nvGrpSpPr>
        <p:grpSpPr>
          <a:xfrm>
            <a:off x="8162012" y="26901"/>
            <a:ext cx="949474" cy="949474"/>
            <a:chOff x="8162012" y="26901"/>
            <a:chExt cx="949474" cy="949474"/>
          </a:xfrm>
        </p:grpSpPr>
        <p:sp>
          <p:nvSpPr>
            <p:cNvPr id="318" name="Google Shape;318;p65"/>
            <p:cNvSpPr/>
            <p:nvPr/>
          </p:nvSpPr>
          <p:spPr>
            <a:xfrm>
              <a:off x="8194550" y="59446"/>
              <a:ext cx="884400" cy="884400"/>
            </a:xfrm>
            <a:prstGeom prst="ellipse">
              <a:avLst/>
            </a:prstGeom>
            <a:solidFill>
              <a:schemeClr val="lt2"/>
            </a:solidFill>
            <a:ln cap="flat" cmpd="sng" w="762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19" name="Google Shape;319;p65"/>
            <p:cNvPicPr preferRelativeResize="0"/>
            <p:nvPr/>
          </p:nvPicPr>
          <p:blipFill>
            <a:blip r:embed="rId3">
              <a:alphaModFix/>
            </a:blip>
            <a:stretch>
              <a:fillRect/>
            </a:stretch>
          </p:blipFill>
          <p:spPr>
            <a:xfrm>
              <a:off x="8162012" y="26901"/>
              <a:ext cx="949474" cy="949474"/>
            </a:xfrm>
            <a:prstGeom prst="rect">
              <a:avLst/>
            </a:prstGeom>
            <a:noFill/>
            <a:ln>
              <a:noFill/>
            </a:ln>
          </p:spPr>
        </p:pic>
      </p:grpSp>
      <p:sp>
        <p:nvSpPr>
          <p:cNvPr id="320" name="Google Shape;320;p65"/>
          <p:cNvSpPr txBox="1"/>
          <p:nvPr>
            <p:ph idx="4294967295" type="ctrTitle"/>
          </p:nvPr>
        </p:nvSpPr>
        <p:spPr>
          <a:xfrm>
            <a:off x="0" y="-554150"/>
            <a:ext cx="4786200" cy="55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666666"/>
                </a:solidFill>
                <a:latin typeface="Montserrat"/>
                <a:ea typeface="Montserrat"/>
                <a:cs typeface="Montserrat"/>
                <a:sym typeface="Montserrat"/>
              </a:rPr>
              <a:t>We believe businesses have the right to...</a:t>
            </a:r>
            <a:endParaRPr sz="1000">
              <a:solidFill>
                <a:srgbClr val="F0C632"/>
              </a:solidFill>
              <a:latin typeface="Montserrat"/>
              <a:ea typeface="Montserrat"/>
              <a:cs typeface="Montserrat"/>
              <a:sym typeface="Montserrat"/>
            </a:endParaRPr>
          </a:p>
        </p:txBody>
      </p:sp>
      <p:sp>
        <p:nvSpPr>
          <p:cNvPr id="321" name="Google Shape;321;p65"/>
          <p:cNvSpPr txBox="1"/>
          <p:nvPr/>
        </p:nvSpPr>
        <p:spPr>
          <a:xfrm>
            <a:off x="0" y="1293450"/>
            <a:ext cx="9144000" cy="663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en" sz="2600">
                <a:latin typeface="Montserrat"/>
                <a:ea typeface="Montserrat"/>
                <a:cs typeface="Montserrat"/>
                <a:sym typeface="Montserrat"/>
              </a:rPr>
              <a:t>B</a:t>
            </a:r>
            <a:r>
              <a:rPr lang="en" sz="2600">
                <a:solidFill>
                  <a:srgbClr val="000000"/>
                </a:solidFill>
                <a:latin typeface="Montserrat"/>
                <a:ea typeface="Montserrat"/>
                <a:cs typeface="Montserrat"/>
                <a:sym typeface="Montserrat"/>
              </a:rPr>
              <a:t>usinesses</a:t>
            </a:r>
            <a:r>
              <a:rPr lang="en" sz="2600">
                <a:latin typeface="Montserrat"/>
                <a:ea typeface="Montserrat"/>
                <a:cs typeface="Montserrat"/>
                <a:sym typeface="Montserrat"/>
              </a:rPr>
              <a:t> should </a:t>
            </a:r>
            <a:r>
              <a:rPr lang="en" sz="2600">
                <a:solidFill>
                  <a:srgbClr val="000000"/>
                </a:solidFill>
                <a:latin typeface="Montserrat"/>
                <a:ea typeface="Montserrat"/>
                <a:cs typeface="Montserrat"/>
                <a:sym typeface="Montserrat"/>
              </a:rPr>
              <a:t>have the </a:t>
            </a:r>
            <a:r>
              <a:rPr lang="en" sz="2600">
                <a:solidFill>
                  <a:srgbClr val="F57C00"/>
                </a:solidFill>
                <a:latin typeface="Montserrat"/>
                <a:ea typeface="Montserrat"/>
                <a:cs typeface="Montserrat"/>
                <a:sym typeface="Montserrat"/>
              </a:rPr>
              <a:t>ability</a:t>
            </a:r>
            <a:r>
              <a:rPr lang="en" sz="2600">
                <a:solidFill>
                  <a:srgbClr val="000000"/>
                </a:solidFill>
                <a:latin typeface="Montserrat"/>
                <a:ea typeface="Montserrat"/>
                <a:cs typeface="Montserrat"/>
                <a:sym typeface="Montserrat"/>
              </a:rPr>
              <a:t> to...</a:t>
            </a:r>
            <a:endParaRPr sz="2600">
              <a:solidFill>
                <a:srgbClr val="222222"/>
              </a:solidFill>
              <a:latin typeface="Montserrat"/>
              <a:ea typeface="Montserrat"/>
              <a:cs typeface="Montserrat"/>
              <a:sym typeface="Montserrat"/>
            </a:endParaRPr>
          </a:p>
        </p:txBody>
      </p:sp>
      <p:sp>
        <p:nvSpPr>
          <p:cNvPr id="322" name="Google Shape;322;p65"/>
          <p:cNvSpPr/>
          <p:nvPr/>
        </p:nvSpPr>
        <p:spPr>
          <a:xfrm>
            <a:off x="1129875" y="2045350"/>
            <a:ext cx="2160900" cy="1913700"/>
          </a:xfrm>
          <a:prstGeom prst="rect">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latin typeface="Open Sans"/>
                <a:ea typeface="Open Sans"/>
                <a:cs typeface="Open Sans"/>
                <a:sym typeface="Open Sans"/>
              </a:rPr>
              <a:t>Request</a:t>
            </a:r>
            <a:endParaRPr b="1" sz="1600">
              <a:latin typeface="Open Sans"/>
              <a:ea typeface="Open Sans"/>
              <a:cs typeface="Open Sans"/>
              <a:sym typeface="Open Sans"/>
            </a:endParaRPr>
          </a:p>
          <a:p>
            <a:pPr indent="0" lvl="0" marL="0" rtl="0" algn="ctr">
              <a:spcBef>
                <a:spcPts val="0"/>
              </a:spcBef>
              <a:spcAft>
                <a:spcPts val="0"/>
              </a:spcAft>
              <a:buNone/>
            </a:pPr>
            <a:r>
              <a:rPr b="1" lang="en" sz="1600">
                <a:latin typeface="Open Sans"/>
                <a:ea typeface="Open Sans"/>
                <a:cs typeface="Open Sans"/>
                <a:sym typeface="Open Sans"/>
              </a:rPr>
              <a:t>feedback </a:t>
            </a:r>
            <a:r>
              <a:rPr lang="en" sz="1600">
                <a:latin typeface="Open Sans"/>
                <a:ea typeface="Open Sans"/>
                <a:cs typeface="Open Sans"/>
                <a:sym typeface="Open Sans"/>
              </a:rPr>
              <a:t>from</a:t>
            </a:r>
            <a:endParaRPr sz="1600">
              <a:latin typeface="Open Sans"/>
              <a:ea typeface="Open Sans"/>
              <a:cs typeface="Open Sans"/>
              <a:sym typeface="Open Sans"/>
            </a:endParaRPr>
          </a:p>
          <a:p>
            <a:pPr indent="0" lvl="0" marL="0" rtl="0" algn="ctr">
              <a:spcBef>
                <a:spcPts val="0"/>
              </a:spcBef>
              <a:spcAft>
                <a:spcPts val="0"/>
              </a:spcAft>
              <a:buNone/>
            </a:pPr>
            <a:r>
              <a:rPr lang="en" sz="1600">
                <a:latin typeface="Open Sans"/>
                <a:ea typeface="Open Sans"/>
                <a:cs typeface="Open Sans"/>
                <a:sym typeface="Open Sans"/>
              </a:rPr>
              <a:t>their customers</a:t>
            </a:r>
            <a:endParaRPr sz="1600">
              <a:latin typeface="Open Sans"/>
              <a:ea typeface="Open Sans"/>
              <a:cs typeface="Open Sans"/>
              <a:sym typeface="Open Sans"/>
            </a:endParaRPr>
          </a:p>
        </p:txBody>
      </p:sp>
      <p:sp>
        <p:nvSpPr>
          <p:cNvPr id="323" name="Google Shape;323;p65"/>
          <p:cNvSpPr/>
          <p:nvPr/>
        </p:nvSpPr>
        <p:spPr>
          <a:xfrm>
            <a:off x="3491549" y="2045350"/>
            <a:ext cx="2160900" cy="1913700"/>
          </a:xfrm>
          <a:prstGeom prst="rect">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latin typeface="Open Sans"/>
                <a:ea typeface="Open Sans"/>
                <a:cs typeface="Open Sans"/>
                <a:sym typeface="Open Sans"/>
              </a:rPr>
              <a:t>Participate</a:t>
            </a:r>
            <a:endParaRPr b="1" sz="1600">
              <a:latin typeface="Open Sans"/>
              <a:ea typeface="Open Sans"/>
              <a:cs typeface="Open Sans"/>
              <a:sym typeface="Open Sans"/>
            </a:endParaRPr>
          </a:p>
          <a:p>
            <a:pPr indent="0" lvl="0" marL="0" rtl="0" algn="ctr">
              <a:spcBef>
                <a:spcPts val="0"/>
              </a:spcBef>
              <a:spcAft>
                <a:spcPts val="0"/>
              </a:spcAft>
              <a:buNone/>
            </a:pPr>
            <a:r>
              <a:rPr b="1" lang="en" sz="1600">
                <a:latin typeface="Open Sans"/>
                <a:ea typeface="Open Sans"/>
                <a:cs typeface="Open Sans"/>
                <a:sym typeface="Open Sans"/>
              </a:rPr>
              <a:t>in online conversations </a:t>
            </a:r>
            <a:r>
              <a:rPr lang="en" sz="1600">
                <a:latin typeface="Open Sans"/>
                <a:ea typeface="Open Sans"/>
                <a:cs typeface="Open Sans"/>
                <a:sym typeface="Open Sans"/>
              </a:rPr>
              <a:t>about their</a:t>
            </a:r>
            <a:endParaRPr sz="1600">
              <a:latin typeface="Open Sans"/>
              <a:ea typeface="Open Sans"/>
              <a:cs typeface="Open Sans"/>
              <a:sym typeface="Open Sans"/>
            </a:endParaRPr>
          </a:p>
          <a:p>
            <a:pPr indent="0" lvl="0" marL="0" rtl="0" algn="ctr">
              <a:spcBef>
                <a:spcPts val="0"/>
              </a:spcBef>
              <a:spcAft>
                <a:spcPts val="0"/>
              </a:spcAft>
              <a:buNone/>
            </a:pPr>
            <a:r>
              <a:rPr lang="en" sz="1600">
                <a:latin typeface="Open Sans"/>
                <a:ea typeface="Open Sans"/>
                <a:cs typeface="Open Sans"/>
                <a:sym typeface="Open Sans"/>
              </a:rPr>
              <a:t>business</a:t>
            </a:r>
            <a:endParaRPr sz="1600">
              <a:latin typeface="Open Sans"/>
              <a:ea typeface="Open Sans"/>
              <a:cs typeface="Open Sans"/>
              <a:sym typeface="Open Sans"/>
            </a:endParaRPr>
          </a:p>
        </p:txBody>
      </p:sp>
      <p:sp>
        <p:nvSpPr>
          <p:cNvPr id="324" name="Google Shape;324;p65"/>
          <p:cNvSpPr/>
          <p:nvPr/>
        </p:nvSpPr>
        <p:spPr>
          <a:xfrm>
            <a:off x="5853224" y="2045350"/>
            <a:ext cx="2160900" cy="1913700"/>
          </a:xfrm>
          <a:prstGeom prst="rect">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latin typeface="Open Sans"/>
                <a:ea typeface="Open Sans"/>
                <a:cs typeface="Open Sans"/>
                <a:sym typeface="Open Sans"/>
              </a:rPr>
              <a:t>Ask customers for reviews online, and </a:t>
            </a:r>
            <a:r>
              <a:rPr b="1" lang="en" sz="1600">
                <a:latin typeface="Open Sans"/>
                <a:ea typeface="Open Sans"/>
                <a:cs typeface="Open Sans"/>
                <a:sym typeface="Open Sans"/>
              </a:rPr>
              <a:t>address negative feedback offline</a:t>
            </a:r>
            <a:endParaRPr sz="1600">
              <a:latin typeface="Open Sans"/>
              <a:ea typeface="Open Sans"/>
              <a:cs typeface="Open Sans"/>
              <a:sym typeface="Open Sans"/>
            </a:endParaRPr>
          </a:p>
        </p:txBody>
      </p:sp>
      <p:pic>
        <p:nvPicPr>
          <p:cNvPr id="325" name="Google Shape;325;p65"/>
          <p:cNvPicPr preferRelativeResize="0"/>
          <p:nvPr/>
        </p:nvPicPr>
        <p:blipFill>
          <a:blip r:embed="rId4">
            <a:alphaModFix/>
          </a:blip>
          <a:stretch>
            <a:fillRect/>
          </a:stretch>
        </p:blipFill>
        <p:spPr>
          <a:xfrm>
            <a:off x="742450" y="3519475"/>
            <a:ext cx="895273" cy="895273"/>
          </a:xfrm>
          <a:prstGeom prst="rect">
            <a:avLst/>
          </a:prstGeom>
          <a:noFill/>
          <a:ln>
            <a:noFill/>
          </a:ln>
        </p:spPr>
      </p:pic>
      <p:pic>
        <p:nvPicPr>
          <p:cNvPr id="326" name="Google Shape;326;p65"/>
          <p:cNvPicPr preferRelativeResize="0"/>
          <p:nvPr/>
        </p:nvPicPr>
        <p:blipFill>
          <a:blip r:embed="rId5">
            <a:alphaModFix/>
          </a:blip>
          <a:stretch>
            <a:fillRect/>
          </a:stretch>
        </p:blipFill>
        <p:spPr>
          <a:xfrm>
            <a:off x="3329425" y="3551050"/>
            <a:ext cx="832124" cy="832124"/>
          </a:xfrm>
          <a:prstGeom prst="rect">
            <a:avLst/>
          </a:prstGeom>
          <a:noFill/>
          <a:ln>
            <a:noFill/>
          </a:ln>
        </p:spPr>
      </p:pic>
      <p:pic>
        <p:nvPicPr>
          <p:cNvPr id="327" name="Google Shape;327;p65"/>
          <p:cNvPicPr preferRelativeResize="0"/>
          <p:nvPr/>
        </p:nvPicPr>
        <p:blipFill>
          <a:blip r:embed="rId6">
            <a:alphaModFix/>
          </a:blip>
          <a:stretch>
            <a:fillRect/>
          </a:stretch>
        </p:blipFill>
        <p:spPr>
          <a:xfrm>
            <a:off x="5698500" y="3551050"/>
            <a:ext cx="832124" cy="83212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9" name="Shape 659"/>
        <p:cNvGrpSpPr/>
        <p:nvPr/>
      </p:nvGrpSpPr>
      <p:grpSpPr>
        <a:xfrm>
          <a:off x="0" y="0"/>
          <a:ext cx="0" cy="0"/>
          <a:chOff x="0" y="0"/>
          <a:chExt cx="0" cy="0"/>
        </a:xfrm>
      </p:grpSpPr>
      <p:graphicFrame>
        <p:nvGraphicFramePr>
          <p:cNvPr id="660" name="Google Shape;660;p83"/>
          <p:cNvGraphicFramePr/>
          <p:nvPr/>
        </p:nvGraphicFramePr>
        <p:xfrm>
          <a:off x="-25" y="-50"/>
          <a:ext cx="3000000" cy="3000000"/>
        </p:xfrm>
        <a:graphic>
          <a:graphicData uri="http://schemas.openxmlformats.org/drawingml/2006/table">
            <a:tbl>
              <a:tblPr>
                <a:noFill/>
                <a:tableStyleId>{65B94D24-2ED9-4CE8-A602-731FCE156E28}</a:tableStyleId>
              </a:tblPr>
              <a:tblGrid>
                <a:gridCol w="5279975"/>
                <a:gridCol w="1932000"/>
                <a:gridCol w="1932000"/>
              </a:tblGrid>
              <a:tr h="630375">
                <a:tc>
                  <a:txBody>
                    <a:bodyPr/>
                    <a:lstStyle/>
                    <a:p>
                      <a:pPr indent="0" lvl="0" marL="0" rtl="0" algn="ctr">
                        <a:lnSpc>
                          <a:spcPct val="115000"/>
                        </a:lnSpc>
                        <a:spcBef>
                          <a:spcPts val="0"/>
                        </a:spcBef>
                        <a:spcAft>
                          <a:spcPts val="0"/>
                        </a:spcAft>
                        <a:buNone/>
                      </a:pPr>
                      <a:r>
                        <a:rPr b="1" lang="en">
                          <a:latin typeface="Raleway"/>
                          <a:ea typeface="Raleway"/>
                          <a:cs typeface="Raleway"/>
                          <a:sym typeface="Raleway"/>
                        </a:rPr>
                        <a:t>Features</a:t>
                      </a:r>
                      <a:endParaRPr b="1">
                        <a:latin typeface="Raleway"/>
                        <a:ea typeface="Raleway"/>
                        <a:cs typeface="Raleway"/>
                        <a:sym typeface="Raleway"/>
                      </a:endParaRPr>
                    </a:p>
                  </a:txBody>
                  <a:tcPr marT="19050" marB="19050" marR="28575" marL="285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EFEFEF"/>
                    </a:solidFill>
                  </a:tcPr>
                </a:tc>
                <a:tc>
                  <a:txBody>
                    <a:bodyPr/>
                    <a:lstStyle/>
                    <a:p>
                      <a:pPr indent="0" lvl="0" marL="0" rtl="0" algn="ctr">
                        <a:lnSpc>
                          <a:spcPct val="115000"/>
                        </a:lnSpc>
                        <a:spcBef>
                          <a:spcPts val="0"/>
                        </a:spcBef>
                        <a:spcAft>
                          <a:spcPts val="0"/>
                        </a:spcAft>
                        <a:buNone/>
                      </a:pPr>
                      <a:r>
                        <a:rPr b="1" lang="en">
                          <a:latin typeface="Raleway"/>
                          <a:ea typeface="Raleway"/>
                          <a:cs typeface="Raleway"/>
                          <a:sym typeface="Raleway"/>
                        </a:rPr>
                        <a:t>Customer Voice Express</a:t>
                      </a:r>
                      <a:endParaRPr b="1">
                        <a:latin typeface="Raleway"/>
                        <a:ea typeface="Raleway"/>
                        <a:cs typeface="Raleway"/>
                        <a:sym typeface="Raleway"/>
                      </a:endParaRPr>
                    </a:p>
                  </a:txBody>
                  <a:tcPr marT="19050" marB="19050" marR="28575" marL="285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CE5CD"/>
                    </a:solidFill>
                  </a:tcPr>
                </a:tc>
                <a:tc>
                  <a:txBody>
                    <a:bodyPr/>
                    <a:lstStyle/>
                    <a:p>
                      <a:pPr indent="0" lvl="0" marL="0" rtl="0" algn="ctr">
                        <a:lnSpc>
                          <a:spcPct val="115000"/>
                        </a:lnSpc>
                        <a:spcBef>
                          <a:spcPts val="0"/>
                        </a:spcBef>
                        <a:spcAft>
                          <a:spcPts val="0"/>
                        </a:spcAft>
                        <a:buNone/>
                      </a:pPr>
                      <a:r>
                        <a:rPr b="1" lang="en">
                          <a:latin typeface="Raleway"/>
                          <a:ea typeface="Raleway"/>
                          <a:cs typeface="Raleway"/>
                          <a:sym typeface="Raleway"/>
                        </a:rPr>
                        <a:t>Customer Voice Pro</a:t>
                      </a:r>
                      <a:endParaRPr b="1">
                        <a:latin typeface="Raleway"/>
                        <a:ea typeface="Raleway"/>
                        <a:cs typeface="Raleway"/>
                        <a:sym typeface="Raleway"/>
                      </a:endParaRPr>
                    </a:p>
                  </a:txBody>
                  <a:tcPr marT="19050" marB="19050" marR="28575" marL="285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9CB9C"/>
                    </a:solidFill>
                  </a:tcPr>
                </a:tc>
              </a:tr>
              <a:tr h="375375">
                <a:tc>
                  <a:txBody>
                    <a:bodyPr/>
                    <a:lstStyle/>
                    <a:p>
                      <a:pPr indent="0" lvl="0" marL="0" rtl="0" algn="l">
                        <a:lnSpc>
                          <a:spcPct val="115000"/>
                        </a:lnSpc>
                        <a:spcBef>
                          <a:spcPts val="0"/>
                        </a:spcBef>
                        <a:spcAft>
                          <a:spcPts val="0"/>
                        </a:spcAft>
                        <a:buNone/>
                      </a:pPr>
                      <a:r>
                        <a:rPr lang="en" sz="1200">
                          <a:latin typeface="Open Sans"/>
                          <a:ea typeface="Open Sans"/>
                          <a:cs typeface="Open Sans"/>
                          <a:sym typeface="Open Sans"/>
                        </a:rPr>
                        <a:t>   Ability to create customers</a:t>
                      </a:r>
                      <a:endParaRPr sz="1200">
                        <a:latin typeface="Open Sans"/>
                        <a:ea typeface="Open Sans"/>
                        <a:cs typeface="Open Sans"/>
                        <a:sym typeface="Open Sans"/>
                      </a:endParaRPr>
                    </a:p>
                  </a:txBody>
                  <a:tcPr marT="19050" marB="19050" marR="28575" marL="285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rtl="0" algn="ctr">
                        <a:spcBef>
                          <a:spcPts val="0"/>
                        </a:spcBef>
                        <a:spcAft>
                          <a:spcPts val="0"/>
                        </a:spcAft>
                        <a:buNone/>
                      </a:pPr>
                      <a:r>
                        <a:rPr lang="en" sz="1200">
                          <a:latin typeface="Open Sans"/>
                          <a:ea typeface="Open Sans"/>
                          <a:cs typeface="Open Sans"/>
                          <a:sym typeface="Open Sans"/>
                        </a:rPr>
                        <a:t>Unlimited</a:t>
                      </a:r>
                      <a:endParaRPr sz="1200">
                        <a:latin typeface="Open Sans"/>
                        <a:ea typeface="Open Sans"/>
                        <a:cs typeface="Open Sans"/>
                        <a:sym typeface="Open Sans"/>
                      </a:endParaRPr>
                    </a:p>
                  </a:txBody>
                  <a:tcPr marT="19050" marB="19050" marR="28575" marL="285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CE5CD"/>
                    </a:solidFill>
                  </a:tcPr>
                </a:tc>
                <a:tc>
                  <a:txBody>
                    <a:bodyPr/>
                    <a:lstStyle/>
                    <a:p>
                      <a:pPr indent="0" lvl="0" marL="0" rtl="0" algn="ctr">
                        <a:spcBef>
                          <a:spcPts val="0"/>
                        </a:spcBef>
                        <a:spcAft>
                          <a:spcPts val="0"/>
                        </a:spcAft>
                        <a:buNone/>
                      </a:pPr>
                      <a:r>
                        <a:rPr lang="en" sz="1200">
                          <a:latin typeface="Open Sans"/>
                          <a:ea typeface="Open Sans"/>
                          <a:cs typeface="Open Sans"/>
                          <a:sym typeface="Open Sans"/>
                        </a:rPr>
                        <a:t>Unlimited</a:t>
                      </a:r>
                      <a:endParaRPr sz="1200">
                        <a:latin typeface="Open Sans"/>
                        <a:ea typeface="Open Sans"/>
                        <a:cs typeface="Open Sans"/>
                        <a:sym typeface="Open Sans"/>
                      </a:endParaRPr>
                    </a:p>
                  </a:txBody>
                  <a:tcPr marT="19050" marB="19050" marR="28575" marL="285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9CB9C"/>
                    </a:solidFill>
                  </a:tcPr>
                </a:tc>
              </a:tr>
              <a:tr h="375375">
                <a:tc>
                  <a:txBody>
                    <a:bodyPr/>
                    <a:lstStyle/>
                    <a:p>
                      <a:pPr indent="0" lvl="0" marL="0" rtl="0" algn="l">
                        <a:lnSpc>
                          <a:spcPct val="115000"/>
                        </a:lnSpc>
                        <a:spcBef>
                          <a:spcPts val="0"/>
                        </a:spcBef>
                        <a:spcAft>
                          <a:spcPts val="0"/>
                        </a:spcAft>
                        <a:buNone/>
                      </a:pPr>
                      <a:r>
                        <a:rPr lang="en" sz="1200">
                          <a:latin typeface="Open Sans"/>
                          <a:ea typeface="Open Sans"/>
                          <a:cs typeface="Open Sans"/>
                          <a:sym typeface="Open Sans"/>
                        </a:rPr>
                        <a:t>   Ability to send email review requests</a:t>
                      </a:r>
                      <a:endParaRPr sz="1200">
                        <a:latin typeface="Open Sans"/>
                        <a:ea typeface="Open Sans"/>
                        <a:cs typeface="Open Sans"/>
                        <a:sym typeface="Open Sans"/>
                      </a:endParaRPr>
                    </a:p>
                  </a:txBody>
                  <a:tcPr marT="19050" marB="19050" marR="28575" marL="285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rtl="0" algn="ctr">
                        <a:spcBef>
                          <a:spcPts val="0"/>
                        </a:spcBef>
                        <a:spcAft>
                          <a:spcPts val="0"/>
                        </a:spcAft>
                        <a:buNone/>
                      </a:pPr>
                      <a:r>
                        <a:rPr lang="en" sz="1200">
                          <a:latin typeface="Open Sans"/>
                          <a:ea typeface="Open Sans"/>
                          <a:cs typeface="Open Sans"/>
                          <a:sym typeface="Open Sans"/>
                        </a:rPr>
                        <a:t>15 per month</a:t>
                      </a:r>
                      <a:endParaRPr sz="1200">
                        <a:latin typeface="Open Sans"/>
                        <a:ea typeface="Open Sans"/>
                        <a:cs typeface="Open Sans"/>
                        <a:sym typeface="Open Sans"/>
                      </a:endParaRPr>
                    </a:p>
                  </a:txBody>
                  <a:tcPr marT="19050" marB="19050" marR="28575" marL="285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CE5CD"/>
                    </a:solidFill>
                  </a:tcPr>
                </a:tc>
                <a:tc>
                  <a:txBody>
                    <a:bodyPr/>
                    <a:lstStyle/>
                    <a:p>
                      <a:pPr indent="0" lvl="0" marL="0" rtl="0" algn="ctr">
                        <a:spcBef>
                          <a:spcPts val="0"/>
                        </a:spcBef>
                        <a:spcAft>
                          <a:spcPts val="0"/>
                        </a:spcAft>
                        <a:buNone/>
                      </a:pPr>
                      <a:r>
                        <a:rPr lang="en" sz="1200">
                          <a:solidFill>
                            <a:srgbClr val="000000"/>
                          </a:solidFill>
                          <a:latin typeface="Open Sans"/>
                          <a:ea typeface="Open Sans"/>
                          <a:cs typeface="Open Sans"/>
                          <a:sym typeface="Open Sans"/>
                        </a:rPr>
                        <a:t>Unlimited</a:t>
                      </a:r>
                      <a:endParaRPr sz="1200">
                        <a:latin typeface="Open Sans"/>
                        <a:ea typeface="Open Sans"/>
                        <a:cs typeface="Open Sans"/>
                        <a:sym typeface="Open Sans"/>
                      </a:endParaRPr>
                    </a:p>
                  </a:txBody>
                  <a:tcPr marT="19050" marB="19050" marR="28575" marL="285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9CB9C"/>
                    </a:solidFill>
                  </a:tcPr>
                </a:tc>
              </a:tr>
              <a:tr h="375375">
                <a:tc>
                  <a:txBody>
                    <a:bodyPr/>
                    <a:lstStyle/>
                    <a:p>
                      <a:pPr indent="0" lvl="0" marL="0" rtl="0" algn="l">
                        <a:lnSpc>
                          <a:spcPct val="115000"/>
                        </a:lnSpc>
                        <a:spcBef>
                          <a:spcPts val="0"/>
                        </a:spcBef>
                        <a:spcAft>
                          <a:spcPts val="0"/>
                        </a:spcAft>
                        <a:buNone/>
                      </a:pPr>
                      <a:r>
                        <a:rPr lang="en" sz="1200">
                          <a:latin typeface="Open Sans"/>
                          <a:ea typeface="Open Sans"/>
                          <a:cs typeface="Open Sans"/>
                          <a:sym typeface="Open Sans"/>
                        </a:rPr>
                        <a:t>   Ability to bulk send review requests</a:t>
                      </a:r>
                      <a:endParaRPr sz="1200">
                        <a:latin typeface="Open Sans"/>
                        <a:ea typeface="Open Sans"/>
                        <a:cs typeface="Open Sans"/>
                        <a:sym typeface="Open Sans"/>
                      </a:endParaRPr>
                    </a:p>
                  </a:txBody>
                  <a:tcPr marT="19050" marB="19050" marR="28575" marL="285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rtl="0" algn="ctr">
                        <a:spcBef>
                          <a:spcPts val="0"/>
                        </a:spcBef>
                        <a:spcAft>
                          <a:spcPts val="0"/>
                        </a:spcAft>
                        <a:buNone/>
                      </a:pPr>
                      <a:r>
                        <a:rPr lang="en" sz="1200">
                          <a:latin typeface="Open Sans"/>
                          <a:ea typeface="Open Sans"/>
                          <a:cs typeface="Open Sans"/>
                          <a:sym typeface="Open Sans"/>
                        </a:rPr>
                        <a:t>✔</a:t>
                      </a:r>
                      <a:endParaRPr sz="1200">
                        <a:latin typeface="Open Sans"/>
                        <a:ea typeface="Open Sans"/>
                        <a:cs typeface="Open Sans"/>
                        <a:sym typeface="Open Sans"/>
                      </a:endParaRPr>
                    </a:p>
                  </a:txBody>
                  <a:tcPr marT="19050" marB="19050" marR="28575" marL="285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CE5CD"/>
                    </a:solidFill>
                  </a:tcPr>
                </a:tc>
                <a:tc>
                  <a:txBody>
                    <a:bodyPr/>
                    <a:lstStyle/>
                    <a:p>
                      <a:pPr indent="0" lvl="0" marL="0" rtl="0" algn="ctr">
                        <a:spcBef>
                          <a:spcPts val="0"/>
                        </a:spcBef>
                        <a:spcAft>
                          <a:spcPts val="0"/>
                        </a:spcAft>
                        <a:buNone/>
                      </a:pPr>
                      <a:r>
                        <a:rPr lang="en" sz="1200">
                          <a:latin typeface="Open Sans"/>
                          <a:ea typeface="Open Sans"/>
                          <a:cs typeface="Open Sans"/>
                          <a:sym typeface="Open Sans"/>
                        </a:rPr>
                        <a:t>✔</a:t>
                      </a:r>
                      <a:endParaRPr sz="1200">
                        <a:latin typeface="Open Sans"/>
                        <a:ea typeface="Open Sans"/>
                        <a:cs typeface="Open Sans"/>
                        <a:sym typeface="Open Sans"/>
                      </a:endParaRPr>
                    </a:p>
                  </a:txBody>
                  <a:tcPr marT="19050" marB="19050" marR="28575" marL="285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9CB9C"/>
                    </a:solidFill>
                  </a:tcPr>
                </a:tc>
              </a:tr>
              <a:tr h="375375">
                <a:tc>
                  <a:txBody>
                    <a:bodyPr/>
                    <a:lstStyle/>
                    <a:p>
                      <a:pPr indent="0" lvl="0" marL="0" rtl="0" algn="l">
                        <a:lnSpc>
                          <a:spcPct val="115000"/>
                        </a:lnSpc>
                        <a:spcBef>
                          <a:spcPts val="0"/>
                        </a:spcBef>
                        <a:spcAft>
                          <a:spcPts val="0"/>
                        </a:spcAft>
                        <a:buNone/>
                      </a:pPr>
                      <a:r>
                        <a:rPr lang="en" sz="1200">
                          <a:latin typeface="Open Sans"/>
                          <a:ea typeface="Open Sans"/>
                          <a:cs typeface="Open Sans"/>
                          <a:sym typeface="Open Sans"/>
                        </a:rPr>
                        <a:t>   Sync Customer List in Business Center with Customer Voice</a:t>
                      </a:r>
                      <a:endParaRPr sz="1200">
                        <a:latin typeface="Open Sans"/>
                        <a:ea typeface="Open Sans"/>
                        <a:cs typeface="Open Sans"/>
                        <a:sym typeface="Open Sans"/>
                      </a:endParaRPr>
                    </a:p>
                  </a:txBody>
                  <a:tcPr marT="19050" marB="19050" marR="28575" marL="285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rtl="0" algn="ctr">
                        <a:spcBef>
                          <a:spcPts val="0"/>
                        </a:spcBef>
                        <a:spcAft>
                          <a:spcPts val="0"/>
                        </a:spcAft>
                        <a:buNone/>
                      </a:pPr>
                      <a:r>
                        <a:rPr lang="en" sz="1200">
                          <a:latin typeface="Open Sans"/>
                          <a:ea typeface="Open Sans"/>
                          <a:cs typeface="Open Sans"/>
                          <a:sym typeface="Open Sans"/>
                        </a:rPr>
                        <a:t>✔</a:t>
                      </a:r>
                      <a:endParaRPr sz="1200">
                        <a:latin typeface="Open Sans"/>
                        <a:ea typeface="Open Sans"/>
                        <a:cs typeface="Open Sans"/>
                        <a:sym typeface="Open Sans"/>
                      </a:endParaRPr>
                    </a:p>
                  </a:txBody>
                  <a:tcPr marT="19050" marB="19050" marR="28575" marL="285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CE5CD"/>
                    </a:solidFill>
                  </a:tcPr>
                </a:tc>
                <a:tc>
                  <a:txBody>
                    <a:bodyPr/>
                    <a:lstStyle/>
                    <a:p>
                      <a:pPr indent="0" lvl="0" marL="0" rtl="0" algn="ctr">
                        <a:spcBef>
                          <a:spcPts val="0"/>
                        </a:spcBef>
                        <a:spcAft>
                          <a:spcPts val="0"/>
                        </a:spcAft>
                        <a:buNone/>
                      </a:pPr>
                      <a:r>
                        <a:rPr lang="en" sz="1200">
                          <a:latin typeface="Open Sans"/>
                          <a:ea typeface="Open Sans"/>
                          <a:cs typeface="Open Sans"/>
                          <a:sym typeface="Open Sans"/>
                        </a:rPr>
                        <a:t>✔</a:t>
                      </a:r>
                      <a:endParaRPr sz="1200">
                        <a:latin typeface="Open Sans"/>
                        <a:ea typeface="Open Sans"/>
                        <a:cs typeface="Open Sans"/>
                        <a:sym typeface="Open Sans"/>
                      </a:endParaRPr>
                    </a:p>
                  </a:txBody>
                  <a:tcPr marT="19050" marB="19050" marR="28575" marL="285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9CB9C"/>
                    </a:solidFill>
                  </a:tcPr>
                </a:tc>
              </a:tr>
              <a:tr h="540325">
                <a:tc>
                  <a:txBody>
                    <a:bodyPr/>
                    <a:lstStyle/>
                    <a:p>
                      <a:pPr indent="0" lvl="0" marL="0" rtl="0" algn="l">
                        <a:lnSpc>
                          <a:spcPct val="115000"/>
                        </a:lnSpc>
                        <a:spcBef>
                          <a:spcPts val="0"/>
                        </a:spcBef>
                        <a:spcAft>
                          <a:spcPts val="0"/>
                        </a:spcAft>
                        <a:buNone/>
                      </a:pPr>
                      <a:r>
                        <a:rPr lang="en" sz="1200">
                          <a:latin typeface="Open Sans"/>
                          <a:ea typeface="Open Sans"/>
                          <a:cs typeface="Open Sans"/>
                          <a:sym typeface="Open Sans"/>
                        </a:rPr>
                        <a:t>   Customize and display the Review Widget and Email Signature Widget</a:t>
                      </a:r>
                      <a:endParaRPr sz="1200">
                        <a:latin typeface="Open Sans"/>
                        <a:ea typeface="Open Sans"/>
                        <a:cs typeface="Open Sans"/>
                        <a:sym typeface="Open Sans"/>
                      </a:endParaRPr>
                    </a:p>
                  </a:txBody>
                  <a:tcPr marT="19050" marB="19050" marR="28575" marL="285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rtl="0" algn="ctr">
                        <a:spcBef>
                          <a:spcPts val="0"/>
                        </a:spcBef>
                        <a:spcAft>
                          <a:spcPts val="0"/>
                        </a:spcAft>
                        <a:buNone/>
                      </a:pPr>
                      <a:r>
                        <a:rPr lang="en" sz="1200">
                          <a:latin typeface="Open Sans"/>
                          <a:ea typeface="Open Sans"/>
                          <a:cs typeface="Open Sans"/>
                          <a:sym typeface="Open Sans"/>
                        </a:rPr>
                        <a:t>✔</a:t>
                      </a:r>
                      <a:endParaRPr sz="1200">
                        <a:latin typeface="Open Sans"/>
                        <a:ea typeface="Open Sans"/>
                        <a:cs typeface="Open Sans"/>
                        <a:sym typeface="Open Sans"/>
                      </a:endParaRPr>
                    </a:p>
                  </a:txBody>
                  <a:tcPr marT="19050" marB="19050" marR="28575" marL="285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CE5CD"/>
                    </a:solidFill>
                  </a:tcPr>
                </a:tc>
                <a:tc>
                  <a:txBody>
                    <a:bodyPr/>
                    <a:lstStyle/>
                    <a:p>
                      <a:pPr indent="0" lvl="0" marL="0" rtl="0" algn="ctr">
                        <a:spcBef>
                          <a:spcPts val="0"/>
                        </a:spcBef>
                        <a:spcAft>
                          <a:spcPts val="0"/>
                        </a:spcAft>
                        <a:buNone/>
                      </a:pPr>
                      <a:r>
                        <a:rPr lang="en" sz="1200">
                          <a:latin typeface="Open Sans"/>
                          <a:ea typeface="Open Sans"/>
                          <a:cs typeface="Open Sans"/>
                          <a:sym typeface="Open Sans"/>
                        </a:rPr>
                        <a:t>✔</a:t>
                      </a:r>
                      <a:endParaRPr sz="1200">
                        <a:latin typeface="Open Sans"/>
                        <a:ea typeface="Open Sans"/>
                        <a:cs typeface="Open Sans"/>
                        <a:sym typeface="Open Sans"/>
                      </a:endParaRPr>
                    </a:p>
                  </a:txBody>
                  <a:tcPr marT="19050" marB="19050" marR="28575" marL="285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9CB9C"/>
                    </a:solidFill>
                  </a:tcPr>
                </a:tc>
              </a:tr>
              <a:tr h="472775">
                <a:tc>
                  <a:txBody>
                    <a:bodyPr/>
                    <a:lstStyle/>
                    <a:p>
                      <a:pPr indent="0" lvl="0" marL="0" rtl="0" algn="l">
                        <a:lnSpc>
                          <a:spcPct val="115000"/>
                        </a:lnSpc>
                        <a:spcBef>
                          <a:spcPts val="0"/>
                        </a:spcBef>
                        <a:spcAft>
                          <a:spcPts val="0"/>
                        </a:spcAft>
                        <a:buNone/>
                      </a:pPr>
                      <a:r>
                        <a:rPr lang="en" sz="1200">
                          <a:latin typeface="Open Sans"/>
                          <a:ea typeface="Open Sans"/>
                          <a:cs typeface="Open Sans"/>
                          <a:sym typeface="Open Sans"/>
                        </a:rPr>
                        <a:t>   Sources synced with Reputation Management Express and Pro</a:t>
                      </a:r>
                      <a:endParaRPr sz="1200">
                        <a:latin typeface="Open Sans"/>
                        <a:ea typeface="Open Sans"/>
                        <a:cs typeface="Open Sans"/>
                        <a:sym typeface="Open Sans"/>
                      </a:endParaRPr>
                    </a:p>
                  </a:txBody>
                  <a:tcPr marT="19050" marB="19050" marR="28575" marL="285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rtl="0" algn="ctr">
                        <a:spcBef>
                          <a:spcPts val="0"/>
                        </a:spcBef>
                        <a:spcAft>
                          <a:spcPts val="0"/>
                        </a:spcAft>
                        <a:buNone/>
                      </a:pPr>
                      <a:r>
                        <a:rPr lang="en" sz="1200">
                          <a:latin typeface="Open Sans"/>
                          <a:ea typeface="Open Sans"/>
                          <a:cs typeface="Open Sans"/>
                          <a:sym typeface="Open Sans"/>
                        </a:rPr>
                        <a:t>Google, Facebook, </a:t>
                      </a:r>
                      <a:br>
                        <a:rPr lang="en" sz="1200">
                          <a:latin typeface="Open Sans"/>
                          <a:ea typeface="Open Sans"/>
                          <a:cs typeface="Open Sans"/>
                          <a:sym typeface="Open Sans"/>
                        </a:rPr>
                      </a:br>
                      <a:r>
                        <a:rPr lang="en" sz="1200">
                          <a:latin typeface="Open Sans"/>
                          <a:ea typeface="Open Sans"/>
                          <a:cs typeface="Open Sans"/>
                          <a:sym typeface="Open Sans"/>
                        </a:rPr>
                        <a:t>MyListing</a:t>
                      </a:r>
                      <a:endParaRPr sz="1200">
                        <a:latin typeface="Open Sans"/>
                        <a:ea typeface="Open Sans"/>
                        <a:cs typeface="Open Sans"/>
                        <a:sym typeface="Open Sans"/>
                      </a:endParaRPr>
                    </a:p>
                  </a:txBody>
                  <a:tcPr marT="19050" marB="19050" marR="28575" marL="285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CE5CD"/>
                    </a:solidFill>
                  </a:tcPr>
                </a:tc>
                <a:tc>
                  <a:txBody>
                    <a:bodyPr/>
                    <a:lstStyle/>
                    <a:p>
                      <a:pPr indent="0" lvl="0" marL="0" rtl="0" algn="ctr">
                        <a:spcBef>
                          <a:spcPts val="0"/>
                        </a:spcBef>
                        <a:spcAft>
                          <a:spcPts val="0"/>
                        </a:spcAft>
                        <a:buNone/>
                      </a:pPr>
                      <a:r>
                        <a:rPr lang="en" sz="1200">
                          <a:latin typeface="Open Sans"/>
                          <a:ea typeface="Open Sans"/>
                          <a:cs typeface="Open Sans"/>
                          <a:sym typeface="Open Sans"/>
                        </a:rPr>
                        <a:t>✔</a:t>
                      </a:r>
                      <a:endParaRPr sz="1200">
                        <a:latin typeface="Open Sans"/>
                        <a:ea typeface="Open Sans"/>
                        <a:cs typeface="Open Sans"/>
                        <a:sym typeface="Open Sans"/>
                      </a:endParaRPr>
                    </a:p>
                  </a:txBody>
                  <a:tcPr marT="19050" marB="19050" marR="28575" marL="285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9CB9C"/>
                    </a:solidFill>
                  </a:tcPr>
                </a:tc>
              </a:tr>
              <a:tr h="375375">
                <a:tc>
                  <a:txBody>
                    <a:bodyPr/>
                    <a:lstStyle/>
                    <a:p>
                      <a:pPr indent="0" lvl="0" marL="0" rtl="0" algn="l">
                        <a:lnSpc>
                          <a:spcPct val="115000"/>
                        </a:lnSpc>
                        <a:spcBef>
                          <a:spcPts val="0"/>
                        </a:spcBef>
                        <a:spcAft>
                          <a:spcPts val="0"/>
                        </a:spcAft>
                        <a:buNone/>
                      </a:pPr>
                      <a:r>
                        <a:rPr lang="en" sz="1200">
                          <a:latin typeface="Open Sans"/>
                          <a:ea typeface="Open Sans"/>
                          <a:cs typeface="Open Sans"/>
                          <a:sym typeface="Open Sans"/>
                        </a:rPr>
                        <a:t>   Customize and save review request templates</a:t>
                      </a:r>
                      <a:endParaRPr sz="1200">
                        <a:latin typeface="Open Sans"/>
                        <a:ea typeface="Open Sans"/>
                        <a:cs typeface="Open Sans"/>
                        <a:sym typeface="Open Sans"/>
                      </a:endParaRPr>
                    </a:p>
                  </a:txBody>
                  <a:tcPr marT="19050" marB="19050" marR="28575" marL="285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rtl="0" algn="ctr">
                        <a:spcBef>
                          <a:spcPts val="0"/>
                        </a:spcBef>
                        <a:spcAft>
                          <a:spcPts val="0"/>
                        </a:spcAft>
                        <a:buNone/>
                      </a:pPr>
                      <a:r>
                        <a:rPr lang="en" sz="1200">
                          <a:latin typeface="Open Sans"/>
                          <a:ea typeface="Open Sans"/>
                          <a:cs typeface="Open Sans"/>
                          <a:sym typeface="Open Sans"/>
                        </a:rPr>
                        <a:t>1 </a:t>
                      </a:r>
                      <a:endParaRPr sz="1200">
                        <a:latin typeface="Open Sans"/>
                        <a:ea typeface="Open Sans"/>
                        <a:cs typeface="Open Sans"/>
                        <a:sym typeface="Open Sans"/>
                      </a:endParaRPr>
                    </a:p>
                  </a:txBody>
                  <a:tcPr marT="19050" marB="19050" marR="28575" marL="285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CE5CD"/>
                    </a:solidFill>
                  </a:tcPr>
                </a:tc>
                <a:tc>
                  <a:txBody>
                    <a:bodyPr/>
                    <a:lstStyle/>
                    <a:p>
                      <a:pPr indent="0" lvl="0" marL="0" rtl="0" algn="ctr">
                        <a:spcBef>
                          <a:spcPts val="0"/>
                        </a:spcBef>
                        <a:spcAft>
                          <a:spcPts val="0"/>
                        </a:spcAft>
                        <a:buNone/>
                      </a:pPr>
                      <a:r>
                        <a:rPr lang="en" sz="1200">
                          <a:latin typeface="Open Sans"/>
                          <a:ea typeface="Open Sans"/>
                          <a:cs typeface="Open Sans"/>
                          <a:sym typeface="Open Sans"/>
                        </a:rPr>
                        <a:t>40</a:t>
                      </a:r>
                      <a:endParaRPr sz="1200">
                        <a:latin typeface="Open Sans"/>
                        <a:ea typeface="Open Sans"/>
                        <a:cs typeface="Open Sans"/>
                        <a:sym typeface="Open Sans"/>
                      </a:endParaRPr>
                    </a:p>
                  </a:txBody>
                  <a:tcPr marT="19050" marB="19050" marR="28575" marL="285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9CB9C"/>
                    </a:solidFill>
                  </a:tcPr>
                </a:tc>
              </a:tr>
              <a:tr h="375375">
                <a:tc>
                  <a:txBody>
                    <a:bodyPr/>
                    <a:lstStyle/>
                    <a:p>
                      <a:pPr indent="0" lvl="0" marL="0" rtl="0" algn="l">
                        <a:lnSpc>
                          <a:spcPct val="115000"/>
                        </a:lnSpc>
                        <a:spcBef>
                          <a:spcPts val="0"/>
                        </a:spcBef>
                        <a:spcAft>
                          <a:spcPts val="0"/>
                        </a:spcAft>
                        <a:buNone/>
                      </a:pPr>
                      <a:r>
                        <a:rPr lang="en" sz="1200">
                          <a:latin typeface="Open Sans"/>
                          <a:ea typeface="Open Sans"/>
                          <a:cs typeface="Open Sans"/>
                          <a:sym typeface="Open Sans"/>
                        </a:rPr>
                        <a:t>   Access to purchasing SMS add-ons</a:t>
                      </a:r>
                      <a:endParaRPr sz="1200">
                        <a:latin typeface="Open Sans"/>
                        <a:ea typeface="Open Sans"/>
                        <a:cs typeface="Open Sans"/>
                        <a:sym typeface="Open Sans"/>
                      </a:endParaRPr>
                    </a:p>
                  </a:txBody>
                  <a:tcPr marT="19050" marB="19050" marR="28575" marL="285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rtl="0" algn="ctr">
                        <a:spcBef>
                          <a:spcPts val="0"/>
                        </a:spcBef>
                        <a:spcAft>
                          <a:spcPts val="0"/>
                        </a:spcAft>
                        <a:buNone/>
                      </a:pPr>
                      <a:r>
                        <a:t/>
                      </a:r>
                      <a:endParaRPr sz="1200">
                        <a:latin typeface="Open Sans"/>
                        <a:ea typeface="Open Sans"/>
                        <a:cs typeface="Open Sans"/>
                        <a:sym typeface="Open Sans"/>
                      </a:endParaRPr>
                    </a:p>
                  </a:txBody>
                  <a:tcPr marT="19050" marB="19050" marR="28575" marL="285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CE5CD"/>
                    </a:solidFill>
                  </a:tcPr>
                </a:tc>
                <a:tc>
                  <a:txBody>
                    <a:bodyPr/>
                    <a:lstStyle/>
                    <a:p>
                      <a:pPr indent="0" lvl="0" marL="0" rtl="0" algn="ctr">
                        <a:spcBef>
                          <a:spcPts val="0"/>
                        </a:spcBef>
                        <a:spcAft>
                          <a:spcPts val="0"/>
                        </a:spcAft>
                        <a:buNone/>
                      </a:pPr>
                      <a:r>
                        <a:rPr lang="en" sz="1200">
                          <a:latin typeface="Open Sans"/>
                          <a:ea typeface="Open Sans"/>
                          <a:cs typeface="Open Sans"/>
                          <a:sym typeface="Open Sans"/>
                        </a:rPr>
                        <a:t>✔</a:t>
                      </a:r>
                      <a:endParaRPr sz="1200">
                        <a:latin typeface="Open Sans"/>
                        <a:ea typeface="Open Sans"/>
                        <a:cs typeface="Open Sans"/>
                        <a:sym typeface="Open Sans"/>
                      </a:endParaRPr>
                    </a:p>
                  </a:txBody>
                  <a:tcPr marT="19050" marB="19050" marR="28575" marL="285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9CB9C"/>
                    </a:solidFill>
                  </a:tcPr>
                </a:tc>
              </a:tr>
              <a:tr h="412250">
                <a:tc>
                  <a:txBody>
                    <a:bodyPr/>
                    <a:lstStyle/>
                    <a:p>
                      <a:pPr indent="0" lvl="0" marL="0" rtl="0" algn="l">
                        <a:lnSpc>
                          <a:spcPct val="115000"/>
                        </a:lnSpc>
                        <a:spcBef>
                          <a:spcPts val="0"/>
                        </a:spcBef>
                        <a:spcAft>
                          <a:spcPts val="0"/>
                        </a:spcAft>
                        <a:buNone/>
                      </a:pPr>
                      <a:r>
                        <a:rPr lang="en" sz="1200">
                          <a:latin typeface="Open Sans"/>
                          <a:ea typeface="Open Sans"/>
                          <a:cs typeface="Open Sans"/>
                          <a:sym typeface="Open Sans"/>
                        </a:rPr>
                        <a:t>   Send automated follow-up email to customers who haven’t reviewed</a:t>
                      </a:r>
                      <a:endParaRPr sz="1200">
                        <a:latin typeface="Open Sans"/>
                        <a:ea typeface="Open Sans"/>
                        <a:cs typeface="Open Sans"/>
                        <a:sym typeface="Open Sans"/>
                      </a:endParaRPr>
                    </a:p>
                  </a:txBody>
                  <a:tcPr marT="19050" marB="19050" marR="28575" marL="285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rtl="0" algn="ctr">
                        <a:spcBef>
                          <a:spcPts val="0"/>
                        </a:spcBef>
                        <a:spcAft>
                          <a:spcPts val="0"/>
                        </a:spcAft>
                        <a:buNone/>
                      </a:pPr>
                      <a:r>
                        <a:t/>
                      </a:r>
                      <a:endParaRPr sz="1200">
                        <a:latin typeface="Open Sans"/>
                        <a:ea typeface="Open Sans"/>
                        <a:cs typeface="Open Sans"/>
                        <a:sym typeface="Open Sans"/>
                      </a:endParaRPr>
                    </a:p>
                  </a:txBody>
                  <a:tcPr marT="19050" marB="19050" marR="28575" marL="285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CE5CD"/>
                    </a:solidFill>
                  </a:tcPr>
                </a:tc>
                <a:tc>
                  <a:txBody>
                    <a:bodyPr/>
                    <a:lstStyle/>
                    <a:p>
                      <a:pPr indent="0" lvl="0" marL="0" rtl="0" algn="ctr">
                        <a:spcBef>
                          <a:spcPts val="0"/>
                        </a:spcBef>
                        <a:spcAft>
                          <a:spcPts val="0"/>
                        </a:spcAft>
                        <a:buNone/>
                      </a:pPr>
                      <a:r>
                        <a:rPr lang="en" sz="1200">
                          <a:latin typeface="Open Sans"/>
                          <a:ea typeface="Open Sans"/>
                          <a:cs typeface="Open Sans"/>
                          <a:sym typeface="Open Sans"/>
                        </a:rPr>
                        <a:t>✔</a:t>
                      </a:r>
                      <a:endParaRPr sz="1200">
                        <a:latin typeface="Open Sans"/>
                        <a:ea typeface="Open Sans"/>
                        <a:cs typeface="Open Sans"/>
                        <a:sym typeface="Open Sans"/>
                      </a:endParaRPr>
                    </a:p>
                  </a:txBody>
                  <a:tcPr marT="19050" marB="19050" marR="28575" marL="285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9CB9C"/>
                    </a:solidFill>
                  </a:tcPr>
                </a:tc>
              </a:tr>
              <a:tr h="412250">
                <a:tc>
                  <a:txBody>
                    <a:bodyPr/>
                    <a:lstStyle/>
                    <a:p>
                      <a:pPr indent="0" lvl="0" marL="0" rtl="0" algn="l">
                        <a:lnSpc>
                          <a:spcPct val="115000"/>
                        </a:lnSpc>
                        <a:spcBef>
                          <a:spcPts val="0"/>
                        </a:spcBef>
                        <a:spcAft>
                          <a:spcPts val="0"/>
                        </a:spcAft>
                        <a:buNone/>
                      </a:pPr>
                      <a:r>
                        <a:rPr lang="en" sz="1200">
                          <a:solidFill>
                            <a:srgbClr val="000000"/>
                          </a:solidFill>
                          <a:latin typeface="Open Sans"/>
                          <a:ea typeface="Open Sans"/>
                          <a:cs typeface="Open Sans"/>
                          <a:sym typeface="Open Sans"/>
                        </a:rPr>
                        <a:t>   Send from a customized email domain</a:t>
                      </a:r>
                      <a:endParaRPr sz="1200">
                        <a:latin typeface="Open Sans"/>
                        <a:ea typeface="Open Sans"/>
                        <a:cs typeface="Open Sans"/>
                        <a:sym typeface="Open Sans"/>
                      </a:endParaRPr>
                    </a:p>
                  </a:txBody>
                  <a:tcPr marT="19050" marB="19050" marR="28575" marL="285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rtl="0" algn="ctr">
                        <a:spcBef>
                          <a:spcPts val="0"/>
                        </a:spcBef>
                        <a:spcAft>
                          <a:spcPts val="0"/>
                        </a:spcAft>
                        <a:buNone/>
                      </a:pPr>
                      <a:r>
                        <a:t/>
                      </a:r>
                      <a:endParaRPr sz="1200">
                        <a:latin typeface="Open Sans"/>
                        <a:ea typeface="Open Sans"/>
                        <a:cs typeface="Open Sans"/>
                        <a:sym typeface="Open Sans"/>
                      </a:endParaRPr>
                    </a:p>
                  </a:txBody>
                  <a:tcPr marT="19050" marB="19050" marR="28575" marL="285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CE5CD"/>
                    </a:solidFill>
                  </a:tcPr>
                </a:tc>
                <a:tc>
                  <a:txBody>
                    <a:bodyPr/>
                    <a:lstStyle/>
                    <a:p>
                      <a:pPr indent="0" lvl="0" marL="0" rtl="0" algn="ctr">
                        <a:spcBef>
                          <a:spcPts val="0"/>
                        </a:spcBef>
                        <a:spcAft>
                          <a:spcPts val="0"/>
                        </a:spcAft>
                        <a:buNone/>
                      </a:pPr>
                      <a:r>
                        <a:rPr lang="en" sz="1200">
                          <a:solidFill>
                            <a:srgbClr val="000000"/>
                          </a:solidFill>
                          <a:latin typeface="Open Sans"/>
                          <a:ea typeface="Open Sans"/>
                          <a:cs typeface="Open Sans"/>
                          <a:sym typeface="Open Sans"/>
                        </a:rPr>
                        <a:t>✔</a:t>
                      </a:r>
                      <a:endParaRPr sz="1200">
                        <a:latin typeface="Open Sans"/>
                        <a:ea typeface="Open Sans"/>
                        <a:cs typeface="Open Sans"/>
                        <a:sym typeface="Open Sans"/>
                      </a:endParaRPr>
                    </a:p>
                  </a:txBody>
                  <a:tcPr marT="19050" marB="19050" marR="28575" marL="285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9CB9C"/>
                    </a:solidFill>
                  </a:tcPr>
                </a:tc>
              </a:tr>
              <a:tr h="412250">
                <a:tc>
                  <a:txBody>
                    <a:bodyPr/>
                    <a:lstStyle/>
                    <a:p>
                      <a:pPr indent="0" lvl="0" marL="0" rtl="0" algn="l">
                        <a:lnSpc>
                          <a:spcPct val="115000"/>
                        </a:lnSpc>
                        <a:spcBef>
                          <a:spcPts val="0"/>
                        </a:spcBef>
                        <a:spcAft>
                          <a:spcPts val="0"/>
                        </a:spcAft>
                        <a:buNone/>
                      </a:pPr>
                      <a:r>
                        <a:rPr lang="en" sz="1200">
                          <a:solidFill>
                            <a:srgbClr val="000000"/>
                          </a:solidFill>
                          <a:latin typeface="Open Sans"/>
                          <a:ea typeface="Open Sans"/>
                          <a:cs typeface="Open Sans"/>
                          <a:sym typeface="Open Sans"/>
                        </a:rPr>
                        <a:t>   </a:t>
                      </a:r>
                      <a:r>
                        <a:rPr lang="en" sz="1200">
                          <a:latin typeface="Open Sans"/>
                          <a:ea typeface="Open Sans"/>
                          <a:cs typeface="Open Sans"/>
                          <a:sym typeface="Open Sans"/>
                        </a:rPr>
                        <a:t>Daily Digest emails + Executive Report</a:t>
                      </a:r>
                      <a:endParaRPr sz="1200">
                        <a:solidFill>
                          <a:srgbClr val="000000"/>
                        </a:solidFill>
                        <a:latin typeface="Open Sans"/>
                        <a:ea typeface="Open Sans"/>
                        <a:cs typeface="Open Sans"/>
                        <a:sym typeface="Open Sans"/>
                      </a:endParaRPr>
                    </a:p>
                  </a:txBody>
                  <a:tcPr marT="19050" marB="19050" marR="28575" marL="285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rPr lang="en" sz="1200">
                          <a:solidFill>
                            <a:schemeClr val="dk1"/>
                          </a:solidFill>
                          <a:latin typeface="Open Sans"/>
                          <a:ea typeface="Open Sans"/>
                          <a:cs typeface="Open Sans"/>
                          <a:sym typeface="Open Sans"/>
                        </a:rPr>
                        <a:t>✔</a:t>
                      </a:r>
                      <a:endParaRPr sz="1200">
                        <a:latin typeface="Open Sans"/>
                        <a:ea typeface="Open Sans"/>
                        <a:cs typeface="Open Sans"/>
                        <a:sym typeface="Open Sans"/>
                      </a:endParaRPr>
                    </a:p>
                  </a:txBody>
                  <a:tcPr marT="19050" marB="19050" marR="28575" marL="285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CE5CD"/>
                    </a:solidFill>
                  </a:tcPr>
                </a:tc>
                <a:tc>
                  <a:txBody>
                    <a:bodyPr/>
                    <a:lstStyle/>
                    <a:p>
                      <a:pPr indent="0" lvl="0" marL="0" rtl="0" algn="ctr">
                        <a:spcBef>
                          <a:spcPts val="0"/>
                        </a:spcBef>
                        <a:spcAft>
                          <a:spcPts val="0"/>
                        </a:spcAft>
                        <a:buNone/>
                      </a:pPr>
                      <a:r>
                        <a:rPr lang="en" sz="1200">
                          <a:solidFill>
                            <a:srgbClr val="000000"/>
                          </a:solidFill>
                          <a:latin typeface="Open Sans"/>
                          <a:ea typeface="Open Sans"/>
                          <a:cs typeface="Open Sans"/>
                          <a:sym typeface="Open Sans"/>
                        </a:rPr>
                        <a:t>✔</a:t>
                      </a:r>
                      <a:endParaRPr sz="1200">
                        <a:solidFill>
                          <a:srgbClr val="000000"/>
                        </a:solidFill>
                        <a:latin typeface="Open Sans"/>
                        <a:ea typeface="Open Sans"/>
                        <a:cs typeface="Open Sans"/>
                        <a:sym typeface="Open Sans"/>
                      </a:endParaRPr>
                    </a:p>
                  </a:txBody>
                  <a:tcPr marT="19050" marB="19050" marR="28575" marL="285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9CB9C"/>
                    </a:solidFill>
                  </a:tcPr>
                </a:tc>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4" name="Shape 664"/>
        <p:cNvGrpSpPr/>
        <p:nvPr/>
      </p:nvGrpSpPr>
      <p:grpSpPr>
        <a:xfrm>
          <a:off x="0" y="0"/>
          <a:ext cx="0" cy="0"/>
          <a:chOff x="0" y="0"/>
          <a:chExt cx="0" cy="0"/>
        </a:xfrm>
      </p:grpSpPr>
      <p:sp>
        <p:nvSpPr>
          <p:cNvPr id="665" name="Google Shape;665;p84"/>
          <p:cNvSpPr/>
          <p:nvPr/>
        </p:nvSpPr>
        <p:spPr>
          <a:xfrm>
            <a:off x="0" y="129638"/>
            <a:ext cx="8667900" cy="744000"/>
          </a:xfrm>
          <a:prstGeom prst="rect">
            <a:avLst/>
          </a:prstGeom>
          <a:solidFill>
            <a:srgbClr val="F57C00"/>
          </a:solidFill>
          <a:ln>
            <a:noFill/>
          </a:ln>
        </p:spPr>
        <p:txBody>
          <a:bodyPr anchorCtr="0" anchor="ctr" bIns="91425" lIns="91425" spcFirstLastPara="1" rIns="91425" wrap="square" tIns="91425">
            <a:noAutofit/>
          </a:bodyPr>
          <a:lstStyle/>
          <a:p>
            <a:pPr indent="0" lvl="0" marL="457200" rtl="0" algn="l">
              <a:spcBef>
                <a:spcPts val="0"/>
              </a:spcBef>
              <a:spcAft>
                <a:spcPts val="0"/>
              </a:spcAft>
              <a:buNone/>
            </a:pPr>
            <a:r>
              <a:rPr lang="en" sz="3600">
                <a:solidFill>
                  <a:srgbClr val="FFFFFF"/>
                </a:solidFill>
                <a:latin typeface="Montserrat"/>
                <a:ea typeface="Montserrat"/>
                <a:cs typeface="Montserrat"/>
                <a:sym typeface="Montserrat"/>
              </a:rPr>
              <a:t>Customer Voice</a:t>
            </a:r>
            <a:endParaRPr sz="3600">
              <a:solidFill>
                <a:srgbClr val="FFFFFF"/>
              </a:solidFill>
              <a:latin typeface="Montserrat"/>
              <a:ea typeface="Montserrat"/>
              <a:cs typeface="Montserrat"/>
              <a:sym typeface="Montserrat"/>
            </a:endParaRPr>
          </a:p>
        </p:txBody>
      </p:sp>
      <p:grpSp>
        <p:nvGrpSpPr>
          <p:cNvPr id="666" name="Google Shape;666;p84"/>
          <p:cNvGrpSpPr/>
          <p:nvPr/>
        </p:nvGrpSpPr>
        <p:grpSpPr>
          <a:xfrm>
            <a:off x="8162012" y="26901"/>
            <a:ext cx="949474" cy="949474"/>
            <a:chOff x="8162012" y="26901"/>
            <a:chExt cx="949474" cy="949474"/>
          </a:xfrm>
        </p:grpSpPr>
        <p:sp>
          <p:nvSpPr>
            <p:cNvPr id="667" name="Google Shape;667;p84"/>
            <p:cNvSpPr/>
            <p:nvPr/>
          </p:nvSpPr>
          <p:spPr>
            <a:xfrm>
              <a:off x="8194550" y="59446"/>
              <a:ext cx="884400" cy="884400"/>
            </a:xfrm>
            <a:prstGeom prst="ellipse">
              <a:avLst/>
            </a:prstGeom>
            <a:solidFill>
              <a:srgbClr val="EEEEEE"/>
            </a:solidFill>
            <a:ln cap="flat" cmpd="sng" w="762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68" name="Google Shape;668;p84"/>
            <p:cNvPicPr preferRelativeResize="0"/>
            <p:nvPr/>
          </p:nvPicPr>
          <p:blipFill>
            <a:blip r:embed="rId3">
              <a:alphaModFix/>
            </a:blip>
            <a:stretch>
              <a:fillRect/>
            </a:stretch>
          </p:blipFill>
          <p:spPr>
            <a:xfrm>
              <a:off x="8162012" y="26901"/>
              <a:ext cx="949474" cy="949474"/>
            </a:xfrm>
            <a:prstGeom prst="rect">
              <a:avLst/>
            </a:prstGeom>
            <a:noFill/>
            <a:ln>
              <a:noFill/>
            </a:ln>
          </p:spPr>
        </p:pic>
      </p:grpSp>
      <p:sp>
        <p:nvSpPr>
          <p:cNvPr id="669" name="Google Shape;669;p84"/>
          <p:cNvSpPr/>
          <p:nvPr/>
        </p:nvSpPr>
        <p:spPr>
          <a:xfrm>
            <a:off x="-95250" y="873650"/>
            <a:ext cx="6599400" cy="353700"/>
          </a:xfrm>
          <a:prstGeom prst="parallelogram">
            <a:avLst>
              <a:gd fmla="val 25000" name="adj"/>
            </a:avLst>
          </a:pr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latin typeface="Montserrat"/>
                <a:ea typeface="Montserrat"/>
                <a:cs typeface="Montserrat"/>
                <a:sym typeface="Montserrat"/>
              </a:rPr>
              <a:t>DEMO</a:t>
            </a:r>
            <a:endParaRPr>
              <a:latin typeface="Montserrat"/>
              <a:ea typeface="Montserrat"/>
              <a:cs typeface="Montserrat"/>
              <a:sym typeface="Montserrat"/>
            </a:endParaRPr>
          </a:p>
        </p:txBody>
      </p:sp>
      <p:pic>
        <p:nvPicPr>
          <p:cNvPr id="670" name="Google Shape;670;p84">
            <a:hlinkClick r:id="rId4"/>
          </p:cNvPr>
          <p:cNvPicPr preferRelativeResize="0"/>
          <p:nvPr/>
        </p:nvPicPr>
        <p:blipFill>
          <a:blip r:embed="rId5">
            <a:alphaModFix/>
          </a:blip>
          <a:stretch>
            <a:fillRect/>
          </a:stretch>
        </p:blipFill>
        <p:spPr>
          <a:xfrm>
            <a:off x="294225" y="2253450"/>
            <a:ext cx="4324526" cy="1996274"/>
          </a:xfrm>
          <a:prstGeom prst="rect">
            <a:avLst/>
          </a:prstGeom>
          <a:noFill/>
          <a:ln>
            <a:noFill/>
          </a:ln>
          <a:effectLst>
            <a:outerShdw blurRad="57150" rotWithShape="0" algn="bl" dir="5400000" dist="19050">
              <a:srgbClr val="000000">
                <a:alpha val="50000"/>
              </a:srgbClr>
            </a:outerShdw>
          </a:effectLst>
        </p:spPr>
      </p:pic>
      <p:sp>
        <p:nvSpPr>
          <p:cNvPr id="671" name="Google Shape;671;p84"/>
          <p:cNvSpPr txBox="1"/>
          <p:nvPr/>
        </p:nvSpPr>
        <p:spPr>
          <a:xfrm>
            <a:off x="294225" y="1711575"/>
            <a:ext cx="4324500" cy="399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Open Sans"/>
                <a:ea typeface="Open Sans"/>
                <a:cs typeface="Open Sans"/>
                <a:sym typeface="Open Sans"/>
              </a:rPr>
              <a:t>Customer Voice </a:t>
            </a:r>
            <a:r>
              <a:rPr lang="en">
                <a:latin typeface="Open Sans"/>
                <a:ea typeface="Open Sans"/>
                <a:cs typeface="Open Sans"/>
                <a:sym typeface="Open Sans"/>
              </a:rPr>
              <a:t>Pro</a:t>
            </a:r>
            <a:endParaRPr>
              <a:latin typeface="Open Sans"/>
              <a:ea typeface="Open Sans"/>
              <a:cs typeface="Open Sans"/>
              <a:sym typeface="Open Sans"/>
            </a:endParaRPr>
          </a:p>
        </p:txBody>
      </p:sp>
      <p:pic>
        <p:nvPicPr>
          <p:cNvPr id="672" name="Google Shape;672;p84"/>
          <p:cNvPicPr preferRelativeResize="0"/>
          <p:nvPr/>
        </p:nvPicPr>
        <p:blipFill>
          <a:blip r:embed="rId6">
            <a:alphaModFix/>
          </a:blip>
          <a:stretch>
            <a:fillRect/>
          </a:stretch>
        </p:blipFill>
        <p:spPr>
          <a:xfrm>
            <a:off x="4751754" y="2253450"/>
            <a:ext cx="4073271" cy="1996274"/>
          </a:xfrm>
          <a:prstGeom prst="rect">
            <a:avLst/>
          </a:prstGeom>
          <a:noFill/>
          <a:ln>
            <a:noFill/>
          </a:ln>
        </p:spPr>
      </p:pic>
      <p:sp>
        <p:nvSpPr>
          <p:cNvPr id="673" name="Google Shape;673;p84"/>
          <p:cNvSpPr txBox="1"/>
          <p:nvPr/>
        </p:nvSpPr>
        <p:spPr>
          <a:xfrm>
            <a:off x="4751688" y="1711575"/>
            <a:ext cx="4073400" cy="399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Open Sans"/>
                <a:ea typeface="Open Sans"/>
                <a:cs typeface="Open Sans"/>
                <a:sym typeface="Open Sans"/>
              </a:rPr>
              <a:t>Customer Voice Express</a:t>
            </a:r>
            <a:endParaRPr>
              <a:latin typeface="Open Sans"/>
              <a:ea typeface="Open Sans"/>
              <a:cs typeface="Open Sans"/>
              <a:sym typeface="Open Sans"/>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p66"/>
          <p:cNvSpPr/>
          <p:nvPr/>
        </p:nvSpPr>
        <p:spPr>
          <a:xfrm>
            <a:off x="0" y="129638"/>
            <a:ext cx="8667900" cy="744000"/>
          </a:xfrm>
          <a:prstGeom prst="rect">
            <a:avLst/>
          </a:prstGeom>
          <a:solidFill>
            <a:srgbClr val="F57C00"/>
          </a:solidFill>
          <a:ln>
            <a:noFill/>
          </a:ln>
        </p:spPr>
        <p:txBody>
          <a:bodyPr anchorCtr="0" anchor="ctr" bIns="91425" lIns="91425" spcFirstLastPara="1" rIns="91425" wrap="square" tIns="91425">
            <a:noAutofit/>
          </a:bodyPr>
          <a:lstStyle/>
          <a:p>
            <a:pPr indent="0" lvl="0" marL="457200" rtl="0" algn="l">
              <a:spcBef>
                <a:spcPts val="0"/>
              </a:spcBef>
              <a:spcAft>
                <a:spcPts val="0"/>
              </a:spcAft>
              <a:buNone/>
            </a:pPr>
            <a:r>
              <a:rPr lang="en" sz="3600">
                <a:solidFill>
                  <a:srgbClr val="FFFFFF"/>
                </a:solidFill>
                <a:latin typeface="Montserrat"/>
                <a:ea typeface="Montserrat"/>
                <a:cs typeface="Montserrat"/>
                <a:sym typeface="Montserrat"/>
              </a:rPr>
              <a:t>Customer Voice</a:t>
            </a:r>
            <a:endParaRPr sz="3600">
              <a:solidFill>
                <a:srgbClr val="FFFFFF"/>
              </a:solidFill>
              <a:latin typeface="Montserrat"/>
              <a:ea typeface="Montserrat"/>
              <a:cs typeface="Montserrat"/>
              <a:sym typeface="Montserrat"/>
            </a:endParaRPr>
          </a:p>
        </p:txBody>
      </p:sp>
      <p:grpSp>
        <p:nvGrpSpPr>
          <p:cNvPr id="333" name="Google Shape;333;p66"/>
          <p:cNvGrpSpPr/>
          <p:nvPr/>
        </p:nvGrpSpPr>
        <p:grpSpPr>
          <a:xfrm>
            <a:off x="8162012" y="26901"/>
            <a:ext cx="949474" cy="949474"/>
            <a:chOff x="8162012" y="26901"/>
            <a:chExt cx="949474" cy="949474"/>
          </a:xfrm>
        </p:grpSpPr>
        <p:sp>
          <p:nvSpPr>
            <p:cNvPr id="334" name="Google Shape;334;p66"/>
            <p:cNvSpPr/>
            <p:nvPr/>
          </p:nvSpPr>
          <p:spPr>
            <a:xfrm>
              <a:off x="8194550" y="59446"/>
              <a:ext cx="884400" cy="884400"/>
            </a:xfrm>
            <a:prstGeom prst="ellipse">
              <a:avLst/>
            </a:prstGeom>
            <a:solidFill>
              <a:srgbClr val="EEEEEE"/>
            </a:solidFill>
            <a:ln cap="flat" cmpd="sng" w="762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35" name="Google Shape;335;p66"/>
            <p:cNvPicPr preferRelativeResize="0"/>
            <p:nvPr/>
          </p:nvPicPr>
          <p:blipFill>
            <a:blip r:embed="rId3">
              <a:alphaModFix/>
            </a:blip>
            <a:stretch>
              <a:fillRect/>
            </a:stretch>
          </p:blipFill>
          <p:spPr>
            <a:xfrm>
              <a:off x="8162012" y="26901"/>
              <a:ext cx="949474" cy="949474"/>
            </a:xfrm>
            <a:prstGeom prst="rect">
              <a:avLst/>
            </a:prstGeom>
            <a:noFill/>
            <a:ln>
              <a:noFill/>
            </a:ln>
          </p:spPr>
        </p:pic>
      </p:grpSp>
      <p:sp>
        <p:nvSpPr>
          <p:cNvPr id="336" name="Google Shape;336;p66"/>
          <p:cNvSpPr/>
          <p:nvPr/>
        </p:nvSpPr>
        <p:spPr>
          <a:xfrm>
            <a:off x="-95250" y="873650"/>
            <a:ext cx="6599400" cy="353700"/>
          </a:xfrm>
          <a:prstGeom prst="parallelogram">
            <a:avLst>
              <a:gd fmla="val 25000" name="adj"/>
            </a:avLst>
          </a:pr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latin typeface="Montserrat"/>
                <a:ea typeface="Montserrat"/>
                <a:cs typeface="Montserrat"/>
                <a:sym typeface="Montserrat"/>
              </a:rPr>
              <a:t>How does Customer Voice work?</a:t>
            </a:r>
            <a:endParaRPr b="1">
              <a:latin typeface="Montserrat"/>
              <a:ea typeface="Montserrat"/>
              <a:cs typeface="Montserrat"/>
              <a:sym typeface="Montserrat"/>
            </a:endParaRPr>
          </a:p>
        </p:txBody>
      </p:sp>
      <p:cxnSp>
        <p:nvCxnSpPr>
          <p:cNvPr id="337" name="Google Shape;337;p66"/>
          <p:cNvCxnSpPr>
            <a:stCxn id="338" idx="6"/>
            <a:endCxn id="339" idx="2"/>
          </p:cNvCxnSpPr>
          <p:nvPr/>
        </p:nvCxnSpPr>
        <p:spPr>
          <a:xfrm>
            <a:off x="1454500" y="3505658"/>
            <a:ext cx="6287700" cy="0"/>
          </a:xfrm>
          <a:prstGeom prst="straightConnector1">
            <a:avLst/>
          </a:prstGeom>
          <a:noFill/>
          <a:ln cap="flat" cmpd="sng" w="38100">
            <a:solidFill>
              <a:srgbClr val="EFEFEF"/>
            </a:solidFill>
            <a:prstDash val="solid"/>
            <a:round/>
            <a:headEnd len="med" w="med" type="none"/>
            <a:tailEnd len="med" w="med" type="none"/>
          </a:ln>
        </p:spPr>
      </p:cxnSp>
      <p:grpSp>
        <p:nvGrpSpPr>
          <p:cNvPr id="340" name="Google Shape;340;p66"/>
          <p:cNvGrpSpPr/>
          <p:nvPr/>
        </p:nvGrpSpPr>
        <p:grpSpPr>
          <a:xfrm>
            <a:off x="2176300" y="1722652"/>
            <a:ext cx="3347700" cy="2779673"/>
            <a:chOff x="2922100" y="1304302"/>
            <a:chExt cx="3347700" cy="2779673"/>
          </a:xfrm>
        </p:grpSpPr>
        <p:cxnSp>
          <p:nvCxnSpPr>
            <p:cNvPr id="341" name="Google Shape;341;p66"/>
            <p:cNvCxnSpPr/>
            <p:nvPr/>
          </p:nvCxnSpPr>
          <p:spPr>
            <a:xfrm rot="10800000">
              <a:off x="3748650" y="2397312"/>
              <a:ext cx="0" cy="690000"/>
            </a:xfrm>
            <a:prstGeom prst="straightConnector1">
              <a:avLst/>
            </a:prstGeom>
            <a:noFill/>
            <a:ln cap="flat" cmpd="sng" w="28575">
              <a:solidFill>
                <a:srgbClr val="FFAB40"/>
              </a:solidFill>
              <a:prstDash val="dash"/>
              <a:round/>
              <a:headEnd len="med" w="med" type="none"/>
              <a:tailEnd len="med" w="med" type="none"/>
            </a:ln>
          </p:spPr>
        </p:cxnSp>
        <p:sp>
          <p:nvSpPr>
            <p:cNvPr id="342" name="Google Shape;342;p66"/>
            <p:cNvSpPr/>
            <p:nvPr/>
          </p:nvSpPr>
          <p:spPr>
            <a:xfrm>
              <a:off x="3619345" y="2950208"/>
              <a:ext cx="258600" cy="274200"/>
            </a:xfrm>
            <a:prstGeom prst="ellipse">
              <a:avLst/>
            </a:prstGeom>
            <a:solidFill>
              <a:srgbClr val="F57C00"/>
            </a:solidFill>
            <a:ln cap="flat" cmpd="sng" w="38100">
              <a:solidFill>
                <a:srgbClr val="FFC92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200">
                <a:solidFill>
                  <a:srgbClr val="FFFFFF"/>
                </a:solidFill>
                <a:latin typeface="Montserrat"/>
                <a:ea typeface="Montserrat"/>
                <a:cs typeface="Montserrat"/>
                <a:sym typeface="Montserrat"/>
              </a:endParaRPr>
            </a:p>
          </p:txBody>
        </p:sp>
        <p:sp>
          <p:nvSpPr>
            <p:cNvPr id="343" name="Google Shape;343;p66"/>
            <p:cNvSpPr txBox="1"/>
            <p:nvPr/>
          </p:nvSpPr>
          <p:spPr>
            <a:xfrm>
              <a:off x="2922100" y="3330075"/>
              <a:ext cx="3347700" cy="7539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lang="en">
                  <a:latin typeface="Open Sans"/>
                  <a:ea typeface="Open Sans"/>
                  <a:cs typeface="Open Sans"/>
                  <a:sym typeface="Open Sans"/>
                </a:rPr>
                <a:t>One at a time </a:t>
              </a:r>
              <a:endParaRPr>
                <a:latin typeface="Open Sans"/>
                <a:ea typeface="Open Sans"/>
                <a:cs typeface="Open Sans"/>
                <a:sym typeface="Open Sans"/>
              </a:endParaRPr>
            </a:p>
            <a:p>
              <a:pPr indent="0" lvl="0" marL="0" rtl="0" algn="ctr">
                <a:lnSpc>
                  <a:spcPct val="100000"/>
                </a:lnSpc>
                <a:spcBef>
                  <a:spcPts val="0"/>
                </a:spcBef>
                <a:spcAft>
                  <a:spcPts val="0"/>
                </a:spcAft>
                <a:buNone/>
              </a:pPr>
              <a:r>
                <a:rPr lang="en">
                  <a:latin typeface="Open Sans"/>
                  <a:ea typeface="Open Sans"/>
                  <a:cs typeface="Open Sans"/>
                  <a:sym typeface="Open Sans"/>
                </a:rPr>
                <a:t>or in bulk</a:t>
              </a:r>
              <a:endParaRPr baseline="30000">
                <a:latin typeface="Open Sans"/>
                <a:ea typeface="Open Sans"/>
                <a:cs typeface="Open Sans"/>
                <a:sym typeface="Open Sans"/>
              </a:endParaRPr>
            </a:p>
          </p:txBody>
        </p:sp>
        <p:sp>
          <p:nvSpPr>
            <p:cNvPr id="344" name="Google Shape;344;p66"/>
            <p:cNvSpPr/>
            <p:nvPr/>
          </p:nvSpPr>
          <p:spPr>
            <a:xfrm>
              <a:off x="3039750" y="1304302"/>
              <a:ext cx="1417800" cy="1089300"/>
            </a:xfrm>
            <a:prstGeom prst="roundRect">
              <a:avLst>
                <a:gd fmla="val 0" name="adj"/>
              </a:avLst>
            </a:prstGeom>
            <a:solidFill>
              <a:srgbClr val="F57C00"/>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solidFill>
                    <a:srgbClr val="FFFFFF"/>
                  </a:solidFill>
                  <a:latin typeface="Montserrat"/>
                  <a:ea typeface="Montserrat"/>
                  <a:cs typeface="Montserrat"/>
                  <a:sym typeface="Montserrat"/>
                </a:rPr>
                <a:t>Upload customer information</a:t>
              </a:r>
              <a:endParaRPr sz="1600">
                <a:solidFill>
                  <a:srgbClr val="FFFFFF"/>
                </a:solidFill>
                <a:latin typeface="Montserrat"/>
                <a:ea typeface="Montserrat"/>
                <a:cs typeface="Montserrat"/>
                <a:sym typeface="Montserrat"/>
              </a:endParaRPr>
            </a:p>
          </p:txBody>
        </p:sp>
      </p:grpSp>
      <p:grpSp>
        <p:nvGrpSpPr>
          <p:cNvPr id="345" name="Google Shape;345;p66"/>
          <p:cNvGrpSpPr/>
          <p:nvPr/>
        </p:nvGrpSpPr>
        <p:grpSpPr>
          <a:xfrm>
            <a:off x="5524100" y="1722650"/>
            <a:ext cx="1540200" cy="2769775"/>
            <a:chOff x="7580975" y="1304300"/>
            <a:chExt cx="1540200" cy="2769775"/>
          </a:xfrm>
        </p:grpSpPr>
        <p:cxnSp>
          <p:nvCxnSpPr>
            <p:cNvPr id="346" name="Google Shape;346;p66"/>
            <p:cNvCxnSpPr/>
            <p:nvPr/>
          </p:nvCxnSpPr>
          <p:spPr>
            <a:xfrm rot="10800000">
              <a:off x="8351075" y="2412612"/>
              <a:ext cx="0" cy="674700"/>
            </a:xfrm>
            <a:prstGeom prst="straightConnector1">
              <a:avLst/>
            </a:prstGeom>
            <a:noFill/>
            <a:ln cap="flat" cmpd="sng" w="28575">
              <a:solidFill>
                <a:srgbClr val="3D85C6"/>
              </a:solidFill>
              <a:prstDash val="dash"/>
              <a:round/>
              <a:headEnd len="med" w="med" type="none"/>
              <a:tailEnd len="med" w="med" type="none"/>
            </a:ln>
          </p:spPr>
        </p:cxnSp>
        <p:sp>
          <p:nvSpPr>
            <p:cNvPr id="347" name="Google Shape;347;p66"/>
            <p:cNvSpPr/>
            <p:nvPr/>
          </p:nvSpPr>
          <p:spPr>
            <a:xfrm>
              <a:off x="8221775" y="2950208"/>
              <a:ext cx="258600" cy="274200"/>
            </a:xfrm>
            <a:prstGeom prst="ellipse">
              <a:avLst/>
            </a:prstGeom>
            <a:solidFill>
              <a:srgbClr val="3C78D8"/>
            </a:solidFill>
            <a:ln cap="flat" cmpd="sng" w="38100">
              <a:solidFill>
                <a:srgbClr val="9FC5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200">
                <a:solidFill>
                  <a:srgbClr val="FFFFFF"/>
                </a:solidFill>
                <a:latin typeface="Montserrat"/>
                <a:ea typeface="Montserrat"/>
                <a:cs typeface="Montserrat"/>
                <a:sym typeface="Montserrat"/>
              </a:endParaRPr>
            </a:p>
          </p:txBody>
        </p:sp>
        <p:sp>
          <p:nvSpPr>
            <p:cNvPr id="348" name="Google Shape;348;p66"/>
            <p:cNvSpPr txBox="1"/>
            <p:nvPr/>
          </p:nvSpPr>
          <p:spPr>
            <a:xfrm>
              <a:off x="7580975" y="3330075"/>
              <a:ext cx="1540200" cy="744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Open Sans"/>
                  <a:ea typeface="Open Sans"/>
                  <a:cs typeface="Open Sans"/>
                  <a:sym typeface="Open Sans"/>
                </a:rPr>
                <a:t>Follow up email is sent if no review is left</a:t>
              </a:r>
              <a:endParaRPr>
                <a:latin typeface="Open Sans"/>
                <a:ea typeface="Open Sans"/>
                <a:cs typeface="Open Sans"/>
                <a:sym typeface="Open Sans"/>
              </a:endParaRPr>
            </a:p>
          </p:txBody>
        </p:sp>
        <p:sp>
          <p:nvSpPr>
            <p:cNvPr id="349" name="Google Shape;349;p66"/>
            <p:cNvSpPr/>
            <p:nvPr/>
          </p:nvSpPr>
          <p:spPr>
            <a:xfrm>
              <a:off x="7738975" y="1304300"/>
              <a:ext cx="1234500" cy="1100700"/>
            </a:xfrm>
            <a:prstGeom prst="roundRect">
              <a:avLst>
                <a:gd fmla="val 0" name="adj"/>
              </a:avLst>
            </a:prstGeom>
            <a:solidFill>
              <a:srgbClr val="3D85C6"/>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latin typeface="Montserrat"/>
                  <a:ea typeface="Montserrat"/>
                  <a:cs typeface="Montserrat"/>
                  <a:sym typeface="Montserrat"/>
                </a:rPr>
                <a:t>Customer leaves review</a:t>
              </a:r>
              <a:endParaRPr sz="1600">
                <a:latin typeface="Montserrat"/>
                <a:ea typeface="Montserrat"/>
                <a:cs typeface="Montserrat"/>
                <a:sym typeface="Montserrat"/>
              </a:endParaRPr>
            </a:p>
          </p:txBody>
        </p:sp>
        <p:sp>
          <p:nvSpPr>
            <p:cNvPr id="350" name="Google Shape;350;p66"/>
            <p:cNvSpPr txBox="1"/>
            <p:nvPr/>
          </p:nvSpPr>
          <p:spPr>
            <a:xfrm>
              <a:off x="7815275" y="1675213"/>
              <a:ext cx="1071600" cy="315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b="1">
                <a:solidFill>
                  <a:srgbClr val="3F9B63"/>
                </a:solidFill>
                <a:latin typeface="Open Sans"/>
                <a:ea typeface="Open Sans"/>
                <a:cs typeface="Open Sans"/>
                <a:sym typeface="Open Sans"/>
              </a:endParaRPr>
            </a:p>
          </p:txBody>
        </p:sp>
      </p:grpSp>
      <p:pic>
        <p:nvPicPr>
          <p:cNvPr id="351" name="Google Shape;351;p66"/>
          <p:cNvPicPr preferRelativeResize="0"/>
          <p:nvPr/>
        </p:nvPicPr>
        <p:blipFill>
          <a:blip r:embed="rId4">
            <a:alphaModFix amt="47000"/>
          </a:blip>
          <a:stretch>
            <a:fillRect/>
          </a:stretch>
        </p:blipFill>
        <p:spPr>
          <a:xfrm>
            <a:off x="6602250" y="1227350"/>
            <a:ext cx="612800" cy="612800"/>
          </a:xfrm>
          <a:prstGeom prst="rect">
            <a:avLst/>
          </a:prstGeom>
          <a:noFill/>
          <a:ln>
            <a:noFill/>
          </a:ln>
        </p:spPr>
      </p:pic>
      <p:grpSp>
        <p:nvGrpSpPr>
          <p:cNvPr id="352" name="Google Shape;352;p66"/>
          <p:cNvGrpSpPr/>
          <p:nvPr/>
        </p:nvGrpSpPr>
        <p:grpSpPr>
          <a:xfrm>
            <a:off x="502400" y="1722650"/>
            <a:ext cx="1636800" cy="2779663"/>
            <a:chOff x="-654875" y="1304300"/>
            <a:chExt cx="1636800" cy="2779663"/>
          </a:xfrm>
        </p:grpSpPr>
        <p:sp>
          <p:nvSpPr>
            <p:cNvPr id="353" name="Google Shape;353;p66"/>
            <p:cNvSpPr txBox="1"/>
            <p:nvPr/>
          </p:nvSpPr>
          <p:spPr>
            <a:xfrm>
              <a:off x="-654875" y="3330063"/>
              <a:ext cx="1636800" cy="753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a:solidFill>
                    <a:schemeClr val="dk1"/>
                  </a:solidFill>
                  <a:latin typeface="Open Sans"/>
                  <a:ea typeface="Open Sans"/>
                  <a:cs typeface="Open Sans"/>
                  <a:sym typeface="Open Sans"/>
                </a:rPr>
                <a:t>Collect phone number or email</a:t>
              </a:r>
              <a:endParaRPr baseline="30000">
                <a:solidFill>
                  <a:schemeClr val="dk1"/>
                </a:solidFill>
                <a:latin typeface="Open Sans"/>
                <a:ea typeface="Open Sans"/>
                <a:cs typeface="Open Sans"/>
                <a:sym typeface="Open Sans"/>
              </a:endParaRPr>
            </a:p>
            <a:p>
              <a:pPr indent="0" lvl="0" marL="0" rtl="0" algn="ctr">
                <a:lnSpc>
                  <a:spcPct val="100000"/>
                </a:lnSpc>
                <a:spcBef>
                  <a:spcPts val="0"/>
                </a:spcBef>
                <a:spcAft>
                  <a:spcPts val="0"/>
                </a:spcAft>
                <a:buNone/>
              </a:pPr>
              <a:r>
                <a:t/>
              </a:r>
              <a:endParaRPr baseline="30000">
                <a:latin typeface="Open Sans"/>
                <a:ea typeface="Open Sans"/>
                <a:cs typeface="Open Sans"/>
                <a:sym typeface="Open Sans"/>
              </a:endParaRPr>
            </a:p>
          </p:txBody>
        </p:sp>
        <p:cxnSp>
          <p:nvCxnSpPr>
            <p:cNvPr id="354" name="Google Shape;354;p66"/>
            <p:cNvCxnSpPr/>
            <p:nvPr/>
          </p:nvCxnSpPr>
          <p:spPr>
            <a:xfrm rot="10800000">
              <a:off x="167925" y="2412612"/>
              <a:ext cx="0" cy="674700"/>
            </a:xfrm>
            <a:prstGeom prst="straightConnector1">
              <a:avLst/>
            </a:prstGeom>
            <a:noFill/>
            <a:ln cap="flat" cmpd="sng" w="28575">
              <a:solidFill>
                <a:srgbClr val="3D85C6"/>
              </a:solidFill>
              <a:prstDash val="dash"/>
              <a:round/>
              <a:headEnd len="med" w="med" type="none"/>
              <a:tailEnd len="med" w="med" type="none"/>
            </a:ln>
          </p:spPr>
        </p:cxnSp>
        <p:sp>
          <p:nvSpPr>
            <p:cNvPr id="338" name="Google Shape;338;p66"/>
            <p:cNvSpPr/>
            <p:nvPr/>
          </p:nvSpPr>
          <p:spPr>
            <a:xfrm>
              <a:off x="38625" y="2950208"/>
              <a:ext cx="258600" cy="274200"/>
            </a:xfrm>
            <a:prstGeom prst="ellipse">
              <a:avLst/>
            </a:prstGeom>
            <a:solidFill>
              <a:srgbClr val="3C78D8"/>
            </a:solidFill>
            <a:ln cap="flat" cmpd="sng" w="38100">
              <a:solidFill>
                <a:srgbClr val="9FC5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200">
                <a:solidFill>
                  <a:srgbClr val="FFFFFF"/>
                </a:solidFill>
                <a:latin typeface="Montserrat"/>
                <a:ea typeface="Montserrat"/>
                <a:cs typeface="Montserrat"/>
                <a:sym typeface="Montserrat"/>
              </a:endParaRPr>
            </a:p>
          </p:txBody>
        </p:sp>
        <p:sp>
          <p:nvSpPr>
            <p:cNvPr id="355" name="Google Shape;355;p66"/>
            <p:cNvSpPr/>
            <p:nvPr/>
          </p:nvSpPr>
          <p:spPr>
            <a:xfrm>
              <a:off x="-431525" y="1304300"/>
              <a:ext cx="1190100" cy="1082100"/>
            </a:xfrm>
            <a:prstGeom prst="roundRect">
              <a:avLst>
                <a:gd fmla="val 0" name="adj"/>
              </a:avLst>
            </a:prstGeom>
            <a:solidFill>
              <a:srgbClr val="3D85C6"/>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latin typeface="Montserrat"/>
                  <a:ea typeface="Montserrat"/>
                  <a:cs typeface="Montserrat"/>
                  <a:sym typeface="Montserrat"/>
                </a:rPr>
                <a:t>Customer visits business</a:t>
              </a:r>
              <a:endParaRPr sz="1600">
                <a:latin typeface="Montserrat"/>
                <a:ea typeface="Montserrat"/>
                <a:cs typeface="Montserrat"/>
                <a:sym typeface="Montserrat"/>
              </a:endParaRPr>
            </a:p>
          </p:txBody>
        </p:sp>
        <p:sp>
          <p:nvSpPr>
            <p:cNvPr id="356" name="Google Shape;356;p66"/>
            <p:cNvSpPr txBox="1"/>
            <p:nvPr/>
          </p:nvSpPr>
          <p:spPr>
            <a:xfrm>
              <a:off x="-302200" y="1692625"/>
              <a:ext cx="1071600" cy="315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b="1">
                <a:solidFill>
                  <a:srgbClr val="3F9B63"/>
                </a:solidFill>
                <a:latin typeface="Open Sans"/>
                <a:ea typeface="Open Sans"/>
                <a:cs typeface="Open Sans"/>
                <a:sym typeface="Open Sans"/>
              </a:endParaRPr>
            </a:p>
          </p:txBody>
        </p:sp>
      </p:grpSp>
      <p:pic>
        <p:nvPicPr>
          <p:cNvPr id="357" name="Google Shape;357;p66"/>
          <p:cNvPicPr preferRelativeResize="0"/>
          <p:nvPr/>
        </p:nvPicPr>
        <p:blipFill>
          <a:blip r:embed="rId5">
            <a:alphaModFix/>
          </a:blip>
          <a:stretch>
            <a:fillRect/>
          </a:stretch>
        </p:blipFill>
        <p:spPr>
          <a:xfrm>
            <a:off x="4066658" y="4867200"/>
            <a:ext cx="181800" cy="181800"/>
          </a:xfrm>
          <a:prstGeom prst="rect">
            <a:avLst/>
          </a:prstGeom>
          <a:noFill/>
          <a:ln>
            <a:noFill/>
          </a:ln>
        </p:spPr>
      </p:pic>
      <p:grpSp>
        <p:nvGrpSpPr>
          <p:cNvPr id="358" name="Google Shape;358;p66"/>
          <p:cNvGrpSpPr/>
          <p:nvPr/>
        </p:nvGrpSpPr>
        <p:grpSpPr>
          <a:xfrm>
            <a:off x="3850200" y="1722625"/>
            <a:ext cx="1636800" cy="2779688"/>
            <a:chOff x="1182900" y="1304275"/>
            <a:chExt cx="1636800" cy="2779688"/>
          </a:xfrm>
        </p:grpSpPr>
        <p:sp>
          <p:nvSpPr>
            <p:cNvPr id="359" name="Google Shape;359;p66"/>
            <p:cNvSpPr txBox="1"/>
            <p:nvPr/>
          </p:nvSpPr>
          <p:spPr>
            <a:xfrm>
              <a:off x="1182900" y="3330063"/>
              <a:ext cx="1636800" cy="7539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t/>
              </a:r>
              <a:endParaRPr baseline="30000">
                <a:latin typeface="Open Sans"/>
                <a:ea typeface="Open Sans"/>
                <a:cs typeface="Open Sans"/>
                <a:sym typeface="Open Sans"/>
              </a:endParaRPr>
            </a:p>
          </p:txBody>
        </p:sp>
        <p:cxnSp>
          <p:nvCxnSpPr>
            <p:cNvPr id="360" name="Google Shape;360;p66"/>
            <p:cNvCxnSpPr/>
            <p:nvPr/>
          </p:nvCxnSpPr>
          <p:spPr>
            <a:xfrm rot="10800000">
              <a:off x="2005700" y="2412612"/>
              <a:ext cx="0" cy="674700"/>
            </a:xfrm>
            <a:prstGeom prst="straightConnector1">
              <a:avLst/>
            </a:prstGeom>
            <a:noFill/>
            <a:ln cap="flat" cmpd="sng" w="28575">
              <a:solidFill>
                <a:srgbClr val="FFAB40"/>
              </a:solidFill>
              <a:prstDash val="dash"/>
              <a:round/>
              <a:headEnd len="med" w="med" type="none"/>
              <a:tailEnd len="med" w="med" type="none"/>
            </a:ln>
          </p:spPr>
        </p:cxnSp>
        <p:sp>
          <p:nvSpPr>
            <p:cNvPr id="361" name="Google Shape;361;p66"/>
            <p:cNvSpPr/>
            <p:nvPr/>
          </p:nvSpPr>
          <p:spPr>
            <a:xfrm>
              <a:off x="1876400" y="2950208"/>
              <a:ext cx="258600" cy="274200"/>
            </a:xfrm>
            <a:prstGeom prst="ellipse">
              <a:avLst/>
            </a:prstGeom>
            <a:solidFill>
              <a:srgbClr val="F57C00"/>
            </a:solidFill>
            <a:ln cap="flat" cmpd="sng" w="38100">
              <a:solidFill>
                <a:srgbClr val="FFC92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200">
                <a:solidFill>
                  <a:srgbClr val="FFFFFF"/>
                </a:solidFill>
                <a:latin typeface="Montserrat"/>
                <a:ea typeface="Montserrat"/>
                <a:cs typeface="Montserrat"/>
                <a:sym typeface="Montserrat"/>
              </a:endParaRPr>
            </a:p>
          </p:txBody>
        </p:sp>
        <p:sp>
          <p:nvSpPr>
            <p:cNvPr id="362" name="Google Shape;362;p66"/>
            <p:cNvSpPr/>
            <p:nvPr/>
          </p:nvSpPr>
          <p:spPr>
            <a:xfrm>
              <a:off x="1322100" y="1304275"/>
              <a:ext cx="1358400" cy="1092000"/>
            </a:xfrm>
            <a:prstGeom prst="roundRect">
              <a:avLst>
                <a:gd fmla="val 0" name="adj"/>
              </a:avLst>
            </a:prstGeom>
            <a:solidFill>
              <a:srgbClr val="F57C00"/>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solidFill>
                    <a:srgbClr val="FFFFFF"/>
                  </a:solidFill>
                  <a:latin typeface="Montserrat"/>
                  <a:ea typeface="Montserrat"/>
                  <a:cs typeface="Montserrat"/>
                  <a:sym typeface="Montserrat"/>
                </a:rPr>
                <a:t>Send SMS or Email review request</a:t>
              </a:r>
              <a:endParaRPr sz="1600">
                <a:solidFill>
                  <a:srgbClr val="FFFFFF"/>
                </a:solidFill>
                <a:latin typeface="Montserrat"/>
                <a:ea typeface="Montserrat"/>
                <a:cs typeface="Montserrat"/>
                <a:sym typeface="Montserrat"/>
              </a:endParaRPr>
            </a:p>
          </p:txBody>
        </p:sp>
        <p:sp>
          <p:nvSpPr>
            <p:cNvPr id="363" name="Google Shape;363;p66"/>
            <p:cNvSpPr txBox="1"/>
            <p:nvPr/>
          </p:nvSpPr>
          <p:spPr>
            <a:xfrm>
              <a:off x="1469900" y="1675213"/>
              <a:ext cx="1071600" cy="315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b="1">
                <a:solidFill>
                  <a:srgbClr val="3F9B63"/>
                </a:solidFill>
                <a:latin typeface="Open Sans"/>
                <a:ea typeface="Open Sans"/>
                <a:cs typeface="Open Sans"/>
                <a:sym typeface="Open Sans"/>
              </a:endParaRPr>
            </a:p>
          </p:txBody>
        </p:sp>
      </p:grpSp>
      <p:grpSp>
        <p:nvGrpSpPr>
          <p:cNvPr id="364" name="Google Shape;364;p66"/>
          <p:cNvGrpSpPr/>
          <p:nvPr/>
        </p:nvGrpSpPr>
        <p:grpSpPr>
          <a:xfrm>
            <a:off x="7101400" y="1722650"/>
            <a:ext cx="1540200" cy="2769775"/>
            <a:chOff x="7580975" y="1304300"/>
            <a:chExt cx="1540200" cy="2769775"/>
          </a:xfrm>
        </p:grpSpPr>
        <p:cxnSp>
          <p:nvCxnSpPr>
            <p:cNvPr id="365" name="Google Shape;365;p66"/>
            <p:cNvCxnSpPr/>
            <p:nvPr/>
          </p:nvCxnSpPr>
          <p:spPr>
            <a:xfrm rot="10800000">
              <a:off x="8351075" y="2412612"/>
              <a:ext cx="0" cy="674700"/>
            </a:xfrm>
            <a:prstGeom prst="straightConnector1">
              <a:avLst/>
            </a:prstGeom>
            <a:noFill/>
            <a:ln cap="flat" cmpd="sng" w="28575">
              <a:solidFill>
                <a:srgbClr val="3D85C6"/>
              </a:solidFill>
              <a:prstDash val="dash"/>
              <a:round/>
              <a:headEnd len="med" w="med" type="none"/>
              <a:tailEnd len="med" w="med" type="none"/>
            </a:ln>
          </p:spPr>
        </p:cxnSp>
        <p:sp>
          <p:nvSpPr>
            <p:cNvPr id="339" name="Google Shape;339;p66"/>
            <p:cNvSpPr/>
            <p:nvPr/>
          </p:nvSpPr>
          <p:spPr>
            <a:xfrm>
              <a:off x="8221775" y="2950208"/>
              <a:ext cx="258600" cy="274200"/>
            </a:xfrm>
            <a:prstGeom prst="ellipse">
              <a:avLst/>
            </a:prstGeom>
            <a:solidFill>
              <a:srgbClr val="3C78D8"/>
            </a:solidFill>
            <a:ln cap="flat" cmpd="sng" w="38100">
              <a:solidFill>
                <a:srgbClr val="9FC5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200">
                <a:solidFill>
                  <a:srgbClr val="FFFFFF"/>
                </a:solidFill>
                <a:latin typeface="Montserrat"/>
                <a:ea typeface="Montserrat"/>
                <a:cs typeface="Montserrat"/>
                <a:sym typeface="Montserrat"/>
              </a:endParaRPr>
            </a:p>
          </p:txBody>
        </p:sp>
        <p:sp>
          <p:nvSpPr>
            <p:cNvPr id="366" name="Google Shape;366;p66"/>
            <p:cNvSpPr txBox="1"/>
            <p:nvPr/>
          </p:nvSpPr>
          <p:spPr>
            <a:xfrm>
              <a:off x="7580975" y="3330075"/>
              <a:ext cx="1540200" cy="744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Open Sans"/>
                  <a:ea typeface="Open Sans"/>
                  <a:cs typeface="Open Sans"/>
                  <a:sym typeface="Open Sans"/>
                </a:rPr>
                <a:t>Watch review volume and star rating grow!</a:t>
              </a:r>
              <a:endParaRPr>
                <a:latin typeface="Open Sans"/>
                <a:ea typeface="Open Sans"/>
                <a:cs typeface="Open Sans"/>
                <a:sym typeface="Open Sans"/>
              </a:endParaRPr>
            </a:p>
          </p:txBody>
        </p:sp>
        <p:sp>
          <p:nvSpPr>
            <p:cNvPr id="367" name="Google Shape;367;p66"/>
            <p:cNvSpPr/>
            <p:nvPr/>
          </p:nvSpPr>
          <p:spPr>
            <a:xfrm>
              <a:off x="7738975" y="1304300"/>
              <a:ext cx="1234500" cy="1100700"/>
            </a:xfrm>
            <a:prstGeom prst="roundRect">
              <a:avLst>
                <a:gd fmla="val 0" name="adj"/>
              </a:avLst>
            </a:prstGeom>
            <a:solidFill>
              <a:srgbClr val="3D85C6"/>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latin typeface="Montserrat"/>
                  <a:ea typeface="Montserrat"/>
                  <a:cs typeface="Montserrat"/>
                  <a:sym typeface="Montserrat"/>
                </a:rPr>
                <a:t>Business shines in local search!</a:t>
              </a:r>
              <a:endParaRPr sz="1600">
                <a:latin typeface="Montserrat"/>
                <a:ea typeface="Montserrat"/>
                <a:cs typeface="Montserrat"/>
                <a:sym typeface="Montserrat"/>
              </a:endParaRPr>
            </a:p>
          </p:txBody>
        </p:sp>
        <p:sp>
          <p:nvSpPr>
            <p:cNvPr id="368" name="Google Shape;368;p66"/>
            <p:cNvSpPr txBox="1"/>
            <p:nvPr/>
          </p:nvSpPr>
          <p:spPr>
            <a:xfrm>
              <a:off x="7815275" y="1675213"/>
              <a:ext cx="1071600" cy="315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b="1">
                <a:solidFill>
                  <a:srgbClr val="3F9B63"/>
                </a:solidFill>
                <a:latin typeface="Open Sans"/>
                <a:ea typeface="Open Sans"/>
                <a:cs typeface="Open Sans"/>
                <a:sym typeface="Open Sans"/>
              </a:endParaRPr>
            </a:p>
          </p:txBody>
        </p:sp>
      </p:grpSp>
      <p:pic>
        <p:nvPicPr>
          <p:cNvPr id="369" name="Google Shape;369;p66"/>
          <p:cNvPicPr preferRelativeResize="0"/>
          <p:nvPr/>
        </p:nvPicPr>
        <p:blipFill>
          <a:blip r:embed="rId6">
            <a:alphaModFix amt="48000"/>
          </a:blip>
          <a:stretch>
            <a:fillRect/>
          </a:stretch>
        </p:blipFill>
        <p:spPr>
          <a:xfrm>
            <a:off x="8293312" y="1227356"/>
            <a:ext cx="612800" cy="49419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p67"/>
          <p:cNvSpPr/>
          <p:nvPr/>
        </p:nvSpPr>
        <p:spPr>
          <a:xfrm>
            <a:off x="0" y="129638"/>
            <a:ext cx="8667900" cy="744000"/>
          </a:xfrm>
          <a:prstGeom prst="rect">
            <a:avLst/>
          </a:prstGeom>
          <a:solidFill>
            <a:srgbClr val="F57C00"/>
          </a:solidFill>
          <a:ln>
            <a:noFill/>
          </a:ln>
        </p:spPr>
        <p:txBody>
          <a:bodyPr anchorCtr="0" anchor="ctr" bIns="91425" lIns="91425" spcFirstLastPara="1" rIns="91425" wrap="square" tIns="91425">
            <a:noAutofit/>
          </a:bodyPr>
          <a:lstStyle/>
          <a:p>
            <a:pPr indent="457200" lvl="0" marL="0" rtl="0" algn="l">
              <a:spcBef>
                <a:spcPts val="0"/>
              </a:spcBef>
              <a:spcAft>
                <a:spcPts val="0"/>
              </a:spcAft>
              <a:buNone/>
            </a:pPr>
            <a:r>
              <a:rPr lang="en" sz="3600">
                <a:solidFill>
                  <a:srgbClr val="FFFFFF"/>
                </a:solidFill>
                <a:latin typeface="Montserrat"/>
                <a:ea typeface="Montserrat"/>
                <a:cs typeface="Montserrat"/>
                <a:sym typeface="Montserrat"/>
              </a:rPr>
              <a:t>Customer Voice</a:t>
            </a:r>
            <a:endParaRPr sz="3600">
              <a:solidFill>
                <a:srgbClr val="FFFFFF"/>
              </a:solidFill>
              <a:latin typeface="Montserrat"/>
              <a:ea typeface="Montserrat"/>
              <a:cs typeface="Montserrat"/>
              <a:sym typeface="Montserrat"/>
            </a:endParaRPr>
          </a:p>
        </p:txBody>
      </p:sp>
      <p:grpSp>
        <p:nvGrpSpPr>
          <p:cNvPr id="375" name="Google Shape;375;p67"/>
          <p:cNvGrpSpPr/>
          <p:nvPr/>
        </p:nvGrpSpPr>
        <p:grpSpPr>
          <a:xfrm>
            <a:off x="8162012" y="26901"/>
            <a:ext cx="949474" cy="949474"/>
            <a:chOff x="8162012" y="26901"/>
            <a:chExt cx="949474" cy="949474"/>
          </a:xfrm>
        </p:grpSpPr>
        <p:sp>
          <p:nvSpPr>
            <p:cNvPr id="376" name="Google Shape;376;p67"/>
            <p:cNvSpPr/>
            <p:nvPr/>
          </p:nvSpPr>
          <p:spPr>
            <a:xfrm>
              <a:off x="8194550" y="59446"/>
              <a:ext cx="884400" cy="884400"/>
            </a:xfrm>
            <a:prstGeom prst="ellipse">
              <a:avLst/>
            </a:prstGeom>
            <a:solidFill>
              <a:schemeClr val="lt2"/>
            </a:solidFill>
            <a:ln cap="flat" cmpd="sng" w="762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77" name="Google Shape;377;p67"/>
            <p:cNvPicPr preferRelativeResize="0"/>
            <p:nvPr/>
          </p:nvPicPr>
          <p:blipFill>
            <a:blip r:embed="rId3">
              <a:alphaModFix/>
            </a:blip>
            <a:stretch>
              <a:fillRect/>
            </a:stretch>
          </p:blipFill>
          <p:spPr>
            <a:xfrm>
              <a:off x="8162012" y="26901"/>
              <a:ext cx="949474" cy="949474"/>
            </a:xfrm>
            <a:prstGeom prst="rect">
              <a:avLst/>
            </a:prstGeom>
            <a:noFill/>
            <a:ln>
              <a:noFill/>
            </a:ln>
          </p:spPr>
        </p:pic>
      </p:grpSp>
      <p:sp>
        <p:nvSpPr>
          <p:cNvPr id="378" name="Google Shape;378;p67"/>
          <p:cNvSpPr txBox="1"/>
          <p:nvPr>
            <p:ph idx="4294967295" type="ctrTitle"/>
          </p:nvPr>
        </p:nvSpPr>
        <p:spPr>
          <a:xfrm>
            <a:off x="0" y="-554150"/>
            <a:ext cx="4786200" cy="55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666666"/>
                </a:solidFill>
                <a:latin typeface="Montserrat"/>
                <a:ea typeface="Montserrat"/>
                <a:cs typeface="Montserrat"/>
                <a:sym typeface="Montserrat"/>
              </a:rPr>
              <a:t>Two ways to request feedback</a:t>
            </a:r>
            <a:endParaRPr sz="1000">
              <a:solidFill>
                <a:srgbClr val="F0C632"/>
              </a:solidFill>
              <a:latin typeface="Montserrat"/>
              <a:ea typeface="Montserrat"/>
              <a:cs typeface="Montserrat"/>
              <a:sym typeface="Montserrat"/>
            </a:endParaRPr>
          </a:p>
        </p:txBody>
      </p:sp>
      <p:sp>
        <p:nvSpPr>
          <p:cNvPr id="379" name="Google Shape;379;p67"/>
          <p:cNvSpPr txBox="1"/>
          <p:nvPr/>
        </p:nvSpPr>
        <p:spPr>
          <a:xfrm>
            <a:off x="227275" y="2101038"/>
            <a:ext cx="3062700" cy="228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800">
                <a:solidFill>
                  <a:srgbClr val="F57C00"/>
                </a:solidFill>
                <a:latin typeface="Open Sans"/>
                <a:ea typeface="Open Sans"/>
                <a:cs typeface="Open Sans"/>
                <a:sym typeface="Open Sans"/>
              </a:rPr>
              <a:t>Manage Customers</a:t>
            </a:r>
            <a:endParaRPr b="1" sz="1800">
              <a:solidFill>
                <a:srgbClr val="F57C00"/>
              </a:solidFill>
              <a:latin typeface="Open Sans"/>
              <a:ea typeface="Open Sans"/>
              <a:cs typeface="Open Sans"/>
              <a:sym typeface="Open Sans"/>
            </a:endParaRPr>
          </a:p>
          <a:p>
            <a:pPr indent="0" lvl="0" marL="0" rtl="0" algn="l">
              <a:spcBef>
                <a:spcPts val="0"/>
              </a:spcBef>
              <a:spcAft>
                <a:spcPts val="0"/>
              </a:spcAft>
              <a:buNone/>
            </a:pPr>
            <a:r>
              <a:t/>
            </a:r>
            <a:endParaRPr>
              <a:latin typeface="Open Sans"/>
              <a:ea typeface="Open Sans"/>
              <a:cs typeface="Open Sans"/>
              <a:sym typeface="Open Sans"/>
            </a:endParaRPr>
          </a:p>
          <a:p>
            <a:pPr indent="-317500" lvl="0" marL="457200" rtl="0" algn="l">
              <a:spcBef>
                <a:spcPts val="0"/>
              </a:spcBef>
              <a:spcAft>
                <a:spcPts val="0"/>
              </a:spcAft>
              <a:buSzPts val="1400"/>
              <a:buFont typeface="Open Sans"/>
              <a:buChar char="●"/>
            </a:pPr>
            <a:r>
              <a:rPr b="1" lang="en">
                <a:latin typeface="Open Sans"/>
                <a:ea typeface="Open Sans"/>
                <a:cs typeface="Open Sans"/>
                <a:sym typeface="Open Sans"/>
              </a:rPr>
              <a:t>Import a bulk</a:t>
            </a:r>
            <a:r>
              <a:rPr lang="en">
                <a:latin typeface="Open Sans"/>
                <a:ea typeface="Open Sans"/>
                <a:cs typeface="Open Sans"/>
                <a:sym typeface="Open Sans"/>
              </a:rPr>
              <a:t> csv file or add customers one at a time</a:t>
            </a:r>
            <a:endParaRPr>
              <a:latin typeface="Open Sans"/>
              <a:ea typeface="Open Sans"/>
              <a:cs typeface="Open Sans"/>
              <a:sym typeface="Open Sans"/>
            </a:endParaRPr>
          </a:p>
          <a:p>
            <a:pPr indent="0" lvl="0" marL="457200" rtl="0" algn="l">
              <a:spcBef>
                <a:spcPts val="0"/>
              </a:spcBef>
              <a:spcAft>
                <a:spcPts val="0"/>
              </a:spcAft>
              <a:buNone/>
            </a:pPr>
            <a:r>
              <a:t/>
            </a:r>
            <a:endParaRPr>
              <a:latin typeface="Open Sans"/>
              <a:ea typeface="Open Sans"/>
              <a:cs typeface="Open Sans"/>
              <a:sym typeface="Open Sans"/>
            </a:endParaRPr>
          </a:p>
          <a:p>
            <a:pPr indent="-317500" lvl="0" marL="457200" rtl="0" algn="l">
              <a:spcBef>
                <a:spcPts val="0"/>
              </a:spcBef>
              <a:spcAft>
                <a:spcPts val="0"/>
              </a:spcAft>
              <a:buSzPts val="1400"/>
              <a:buFont typeface="Open Sans"/>
              <a:buChar char="●"/>
            </a:pPr>
            <a:r>
              <a:rPr lang="en">
                <a:latin typeface="Open Sans"/>
                <a:ea typeface="Open Sans"/>
                <a:cs typeface="Open Sans"/>
                <a:sym typeface="Open Sans"/>
              </a:rPr>
              <a:t>Include phone number or email address </a:t>
            </a:r>
            <a:endParaRPr>
              <a:latin typeface="Open Sans"/>
              <a:ea typeface="Open Sans"/>
              <a:cs typeface="Open Sans"/>
              <a:sym typeface="Open Sans"/>
            </a:endParaRPr>
          </a:p>
          <a:p>
            <a:pPr indent="0" lvl="0" marL="457200" rtl="0" algn="l">
              <a:spcBef>
                <a:spcPts val="0"/>
              </a:spcBef>
              <a:spcAft>
                <a:spcPts val="0"/>
              </a:spcAft>
              <a:buNone/>
            </a:pPr>
            <a:r>
              <a:t/>
            </a:r>
            <a:endParaRPr>
              <a:latin typeface="Open Sans"/>
              <a:ea typeface="Open Sans"/>
              <a:cs typeface="Open Sans"/>
              <a:sym typeface="Open Sans"/>
            </a:endParaRPr>
          </a:p>
          <a:p>
            <a:pPr indent="-317500" lvl="0" marL="457200" rtl="0" algn="l">
              <a:spcBef>
                <a:spcPts val="0"/>
              </a:spcBef>
              <a:spcAft>
                <a:spcPts val="0"/>
              </a:spcAft>
              <a:buSzPts val="1400"/>
              <a:buFont typeface="Open Sans"/>
              <a:buChar char="●"/>
            </a:pPr>
            <a:r>
              <a:rPr b="1" lang="en">
                <a:latin typeface="Open Sans"/>
                <a:ea typeface="Open Sans"/>
                <a:cs typeface="Open Sans"/>
                <a:sym typeface="Open Sans"/>
              </a:rPr>
              <a:t>Add a tag</a:t>
            </a:r>
            <a:r>
              <a:rPr lang="en">
                <a:latin typeface="Open Sans"/>
                <a:ea typeface="Open Sans"/>
                <a:cs typeface="Open Sans"/>
                <a:sym typeface="Open Sans"/>
              </a:rPr>
              <a:t> to help classify the customer</a:t>
            </a:r>
            <a:endParaRPr>
              <a:latin typeface="Open Sans"/>
              <a:ea typeface="Open Sans"/>
              <a:cs typeface="Open Sans"/>
              <a:sym typeface="Open Sans"/>
            </a:endParaRPr>
          </a:p>
          <a:p>
            <a:pPr indent="0" lvl="0" marL="0" rtl="0" algn="l">
              <a:spcBef>
                <a:spcPts val="0"/>
              </a:spcBef>
              <a:spcAft>
                <a:spcPts val="0"/>
              </a:spcAft>
              <a:buNone/>
            </a:pPr>
            <a:r>
              <a:t/>
            </a:r>
            <a:endParaRPr>
              <a:latin typeface="Open Sans"/>
              <a:ea typeface="Open Sans"/>
              <a:cs typeface="Open Sans"/>
              <a:sym typeface="Open Sans"/>
            </a:endParaRPr>
          </a:p>
          <a:p>
            <a:pPr indent="-317500" lvl="0" marL="457200" rtl="0" algn="l">
              <a:spcBef>
                <a:spcPts val="0"/>
              </a:spcBef>
              <a:spcAft>
                <a:spcPts val="0"/>
              </a:spcAft>
              <a:buSzPts val="1400"/>
              <a:buFont typeface="Open Sans"/>
              <a:buChar char="●"/>
            </a:pPr>
            <a:r>
              <a:rPr lang="en">
                <a:latin typeface="Open Sans"/>
                <a:ea typeface="Open Sans"/>
                <a:cs typeface="Open Sans"/>
                <a:sym typeface="Open Sans"/>
              </a:rPr>
              <a:t>Keep on top of the status of the review request</a:t>
            </a:r>
            <a:endParaRPr>
              <a:latin typeface="Open Sans"/>
              <a:ea typeface="Open Sans"/>
              <a:cs typeface="Open Sans"/>
              <a:sym typeface="Open Sans"/>
            </a:endParaRPr>
          </a:p>
          <a:p>
            <a:pPr indent="0" lvl="0" marL="0" rtl="0" algn="l">
              <a:spcBef>
                <a:spcPts val="0"/>
              </a:spcBef>
              <a:spcAft>
                <a:spcPts val="0"/>
              </a:spcAft>
              <a:buNone/>
            </a:pPr>
            <a:r>
              <a:t/>
            </a:r>
            <a:endParaRPr sz="2000">
              <a:latin typeface="Open Sans"/>
              <a:ea typeface="Open Sans"/>
              <a:cs typeface="Open Sans"/>
              <a:sym typeface="Open Sans"/>
            </a:endParaRPr>
          </a:p>
        </p:txBody>
      </p:sp>
      <p:pic>
        <p:nvPicPr>
          <p:cNvPr id="380" name="Google Shape;380;p67"/>
          <p:cNvPicPr preferRelativeResize="0"/>
          <p:nvPr/>
        </p:nvPicPr>
        <p:blipFill>
          <a:blip r:embed="rId4">
            <a:alphaModFix/>
          </a:blip>
          <a:stretch>
            <a:fillRect/>
          </a:stretch>
        </p:blipFill>
        <p:spPr>
          <a:xfrm>
            <a:off x="3289975" y="1711975"/>
            <a:ext cx="5307700" cy="3058074"/>
          </a:xfrm>
          <a:prstGeom prst="rect">
            <a:avLst/>
          </a:prstGeom>
          <a:noFill/>
          <a:ln>
            <a:noFill/>
          </a:ln>
        </p:spPr>
      </p:pic>
      <p:pic>
        <p:nvPicPr>
          <p:cNvPr id="381" name="Google Shape;381;p67"/>
          <p:cNvPicPr preferRelativeResize="0"/>
          <p:nvPr/>
        </p:nvPicPr>
        <p:blipFill>
          <a:blip r:embed="rId5">
            <a:alphaModFix/>
          </a:blip>
          <a:stretch>
            <a:fillRect/>
          </a:stretch>
        </p:blipFill>
        <p:spPr>
          <a:xfrm>
            <a:off x="3894012" y="1802325"/>
            <a:ext cx="4099625" cy="2686875"/>
          </a:xfrm>
          <a:prstGeom prst="rect">
            <a:avLst/>
          </a:prstGeom>
          <a:noFill/>
          <a:ln>
            <a:noFill/>
          </a:ln>
        </p:spPr>
      </p:pic>
      <p:sp>
        <p:nvSpPr>
          <p:cNvPr id="382" name="Google Shape;382;p67"/>
          <p:cNvSpPr/>
          <p:nvPr/>
        </p:nvSpPr>
        <p:spPr>
          <a:xfrm>
            <a:off x="-95250" y="873650"/>
            <a:ext cx="6599400" cy="353700"/>
          </a:xfrm>
          <a:prstGeom prst="parallelogram">
            <a:avLst>
              <a:gd fmla="val 25000" name="adj"/>
            </a:avLst>
          </a:prstGeom>
          <a:solidFill>
            <a:srgbClr val="EEEEE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lang="en">
                <a:latin typeface="Montserrat"/>
                <a:ea typeface="Montserrat"/>
                <a:cs typeface="Montserrat"/>
                <a:sym typeface="Montserrat"/>
              </a:rPr>
              <a:t>Tab: Customers  </a:t>
            </a:r>
            <a:r>
              <a:rPr lang="en">
                <a:latin typeface="Montserrat"/>
                <a:ea typeface="Montserrat"/>
                <a:cs typeface="Montserrat"/>
                <a:sym typeface="Montserrat"/>
              </a:rPr>
              <a:t>Add customers in bulk to save time</a:t>
            </a:r>
            <a:endParaRPr i="0" sz="1400" u="none" cap="none" strike="noStrike">
              <a:solidFill>
                <a:srgbClr val="000000"/>
              </a:solidFill>
              <a:latin typeface="Montserrat"/>
              <a:ea typeface="Montserrat"/>
              <a:cs typeface="Montserrat"/>
              <a:sym typeface="Montserrat"/>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sp>
        <p:nvSpPr>
          <p:cNvPr id="387" name="Google Shape;387;p68"/>
          <p:cNvSpPr/>
          <p:nvPr/>
        </p:nvSpPr>
        <p:spPr>
          <a:xfrm>
            <a:off x="0" y="129638"/>
            <a:ext cx="8667900" cy="744000"/>
          </a:xfrm>
          <a:prstGeom prst="rect">
            <a:avLst/>
          </a:prstGeom>
          <a:solidFill>
            <a:srgbClr val="F57C00"/>
          </a:solidFill>
          <a:ln>
            <a:noFill/>
          </a:ln>
        </p:spPr>
        <p:txBody>
          <a:bodyPr anchorCtr="0" anchor="ctr" bIns="91425" lIns="91425" spcFirstLastPara="1" rIns="91425" wrap="square" tIns="91425">
            <a:noAutofit/>
          </a:bodyPr>
          <a:lstStyle/>
          <a:p>
            <a:pPr indent="457200" lvl="0" marL="0" rtl="0" algn="l">
              <a:spcBef>
                <a:spcPts val="0"/>
              </a:spcBef>
              <a:spcAft>
                <a:spcPts val="0"/>
              </a:spcAft>
              <a:buNone/>
            </a:pPr>
            <a:r>
              <a:rPr lang="en" sz="3600">
                <a:solidFill>
                  <a:srgbClr val="FFFFFF"/>
                </a:solidFill>
                <a:latin typeface="Montserrat"/>
                <a:ea typeface="Montserrat"/>
                <a:cs typeface="Montserrat"/>
                <a:sym typeface="Montserrat"/>
              </a:rPr>
              <a:t>Customer Voice</a:t>
            </a:r>
            <a:endParaRPr sz="3600">
              <a:solidFill>
                <a:srgbClr val="FFFFFF"/>
              </a:solidFill>
              <a:latin typeface="Montserrat"/>
              <a:ea typeface="Montserrat"/>
              <a:cs typeface="Montserrat"/>
              <a:sym typeface="Montserrat"/>
            </a:endParaRPr>
          </a:p>
        </p:txBody>
      </p:sp>
      <p:grpSp>
        <p:nvGrpSpPr>
          <p:cNvPr id="388" name="Google Shape;388;p68"/>
          <p:cNvGrpSpPr/>
          <p:nvPr/>
        </p:nvGrpSpPr>
        <p:grpSpPr>
          <a:xfrm>
            <a:off x="8162012" y="26901"/>
            <a:ext cx="949474" cy="949474"/>
            <a:chOff x="8162012" y="26901"/>
            <a:chExt cx="949474" cy="949474"/>
          </a:xfrm>
        </p:grpSpPr>
        <p:sp>
          <p:nvSpPr>
            <p:cNvPr id="389" name="Google Shape;389;p68"/>
            <p:cNvSpPr/>
            <p:nvPr/>
          </p:nvSpPr>
          <p:spPr>
            <a:xfrm>
              <a:off x="8194550" y="59446"/>
              <a:ext cx="884400" cy="884400"/>
            </a:xfrm>
            <a:prstGeom prst="ellipse">
              <a:avLst/>
            </a:prstGeom>
            <a:solidFill>
              <a:schemeClr val="lt2"/>
            </a:solidFill>
            <a:ln cap="flat" cmpd="sng" w="762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90" name="Google Shape;390;p68"/>
            <p:cNvPicPr preferRelativeResize="0"/>
            <p:nvPr/>
          </p:nvPicPr>
          <p:blipFill>
            <a:blip r:embed="rId3">
              <a:alphaModFix/>
            </a:blip>
            <a:stretch>
              <a:fillRect/>
            </a:stretch>
          </p:blipFill>
          <p:spPr>
            <a:xfrm>
              <a:off x="8162012" y="26901"/>
              <a:ext cx="949474" cy="949474"/>
            </a:xfrm>
            <a:prstGeom prst="rect">
              <a:avLst/>
            </a:prstGeom>
            <a:noFill/>
            <a:ln>
              <a:noFill/>
            </a:ln>
          </p:spPr>
        </p:pic>
      </p:grpSp>
      <p:sp>
        <p:nvSpPr>
          <p:cNvPr id="391" name="Google Shape;391;p68"/>
          <p:cNvSpPr txBox="1"/>
          <p:nvPr>
            <p:ph idx="4294967295" type="ctrTitle"/>
          </p:nvPr>
        </p:nvSpPr>
        <p:spPr>
          <a:xfrm>
            <a:off x="0" y="-554150"/>
            <a:ext cx="4786200" cy="55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666666"/>
                </a:solidFill>
                <a:latin typeface="Montserrat"/>
                <a:ea typeface="Montserrat"/>
                <a:cs typeface="Montserrat"/>
                <a:sym typeface="Montserrat"/>
              </a:rPr>
              <a:t>Two ways to request feedback</a:t>
            </a:r>
            <a:endParaRPr sz="1000">
              <a:solidFill>
                <a:srgbClr val="F0C632"/>
              </a:solidFill>
              <a:latin typeface="Montserrat"/>
              <a:ea typeface="Montserrat"/>
              <a:cs typeface="Montserrat"/>
              <a:sym typeface="Montserrat"/>
            </a:endParaRPr>
          </a:p>
        </p:txBody>
      </p:sp>
      <p:sp>
        <p:nvSpPr>
          <p:cNvPr id="392" name="Google Shape;392;p68"/>
          <p:cNvSpPr txBox="1"/>
          <p:nvPr/>
        </p:nvSpPr>
        <p:spPr>
          <a:xfrm>
            <a:off x="227275" y="2101050"/>
            <a:ext cx="2942100" cy="228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800">
                <a:solidFill>
                  <a:srgbClr val="F57C00"/>
                </a:solidFill>
                <a:latin typeface="Open Sans"/>
                <a:ea typeface="Open Sans"/>
                <a:cs typeface="Open Sans"/>
                <a:sym typeface="Open Sans"/>
              </a:rPr>
              <a:t>Manage Templates</a:t>
            </a:r>
            <a:endParaRPr b="1" sz="1800">
              <a:solidFill>
                <a:srgbClr val="F57C00"/>
              </a:solidFill>
              <a:latin typeface="Open Sans"/>
              <a:ea typeface="Open Sans"/>
              <a:cs typeface="Open Sans"/>
              <a:sym typeface="Open Sans"/>
            </a:endParaRPr>
          </a:p>
          <a:p>
            <a:pPr indent="0" lvl="0" marL="0" rtl="0" algn="l">
              <a:spcBef>
                <a:spcPts val="0"/>
              </a:spcBef>
              <a:spcAft>
                <a:spcPts val="0"/>
              </a:spcAft>
              <a:buNone/>
            </a:pPr>
            <a:r>
              <a:t/>
            </a:r>
            <a:endParaRPr>
              <a:latin typeface="Open Sans"/>
              <a:ea typeface="Open Sans"/>
              <a:cs typeface="Open Sans"/>
              <a:sym typeface="Open Sans"/>
            </a:endParaRPr>
          </a:p>
          <a:p>
            <a:pPr indent="-317500" lvl="0" marL="457200" rtl="0" algn="l">
              <a:spcBef>
                <a:spcPts val="0"/>
              </a:spcBef>
              <a:spcAft>
                <a:spcPts val="0"/>
              </a:spcAft>
              <a:buSzPts val="1400"/>
              <a:buFont typeface="Open Sans"/>
              <a:buChar char="●"/>
            </a:pPr>
            <a:r>
              <a:rPr lang="en">
                <a:latin typeface="Open Sans"/>
                <a:ea typeface="Open Sans"/>
                <a:cs typeface="Open Sans"/>
                <a:sym typeface="Open Sans"/>
              </a:rPr>
              <a:t>Create </a:t>
            </a:r>
            <a:r>
              <a:rPr b="1" lang="en">
                <a:latin typeface="Open Sans"/>
                <a:ea typeface="Open Sans"/>
                <a:cs typeface="Open Sans"/>
                <a:sym typeface="Open Sans"/>
              </a:rPr>
              <a:t>unlimited</a:t>
            </a:r>
            <a:r>
              <a:rPr lang="en">
                <a:latin typeface="Open Sans"/>
                <a:ea typeface="Open Sans"/>
                <a:cs typeface="Open Sans"/>
                <a:sym typeface="Open Sans"/>
              </a:rPr>
              <a:t> email or SMS </a:t>
            </a:r>
            <a:r>
              <a:rPr b="1" lang="en">
                <a:latin typeface="Open Sans"/>
                <a:ea typeface="Open Sans"/>
                <a:cs typeface="Open Sans"/>
                <a:sym typeface="Open Sans"/>
              </a:rPr>
              <a:t>templates</a:t>
            </a:r>
            <a:endParaRPr b="1">
              <a:latin typeface="Open Sans"/>
              <a:ea typeface="Open Sans"/>
              <a:cs typeface="Open Sans"/>
              <a:sym typeface="Open Sans"/>
            </a:endParaRPr>
          </a:p>
          <a:p>
            <a:pPr indent="0" lvl="0" marL="457200" rtl="0" algn="l">
              <a:spcBef>
                <a:spcPts val="0"/>
              </a:spcBef>
              <a:spcAft>
                <a:spcPts val="0"/>
              </a:spcAft>
              <a:buNone/>
            </a:pPr>
            <a:r>
              <a:t/>
            </a:r>
            <a:endParaRPr>
              <a:latin typeface="Open Sans"/>
              <a:ea typeface="Open Sans"/>
              <a:cs typeface="Open Sans"/>
              <a:sym typeface="Open Sans"/>
            </a:endParaRPr>
          </a:p>
          <a:p>
            <a:pPr indent="-317500" lvl="0" marL="457200" rtl="0" algn="l">
              <a:spcBef>
                <a:spcPts val="0"/>
              </a:spcBef>
              <a:spcAft>
                <a:spcPts val="0"/>
              </a:spcAft>
              <a:buSzPts val="1400"/>
              <a:buFont typeface="Open Sans"/>
              <a:buChar char="●"/>
            </a:pPr>
            <a:r>
              <a:rPr lang="en">
                <a:latin typeface="Open Sans"/>
                <a:ea typeface="Open Sans"/>
                <a:cs typeface="Open Sans"/>
                <a:sym typeface="Open Sans"/>
              </a:rPr>
              <a:t>Include a link to </a:t>
            </a:r>
            <a:r>
              <a:rPr b="1" lang="en">
                <a:latin typeface="Open Sans"/>
                <a:ea typeface="Open Sans"/>
                <a:cs typeface="Open Sans"/>
                <a:sym typeface="Open Sans"/>
              </a:rPr>
              <a:t>preferred review site</a:t>
            </a:r>
            <a:endParaRPr b="1">
              <a:latin typeface="Open Sans"/>
              <a:ea typeface="Open Sans"/>
              <a:cs typeface="Open Sans"/>
              <a:sym typeface="Open Sans"/>
            </a:endParaRPr>
          </a:p>
          <a:p>
            <a:pPr indent="0" lvl="0" marL="457200" rtl="0" algn="l">
              <a:spcBef>
                <a:spcPts val="0"/>
              </a:spcBef>
              <a:spcAft>
                <a:spcPts val="0"/>
              </a:spcAft>
              <a:buNone/>
            </a:pPr>
            <a:r>
              <a:t/>
            </a:r>
            <a:endParaRPr>
              <a:latin typeface="Open Sans"/>
              <a:ea typeface="Open Sans"/>
              <a:cs typeface="Open Sans"/>
              <a:sym typeface="Open Sans"/>
            </a:endParaRPr>
          </a:p>
          <a:p>
            <a:pPr indent="-317500" lvl="0" marL="457200" rtl="0" algn="l">
              <a:spcBef>
                <a:spcPts val="0"/>
              </a:spcBef>
              <a:spcAft>
                <a:spcPts val="0"/>
              </a:spcAft>
              <a:buSzPts val="1400"/>
              <a:buFont typeface="Open Sans"/>
              <a:buChar char="●"/>
            </a:pPr>
            <a:r>
              <a:rPr b="1" lang="en">
                <a:latin typeface="Open Sans"/>
                <a:ea typeface="Open Sans"/>
                <a:cs typeface="Open Sans"/>
                <a:sym typeface="Open Sans"/>
              </a:rPr>
              <a:t>Customize</a:t>
            </a:r>
            <a:r>
              <a:rPr lang="en">
                <a:latin typeface="Open Sans"/>
                <a:ea typeface="Open Sans"/>
                <a:cs typeface="Open Sans"/>
                <a:sym typeface="Open Sans"/>
              </a:rPr>
              <a:t> templates to suit your brand messaging</a:t>
            </a:r>
            <a:endParaRPr>
              <a:latin typeface="Open Sans"/>
              <a:ea typeface="Open Sans"/>
              <a:cs typeface="Open Sans"/>
              <a:sym typeface="Open Sans"/>
            </a:endParaRPr>
          </a:p>
          <a:p>
            <a:pPr indent="0" lvl="0" marL="0" rtl="0" algn="l">
              <a:spcBef>
                <a:spcPts val="0"/>
              </a:spcBef>
              <a:spcAft>
                <a:spcPts val="0"/>
              </a:spcAft>
              <a:buNone/>
            </a:pPr>
            <a:r>
              <a:t/>
            </a:r>
            <a:endParaRPr>
              <a:latin typeface="Open Sans"/>
              <a:ea typeface="Open Sans"/>
              <a:cs typeface="Open Sans"/>
              <a:sym typeface="Open Sans"/>
            </a:endParaRPr>
          </a:p>
          <a:p>
            <a:pPr indent="-317500" lvl="0" marL="457200" rtl="0" algn="l">
              <a:spcBef>
                <a:spcPts val="0"/>
              </a:spcBef>
              <a:spcAft>
                <a:spcPts val="0"/>
              </a:spcAft>
              <a:buSzPts val="1400"/>
              <a:buFont typeface="Open Sans"/>
              <a:buChar char="●"/>
            </a:pPr>
            <a:r>
              <a:rPr lang="en">
                <a:latin typeface="Open Sans"/>
                <a:ea typeface="Open Sans"/>
                <a:cs typeface="Open Sans"/>
                <a:sym typeface="Open Sans"/>
              </a:rPr>
              <a:t>Edit follow up email to </a:t>
            </a:r>
            <a:r>
              <a:rPr b="1" lang="en">
                <a:latin typeface="Open Sans"/>
                <a:ea typeface="Open Sans"/>
                <a:cs typeface="Open Sans"/>
                <a:sym typeface="Open Sans"/>
              </a:rPr>
              <a:t>re-engage</a:t>
            </a:r>
            <a:r>
              <a:rPr b="1" lang="en">
                <a:latin typeface="Open Sans"/>
                <a:ea typeface="Open Sans"/>
                <a:cs typeface="Open Sans"/>
                <a:sym typeface="Open Sans"/>
              </a:rPr>
              <a:t> customers</a:t>
            </a:r>
            <a:endParaRPr b="1">
              <a:latin typeface="Open Sans"/>
              <a:ea typeface="Open Sans"/>
              <a:cs typeface="Open Sans"/>
              <a:sym typeface="Open Sans"/>
            </a:endParaRPr>
          </a:p>
          <a:p>
            <a:pPr indent="0" lvl="0" marL="0" rtl="0" algn="l">
              <a:spcBef>
                <a:spcPts val="0"/>
              </a:spcBef>
              <a:spcAft>
                <a:spcPts val="0"/>
              </a:spcAft>
              <a:buNone/>
            </a:pPr>
            <a:r>
              <a:t/>
            </a:r>
            <a:endParaRPr sz="2000">
              <a:latin typeface="Open Sans"/>
              <a:ea typeface="Open Sans"/>
              <a:cs typeface="Open Sans"/>
              <a:sym typeface="Open Sans"/>
            </a:endParaRPr>
          </a:p>
        </p:txBody>
      </p:sp>
      <p:sp>
        <p:nvSpPr>
          <p:cNvPr id="393" name="Google Shape;393;p68"/>
          <p:cNvSpPr/>
          <p:nvPr/>
        </p:nvSpPr>
        <p:spPr>
          <a:xfrm>
            <a:off x="-95250" y="873650"/>
            <a:ext cx="6599400" cy="353700"/>
          </a:xfrm>
          <a:prstGeom prst="parallelogram">
            <a:avLst>
              <a:gd fmla="val 25000" name="adj"/>
            </a:avLst>
          </a:prstGeom>
          <a:solidFill>
            <a:srgbClr val="EEEEE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lang="en">
                <a:latin typeface="Montserrat"/>
                <a:ea typeface="Montserrat"/>
                <a:cs typeface="Montserrat"/>
                <a:sym typeface="Montserrat"/>
              </a:rPr>
              <a:t>Tab: Templates  </a:t>
            </a:r>
            <a:r>
              <a:rPr lang="en">
                <a:latin typeface="Montserrat"/>
                <a:ea typeface="Montserrat"/>
                <a:cs typeface="Montserrat"/>
                <a:sym typeface="Montserrat"/>
              </a:rPr>
              <a:t>Send email or SMS review requests</a:t>
            </a:r>
            <a:endParaRPr i="0" sz="1400" u="none" cap="none" strike="noStrike">
              <a:solidFill>
                <a:srgbClr val="000000"/>
              </a:solidFill>
              <a:latin typeface="Montserrat"/>
              <a:ea typeface="Montserrat"/>
              <a:cs typeface="Montserrat"/>
              <a:sym typeface="Montserrat"/>
            </a:endParaRPr>
          </a:p>
        </p:txBody>
      </p:sp>
      <p:pic>
        <p:nvPicPr>
          <p:cNvPr id="394" name="Google Shape;394;p68"/>
          <p:cNvPicPr preferRelativeResize="0"/>
          <p:nvPr/>
        </p:nvPicPr>
        <p:blipFill rotWithShape="1">
          <a:blip r:embed="rId4">
            <a:alphaModFix/>
          </a:blip>
          <a:srcRect b="0" l="5249" r="0" t="0"/>
          <a:stretch/>
        </p:blipFill>
        <p:spPr>
          <a:xfrm>
            <a:off x="3289975" y="1365925"/>
            <a:ext cx="5701151" cy="3722926"/>
          </a:xfrm>
          <a:prstGeom prst="rect">
            <a:avLst/>
          </a:prstGeom>
          <a:noFill/>
          <a:ln>
            <a:noFill/>
          </a:ln>
        </p:spPr>
      </p:pic>
      <p:pic>
        <p:nvPicPr>
          <p:cNvPr id="395" name="Google Shape;395;p68"/>
          <p:cNvPicPr preferRelativeResize="0"/>
          <p:nvPr/>
        </p:nvPicPr>
        <p:blipFill>
          <a:blip r:embed="rId5">
            <a:alphaModFix/>
          </a:blip>
          <a:stretch>
            <a:fillRect/>
          </a:stretch>
        </p:blipFill>
        <p:spPr>
          <a:xfrm>
            <a:off x="4175146" y="1740278"/>
            <a:ext cx="3621055" cy="2367851"/>
          </a:xfrm>
          <a:prstGeom prst="rect">
            <a:avLst/>
          </a:prstGeom>
          <a:noFill/>
          <a:ln>
            <a:noFill/>
          </a:ln>
        </p:spPr>
      </p:pic>
      <p:pic>
        <p:nvPicPr>
          <p:cNvPr id="396" name="Google Shape;396;p68"/>
          <p:cNvPicPr preferRelativeResize="0"/>
          <p:nvPr/>
        </p:nvPicPr>
        <p:blipFill>
          <a:blip r:embed="rId6">
            <a:alphaModFix/>
          </a:blip>
          <a:stretch>
            <a:fillRect/>
          </a:stretch>
        </p:blipFill>
        <p:spPr>
          <a:xfrm>
            <a:off x="6885992" y="2556537"/>
            <a:ext cx="2258008" cy="4213639"/>
          </a:xfrm>
          <a:prstGeom prst="rect">
            <a:avLst/>
          </a:prstGeom>
          <a:noFill/>
          <a:ln>
            <a:noFill/>
          </a:ln>
          <a:effectLst>
            <a:outerShdw blurRad="228600" rotWithShape="0" algn="bl" dir="8280000" dist="180975">
              <a:srgbClr val="000000">
                <a:alpha val="28000"/>
              </a:srgb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grpSp>
        <p:nvGrpSpPr>
          <p:cNvPr id="401" name="Google Shape;401;p69"/>
          <p:cNvGrpSpPr/>
          <p:nvPr/>
        </p:nvGrpSpPr>
        <p:grpSpPr>
          <a:xfrm>
            <a:off x="4758392" y="1534093"/>
            <a:ext cx="3775086" cy="2988226"/>
            <a:chOff x="4780169" y="1574415"/>
            <a:chExt cx="3534725" cy="2797964"/>
          </a:xfrm>
        </p:grpSpPr>
        <p:grpSp>
          <p:nvGrpSpPr>
            <p:cNvPr id="402" name="Google Shape;402;p69"/>
            <p:cNvGrpSpPr/>
            <p:nvPr/>
          </p:nvGrpSpPr>
          <p:grpSpPr>
            <a:xfrm>
              <a:off x="4780169" y="1574415"/>
              <a:ext cx="3534725" cy="2797964"/>
              <a:chOff x="2041200" y="911375"/>
              <a:chExt cx="5061900" cy="4067400"/>
            </a:xfrm>
          </p:grpSpPr>
          <p:sp>
            <p:nvSpPr>
              <p:cNvPr id="403" name="Google Shape;403;p69"/>
              <p:cNvSpPr/>
              <p:nvPr/>
            </p:nvSpPr>
            <p:spPr>
              <a:xfrm>
                <a:off x="2041200" y="911375"/>
                <a:ext cx="5061900" cy="4067400"/>
              </a:xfrm>
              <a:prstGeom prst="roundRect">
                <a:avLst>
                  <a:gd fmla="val 1110" name="adj"/>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69"/>
              <p:cNvSpPr/>
              <p:nvPr/>
            </p:nvSpPr>
            <p:spPr>
              <a:xfrm>
                <a:off x="2103350" y="996875"/>
                <a:ext cx="72600" cy="72600"/>
              </a:xfrm>
              <a:prstGeom prst="ellipse">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69"/>
              <p:cNvSpPr/>
              <p:nvPr/>
            </p:nvSpPr>
            <p:spPr>
              <a:xfrm>
                <a:off x="2218950" y="996875"/>
                <a:ext cx="72600" cy="72600"/>
              </a:xfrm>
              <a:prstGeom prst="ellipse">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69"/>
              <p:cNvSpPr/>
              <p:nvPr/>
            </p:nvSpPr>
            <p:spPr>
              <a:xfrm>
                <a:off x="2334550" y="996875"/>
                <a:ext cx="72600" cy="72600"/>
              </a:xfrm>
              <a:prstGeom prst="ellipse">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07" name="Google Shape;407;p69"/>
            <p:cNvPicPr preferRelativeResize="0"/>
            <p:nvPr/>
          </p:nvPicPr>
          <p:blipFill rotWithShape="1">
            <a:blip r:embed="rId3">
              <a:alphaModFix/>
            </a:blip>
            <a:srcRect b="2657" l="0" r="0" t="0"/>
            <a:stretch/>
          </p:blipFill>
          <p:spPr>
            <a:xfrm>
              <a:off x="4834943" y="1972107"/>
              <a:ext cx="3425144" cy="2297369"/>
            </a:xfrm>
            <a:prstGeom prst="rect">
              <a:avLst/>
            </a:prstGeom>
            <a:noFill/>
            <a:ln>
              <a:noFill/>
            </a:ln>
          </p:spPr>
        </p:pic>
        <p:grpSp>
          <p:nvGrpSpPr>
            <p:cNvPr id="408" name="Google Shape;408;p69"/>
            <p:cNvGrpSpPr/>
            <p:nvPr/>
          </p:nvGrpSpPr>
          <p:grpSpPr>
            <a:xfrm>
              <a:off x="6181821" y="1730811"/>
              <a:ext cx="732450" cy="128228"/>
              <a:chOff x="7472450" y="2824475"/>
              <a:chExt cx="1315700" cy="237900"/>
            </a:xfrm>
          </p:grpSpPr>
          <p:sp>
            <p:nvSpPr>
              <p:cNvPr id="409" name="Google Shape;409;p69"/>
              <p:cNvSpPr/>
              <p:nvPr/>
            </p:nvSpPr>
            <p:spPr>
              <a:xfrm>
                <a:off x="7472450" y="2824475"/>
                <a:ext cx="257700" cy="237900"/>
              </a:xfrm>
              <a:prstGeom prst="star5">
                <a:avLst>
                  <a:gd fmla="val 19098" name="adj"/>
                  <a:gd fmla="val 105146" name="hf"/>
                  <a:gd fmla="val 110557" name="vf"/>
                </a:avLst>
              </a:prstGeom>
              <a:solidFill>
                <a:srgbClr val="FAD2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69"/>
              <p:cNvSpPr/>
              <p:nvPr/>
            </p:nvSpPr>
            <p:spPr>
              <a:xfrm>
                <a:off x="7736950" y="2824475"/>
                <a:ext cx="257700" cy="237900"/>
              </a:xfrm>
              <a:prstGeom prst="star5">
                <a:avLst>
                  <a:gd fmla="val 19098" name="adj"/>
                  <a:gd fmla="val 105146" name="hf"/>
                  <a:gd fmla="val 110557" name="vf"/>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69"/>
              <p:cNvSpPr/>
              <p:nvPr/>
            </p:nvSpPr>
            <p:spPr>
              <a:xfrm>
                <a:off x="8001450" y="2824475"/>
                <a:ext cx="257700" cy="237900"/>
              </a:xfrm>
              <a:prstGeom prst="star5">
                <a:avLst>
                  <a:gd fmla="val 19098" name="adj"/>
                  <a:gd fmla="val 105146" name="hf"/>
                  <a:gd fmla="val 110557" name="vf"/>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69"/>
              <p:cNvSpPr/>
              <p:nvPr/>
            </p:nvSpPr>
            <p:spPr>
              <a:xfrm>
                <a:off x="8265950" y="2824475"/>
                <a:ext cx="257700" cy="237900"/>
              </a:xfrm>
              <a:prstGeom prst="star5">
                <a:avLst>
                  <a:gd fmla="val 19098" name="adj"/>
                  <a:gd fmla="val 105146" name="hf"/>
                  <a:gd fmla="val 110557" name="vf"/>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69"/>
              <p:cNvSpPr/>
              <p:nvPr/>
            </p:nvSpPr>
            <p:spPr>
              <a:xfrm>
                <a:off x="8530450" y="2824475"/>
                <a:ext cx="257700" cy="237900"/>
              </a:xfrm>
              <a:prstGeom prst="star5">
                <a:avLst>
                  <a:gd fmla="val 19098" name="adj"/>
                  <a:gd fmla="val 105146" name="hf"/>
                  <a:gd fmla="val 110557" name="vf"/>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414" name="Google Shape;414;p69"/>
          <p:cNvSpPr/>
          <p:nvPr/>
        </p:nvSpPr>
        <p:spPr>
          <a:xfrm>
            <a:off x="0" y="129638"/>
            <a:ext cx="8667900" cy="744000"/>
          </a:xfrm>
          <a:prstGeom prst="rect">
            <a:avLst/>
          </a:prstGeom>
          <a:solidFill>
            <a:srgbClr val="F57C00"/>
          </a:solidFill>
          <a:ln>
            <a:noFill/>
          </a:ln>
        </p:spPr>
        <p:txBody>
          <a:bodyPr anchorCtr="0" anchor="ctr" bIns="91425" lIns="91425" spcFirstLastPara="1" rIns="91425" wrap="square" tIns="91425">
            <a:noAutofit/>
          </a:bodyPr>
          <a:lstStyle/>
          <a:p>
            <a:pPr indent="457200" lvl="0" marL="0" rtl="0" algn="l">
              <a:spcBef>
                <a:spcPts val="0"/>
              </a:spcBef>
              <a:spcAft>
                <a:spcPts val="0"/>
              </a:spcAft>
              <a:buNone/>
            </a:pPr>
            <a:r>
              <a:rPr lang="en" sz="3600">
                <a:solidFill>
                  <a:srgbClr val="FFFFFF"/>
                </a:solidFill>
                <a:latin typeface="Montserrat"/>
                <a:ea typeface="Montserrat"/>
                <a:cs typeface="Montserrat"/>
                <a:sym typeface="Montserrat"/>
              </a:rPr>
              <a:t>Customer Voice</a:t>
            </a:r>
            <a:endParaRPr sz="3600">
              <a:solidFill>
                <a:srgbClr val="FFFFFF"/>
              </a:solidFill>
              <a:latin typeface="Montserrat"/>
              <a:ea typeface="Montserrat"/>
              <a:cs typeface="Montserrat"/>
              <a:sym typeface="Montserrat"/>
            </a:endParaRPr>
          </a:p>
        </p:txBody>
      </p:sp>
      <p:grpSp>
        <p:nvGrpSpPr>
          <p:cNvPr id="415" name="Google Shape;415;p69"/>
          <p:cNvGrpSpPr/>
          <p:nvPr/>
        </p:nvGrpSpPr>
        <p:grpSpPr>
          <a:xfrm>
            <a:off x="8162012" y="26901"/>
            <a:ext cx="949474" cy="949474"/>
            <a:chOff x="8162012" y="26901"/>
            <a:chExt cx="949474" cy="949474"/>
          </a:xfrm>
        </p:grpSpPr>
        <p:sp>
          <p:nvSpPr>
            <p:cNvPr id="416" name="Google Shape;416;p69"/>
            <p:cNvSpPr/>
            <p:nvPr/>
          </p:nvSpPr>
          <p:spPr>
            <a:xfrm>
              <a:off x="8194550" y="59446"/>
              <a:ext cx="884400" cy="884400"/>
            </a:xfrm>
            <a:prstGeom prst="ellipse">
              <a:avLst/>
            </a:prstGeom>
            <a:solidFill>
              <a:schemeClr val="lt2"/>
            </a:solidFill>
            <a:ln cap="flat" cmpd="sng" w="762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17" name="Google Shape;417;p69"/>
            <p:cNvPicPr preferRelativeResize="0"/>
            <p:nvPr/>
          </p:nvPicPr>
          <p:blipFill>
            <a:blip r:embed="rId4">
              <a:alphaModFix/>
            </a:blip>
            <a:stretch>
              <a:fillRect/>
            </a:stretch>
          </p:blipFill>
          <p:spPr>
            <a:xfrm>
              <a:off x="8162012" y="26901"/>
              <a:ext cx="949474" cy="949474"/>
            </a:xfrm>
            <a:prstGeom prst="rect">
              <a:avLst/>
            </a:prstGeom>
            <a:noFill/>
            <a:ln>
              <a:noFill/>
            </a:ln>
          </p:spPr>
        </p:pic>
      </p:grpSp>
      <p:sp>
        <p:nvSpPr>
          <p:cNvPr id="418" name="Google Shape;418;p69"/>
          <p:cNvSpPr/>
          <p:nvPr/>
        </p:nvSpPr>
        <p:spPr>
          <a:xfrm>
            <a:off x="-95250" y="873650"/>
            <a:ext cx="6599400" cy="353700"/>
          </a:xfrm>
          <a:prstGeom prst="parallelogram">
            <a:avLst>
              <a:gd fmla="val 25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latin typeface="Montserrat"/>
                <a:ea typeface="Montserrat"/>
                <a:cs typeface="Montserrat"/>
                <a:sym typeface="Montserrat"/>
              </a:rPr>
              <a:t>On what sites can I request reviews?</a:t>
            </a:r>
            <a:endParaRPr>
              <a:latin typeface="Montserrat"/>
              <a:ea typeface="Montserrat"/>
              <a:cs typeface="Montserrat"/>
              <a:sym typeface="Montserrat"/>
            </a:endParaRPr>
          </a:p>
        </p:txBody>
      </p:sp>
      <p:grpSp>
        <p:nvGrpSpPr>
          <p:cNvPr id="419" name="Google Shape;419;p69"/>
          <p:cNvGrpSpPr/>
          <p:nvPr/>
        </p:nvGrpSpPr>
        <p:grpSpPr>
          <a:xfrm>
            <a:off x="3916340" y="2549782"/>
            <a:ext cx="3775086" cy="2988660"/>
            <a:chOff x="5576742" y="2453859"/>
            <a:chExt cx="3534725" cy="2798371"/>
          </a:xfrm>
        </p:grpSpPr>
        <p:grpSp>
          <p:nvGrpSpPr>
            <p:cNvPr id="420" name="Google Shape;420;p69"/>
            <p:cNvGrpSpPr/>
            <p:nvPr/>
          </p:nvGrpSpPr>
          <p:grpSpPr>
            <a:xfrm>
              <a:off x="5576742" y="2453859"/>
              <a:ext cx="3534725" cy="2798371"/>
              <a:chOff x="2041200" y="911375"/>
              <a:chExt cx="5061900" cy="4067400"/>
            </a:xfrm>
          </p:grpSpPr>
          <p:sp>
            <p:nvSpPr>
              <p:cNvPr id="421" name="Google Shape;421;p69"/>
              <p:cNvSpPr/>
              <p:nvPr/>
            </p:nvSpPr>
            <p:spPr>
              <a:xfrm>
                <a:off x="2041200" y="911375"/>
                <a:ext cx="5061900" cy="4067400"/>
              </a:xfrm>
              <a:prstGeom prst="roundRect">
                <a:avLst>
                  <a:gd fmla="val 1110" name="adj"/>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69"/>
              <p:cNvSpPr/>
              <p:nvPr/>
            </p:nvSpPr>
            <p:spPr>
              <a:xfrm>
                <a:off x="2103350" y="996875"/>
                <a:ext cx="72600" cy="72600"/>
              </a:xfrm>
              <a:prstGeom prst="ellipse">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69"/>
              <p:cNvSpPr/>
              <p:nvPr/>
            </p:nvSpPr>
            <p:spPr>
              <a:xfrm>
                <a:off x="2218950" y="996875"/>
                <a:ext cx="72600" cy="72600"/>
              </a:xfrm>
              <a:prstGeom prst="ellipse">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69"/>
              <p:cNvSpPr/>
              <p:nvPr/>
            </p:nvSpPr>
            <p:spPr>
              <a:xfrm>
                <a:off x="2334550" y="996875"/>
                <a:ext cx="72600" cy="72600"/>
              </a:xfrm>
              <a:prstGeom prst="ellipse">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25" name="Google Shape;425;p69"/>
            <p:cNvPicPr preferRelativeResize="0"/>
            <p:nvPr/>
          </p:nvPicPr>
          <p:blipFill>
            <a:blip r:embed="rId5">
              <a:alphaModFix/>
            </a:blip>
            <a:stretch>
              <a:fillRect/>
            </a:stretch>
          </p:blipFill>
          <p:spPr>
            <a:xfrm>
              <a:off x="5631478" y="2851436"/>
              <a:ext cx="3425059" cy="2297374"/>
            </a:xfrm>
            <a:prstGeom prst="rect">
              <a:avLst/>
            </a:prstGeom>
            <a:noFill/>
            <a:ln>
              <a:noFill/>
            </a:ln>
          </p:spPr>
        </p:pic>
        <p:grpSp>
          <p:nvGrpSpPr>
            <p:cNvPr id="426" name="Google Shape;426;p69"/>
            <p:cNvGrpSpPr/>
            <p:nvPr/>
          </p:nvGrpSpPr>
          <p:grpSpPr>
            <a:xfrm>
              <a:off x="6928910" y="2601517"/>
              <a:ext cx="830207" cy="145381"/>
              <a:chOff x="7472450" y="2824475"/>
              <a:chExt cx="1315700" cy="237900"/>
            </a:xfrm>
          </p:grpSpPr>
          <p:sp>
            <p:nvSpPr>
              <p:cNvPr id="427" name="Google Shape;427;p69"/>
              <p:cNvSpPr/>
              <p:nvPr/>
            </p:nvSpPr>
            <p:spPr>
              <a:xfrm>
                <a:off x="7472450" y="2824475"/>
                <a:ext cx="257700" cy="237900"/>
              </a:xfrm>
              <a:prstGeom prst="star5">
                <a:avLst>
                  <a:gd fmla="val 19098" name="adj"/>
                  <a:gd fmla="val 105146" name="hf"/>
                  <a:gd fmla="val 110557" name="vf"/>
                </a:avLst>
              </a:prstGeom>
              <a:solidFill>
                <a:srgbClr val="FAD2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69"/>
              <p:cNvSpPr/>
              <p:nvPr/>
            </p:nvSpPr>
            <p:spPr>
              <a:xfrm>
                <a:off x="7736950" y="2824475"/>
                <a:ext cx="257700" cy="237900"/>
              </a:xfrm>
              <a:prstGeom prst="star5">
                <a:avLst>
                  <a:gd fmla="val 19098" name="adj"/>
                  <a:gd fmla="val 105146" name="hf"/>
                  <a:gd fmla="val 110557" name="vf"/>
                </a:avLst>
              </a:prstGeom>
              <a:solidFill>
                <a:srgbClr val="FAD2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69"/>
              <p:cNvSpPr/>
              <p:nvPr/>
            </p:nvSpPr>
            <p:spPr>
              <a:xfrm>
                <a:off x="8001450" y="2824475"/>
                <a:ext cx="257700" cy="237900"/>
              </a:xfrm>
              <a:prstGeom prst="star5">
                <a:avLst>
                  <a:gd fmla="val 19098" name="adj"/>
                  <a:gd fmla="val 105146" name="hf"/>
                  <a:gd fmla="val 110557" name="vf"/>
                </a:avLst>
              </a:prstGeom>
              <a:solidFill>
                <a:srgbClr val="FAD2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69"/>
              <p:cNvSpPr/>
              <p:nvPr/>
            </p:nvSpPr>
            <p:spPr>
              <a:xfrm>
                <a:off x="8265950" y="2824475"/>
                <a:ext cx="257700" cy="237900"/>
              </a:xfrm>
              <a:prstGeom prst="star5">
                <a:avLst>
                  <a:gd fmla="val 19098" name="adj"/>
                  <a:gd fmla="val 105146" name="hf"/>
                  <a:gd fmla="val 110557" name="vf"/>
                </a:avLst>
              </a:prstGeom>
              <a:solidFill>
                <a:srgbClr val="FAD2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69"/>
              <p:cNvSpPr/>
              <p:nvPr/>
            </p:nvSpPr>
            <p:spPr>
              <a:xfrm>
                <a:off x="8530450" y="2824475"/>
                <a:ext cx="257700" cy="237900"/>
              </a:xfrm>
              <a:prstGeom prst="star5">
                <a:avLst>
                  <a:gd fmla="val 19098" name="adj"/>
                  <a:gd fmla="val 105146" name="hf"/>
                  <a:gd fmla="val 110557" name="vf"/>
                </a:avLst>
              </a:prstGeom>
              <a:solidFill>
                <a:srgbClr val="FAD2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432" name="Google Shape;432;p69"/>
          <p:cNvSpPr txBox="1"/>
          <p:nvPr/>
        </p:nvSpPr>
        <p:spPr>
          <a:xfrm>
            <a:off x="356725" y="1952148"/>
            <a:ext cx="3402300" cy="194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800">
                <a:solidFill>
                  <a:srgbClr val="F57C00"/>
                </a:solidFill>
                <a:latin typeface="Open Sans"/>
                <a:ea typeface="Open Sans"/>
                <a:cs typeface="Open Sans"/>
                <a:sym typeface="Open Sans"/>
              </a:rPr>
              <a:t>First party reviews</a:t>
            </a:r>
            <a:endParaRPr b="1" sz="1800">
              <a:solidFill>
                <a:srgbClr val="F57C00"/>
              </a:solidFill>
              <a:latin typeface="Open Sans"/>
              <a:ea typeface="Open Sans"/>
              <a:cs typeface="Open Sans"/>
              <a:sym typeface="Open Sans"/>
            </a:endParaRPr>
          </a:p>
          <a:p>
            <a:pPr indent="0" lvl="0" marL="0" rtl="0" algn="l">
              <a:spcBef>
                <a:spcPts val="0"/>
              </a:spcBef>
              <a:spcAft>
                <a:spcPts val="0"/>
              </a:spcAft>
              <a:buNone/>
            </a:pPr>
            <a:r>
              <a:rPr lang="en">
                <a:latin typeface="Open Sans"/>
                <a:ea typeface="Open Sans"/>
                <a:cs typeface="Open Sans"/>
                <a:sym typeface="Open Sans"/>
              </a:rPr>
              <a:t>My Listing page</a:t>
            </a:r>
            <a:endParaRPr>
              <a:latin typeface="Open Sans"/>
              <a:ea typeface="Open Sans"/>
              <a:cs typeface="Open Sans"/>
              <a:sym typeface="Open Sans"/>
            </a:endParaRPr>
          </a:p>
          <a:p>
            <a:pPr indent="0" lvl="0" marL="0" rtl="0" algn="l">
              <a:spcBef>
                <a:spcPts val="0"/>
              </a:spcBef>
              <a:spcAft>
                <a:spcPts val="0"/>
              </a:spcAft>
              <a:buNone/>
            </a:pPr>
            <a:r>
              <a:t/>
            </a:r>
            <a:endParaRPr sz="2000">
              <a:latin typeface="Open Sans"/>
              <a:ea typeface="Open Sans"/>
              <a:cs typeface="Open Sans"/>
              <a:sym typeface="Open Sans"/>
            </a:endParaRPr>
          </a:p>
          <a:p>
            <a:pPr indent="0" lvl="0" marL="0" rtl="0" algn="l">
              <a:spcBef>
                <a:spcPts val="0"/>
              </a:spcBef>
              <a:spcAft>
                <a:spcPts val="0"/>
              </a:spcAft>
              <a:buNone/>
            </a:pPr>
            <a:r>
              <a:rPr b="1" lang="en" sz="1800">
                <a:solidFill>
                  <a:srgbClr val="F57C00"/>
                </a:solidFill>
                <a:latin typeface="Open Sans"/>
                <a:ea typeface="Open Sans"/>
                <a:cs typeface="Open Sans"/>
                <a:sym typeface="Open Sans"/>
              </a:rPr>
              <a:t>Third party reviews</a:t>
            </a:r>
            <a:endParaRPr b="1" sz="1800">
              <a:solidFill>
                <a:srgbClr val="F57C00"/>
              </a:solidFill>
              <a:latin typeface="Open Sans"/>
              <a:ea typeface="Open Sans"/>
              <a:cs typeface="Open Sans"/>
              <a:sym typeface="Open Sans"/>
            </a:endParaRPr>
          </a:p>
          <a:p>
            <a:pPr indent="0" lvl="0" marL="0" rtl="0" algn="l">
              <a:spcBef>
                <a:spcPts val="0"/>
              </a:spcBef>
              <a:spcAft>
                <a:spcPts val="0"/>
              </a:spcAft>
              <a:buNone/>
            </a:pPr>
            <a:r>
              <a:rPr lang="en">
                <a:latin typeface="Open Sans"/>
                <a:ea typeface="Open Sans"/>
                <a:cs typeface="Open Sans"/>
                <a:sym typeface="Open Sans"/>
              </a:rPr>
              <a:t>Review sites like Google and Facebook</a:t>
            </a:r>
            <a:endParaRPr>
              <a:latin typeface="Open Sans"/>
              <a:ea typeface="Open Sans"/>
              <a:cs typeface="Open Sans"/>
              <a:sym typeface="Open Sans"/>
            </a:endParaRPr>
          </a:p>
          <a:p>
            <a:pPr indent="0" lvl="0" marL="0" rtl="0" algn="l">
              <a:spcBef>
                <a:spcPts val="0"/>
              </a:spcBef>
              <a:spcAft>
                <a:spcPts val="0"/>
              </a:spcAft>
              <a:buNone/>
            </a:pPr>
            <a:r>
              <a:t/>
            </a:r>
            <a:endParaRPr sz="2000">
              <a:latin typeface="Open Sans"/>
              <a:ea typeface="Open Sans"/>
              <a:cs typeface="Open Sans"/>
              <a:sym typeface="Open Sans"/>
            </a:endParaRPr>
          </a:p>
          <a:p>
            <a:pPr indent="0" lvl="0" marL="0" rtl="0" algn="l">
              <a:spcBef>
                <a:spcPts val="0"/>
              </a:spcBef>
              <a:spcAft>
                <a:spcPts val="0"/>
              </a:spcAft>
              <a:buNone/>
            </a:pPr>
            <a:r>
              <a:t/>
            </a:r>
            <a:endParaRPr sz="2000">
              <a:latin typeface="Open Sans"/>
              <a:ea typeface="Open Sans"/>
              <a:cs typeface="Open Sans"/>
              <a:sym typeface="Open Sans"/>
            </a:endParaRPr>
          </a:p>
        </p:txBody>
      </p:sp>
      <p:sp>
        <p:nvSpPr>
          <p:cNvPr id="433" name="Google Shape;433;p69"/>
          <p:cNvSpPr txBox="1"/>
          <p:nvPr>
            <p:ph idx="4294967295" type="ctrTitle"/>
          </p:nvPr>
        </p:nvSpPr>
        <p:spPr>
          <a:xfrm>
            <a:off x="0" y="-554150"/>
            <a:ext cx="4786200" cy="55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666666"/>
                </a:solidFill>
                <a:latin typeface="Montserrat"/>
                <a:ea typeface="Montserrat"/>
                <a:cs typeface="Montserrat"/>
                <a:sym typeface="Montserrat"/>
              </a:rPr>
              <a:t>Review workflows</a:t>
            </a:r>
            <a:endParaRPr sz="1000">
              <a:solidFill>
                <a:srgbClr val="F0C632"/>
              </a:solidFill>
              <a:latin typeface="Montserrat"/>
              <a:ea typeface="Montserrat"/>
              <a:cs typeface="Montserrat"/>
              <a:sym typeface="Montserrat"/>
            </a:endParaRPr>
          </a:p>
        </p:txBody>
      </p:sp>
      <p:pic>
        <p:nvPicPr>
          <p:cNvPr id="434" name="Google Shape;434;p69"/>
          <p:cNvPicPr preferRelativeResize="0"/>
          <p:nvPr/>
        </p:nvPicPr>
        <p:blipFill rotWithShape="1">
          <a:blip r:embed="rId6">
            <a:alphaModFix/>
          </a:blip>
          <a:srcRect b="14655" l="29116" r="29299" t="12506"/>
          <a:stretch/>
        </p:blipFill>
        <p:spPr>
          <a:xfrm>
            <a:off x="913475" y="3496313"/>
            <a:ext cx="1237500" cy="1252500"/>
          </a:xfrm>
          <a:prstGeom prst="ellipse">
            <a:avLst/>
          </a:prstGeom>
          <a:noFill/>
          <a:ln>
            <a:noFill/>
          </a:ln>
          <a:effectLst>
            <a:outerShdw blurRad="57150" rotWithShape="0" algn="bl" dir="5400000" dist="19050">
              <a:srgbClr val="000000">
                <a:alpha val="50000"/>
              </a:srgbClr>
            </a:outerShdw>
          </a:effectLst>
        </p:spPr>
      </p:pic>
      <p:sp>
        <p:nvSpPr>
          <p:cNvPr id="435" name="Google Shape;435;p69"/>
          <p:cNvSpPr/>
          <p:nvPr/>
        </p:nvSpPr>
        <p:spPr>
          <a:xfrm>
            <a:off x="1964775" y="3496325"/>
            <a:ext cx="1237500" cy="1252500"/>
          </a:xfrm>
          <a:prstGeom prst="ellipse">
            <a:avLst/>
          </a:pr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36" name="Google Shape;436;p69"/>
          <p:cNvPicPr preferRelativeResize="0"/>
          <p:nvPr/>
        </p:nvPicPr>
        <p:blipFill>
          <a:blip r:embed="rId7">
            <a:alphaModFix/>
          </a:blip>
          <a:stretch>
            <a:fillRect/>
          </a:stretch>
        </p:blipFill>
        <p:spPr>
          <a:xfrm>
            <a:off x="2067229" y="3580418"/>
            <a:ext cx="1032640" cy="108411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pic>
        <p:nvPicPr>
          <p:cNvPr id="441" name="Google Shape;441;p70"/>
          <p:cNvPicPr preferRelativeResize="0"/>
          <p:nvPr/>
        </p:nvPicPr>
        <p:blipFill>
          <a:blip r:embed="rId3">
            <a:alphaModFix/>
          </a:blip>
          <a:stretch>
            <a:fillRect/>
          </a:stretch>
        </p:blipFill>
        <p:spPr>
          <a:xfrm>
            <a:off x="626525" y="2317400"/>
            <a:ext cx="5689176" cy="3666949"/>
          </a:xfrm>
          <a:prstGeom prst="rect">
            <a:avLst/>
          </a:prstGeom>
          <a:noFill/>
          <a:ln>
            <a:noFill/>
          </a:ln>
          <a:effectLst>
            <a:outerShdw blurRad="57150" rotWithShape="0" algn="bl" dir="5400000" dist="19050">
              <a:srgbClr val="000000">
                <a:alpha val="50000"/>
              </a:srgbClr>
            </a:outerShdw>
          </a:effectLst>
        </p:spPr>
      </p:pic>
      <p:sp>
        <p:nvSpPr>
          <p:cNvPr id="442" name="Google Shape;442;p70"/>
          <p:cNvSpPr/>
          <p:nvPr/>
        </p:nvSpPr>
        <p:spPr>
          <a:xfrm>
            <a:off x="0" y="129638"/>
            <a:ext cx="8667900" cy="744000"/>
          </a:xfrm>
          <a:prstGeom prst="rect">
            <a:avLst/>
          </a:prstGeom>
          <a:solidFill>
            <a:srgbClr val="F57C00"/>
          </a:solidFill>
          <a:ln>
            <a:noFill/>
          </a:ln>
        </p:spPr>
        <p:txBody>
          <a:bodyPr anchorCtr="0" anchor="ctr" bIns="91425" lIns="91425" spcFirstLastPara="1" rIns="91425" wrap="square" tIns="91425">
            <a:noAutofit/>
          </a:bodyPr>
          <a:lstStyle/>
          <a:p>
            <a:pPr indent="457200" lvl="0" marL="0" rtl="0" algn="l">
              <a:spcBef>
                <a:spcPts val="0"/>
              </a:spcBef>
              <a:spcAft>
                <a:spcPts val="0"/>
              </a:spcAft>
              <a:buNone/>
            </a:pPr>
            <a:r>
              <a:rPr lang="en" sz="3600">
                <a:solidFill>
                  <a:srgbClr val="FFFFFF"/>
                </a:solidFill>
                <a:latin typeface="Montserrat"/>
                <a:ea typeface="Montserrat"/>
                <a:cs typeface="Montserrat"/>
                <a:sym typeface="Montserrat"/>
              </a:rPr>
              <a:t>Customer Voice</a:t>
            </a:r>
            <a:endParaRPr sz="3600">
              <a:solidFill>
                <a:srgbClr val="FFFFFF"/>
              </a:solidFill>
              <a:latin typeface="Montserrat"/>
              <a:ea typeface="Montserrat"/>
              <a:cs typeface="Montserrat"/>
              <a:sym typeface="Montserrat"/>
            </a:endParaRPr>
          </a:p>
        </p:txBody>
      </p:sp>
      <p:grpSp>
        <p:nvGrpSpPr>
          <p:cNvPr id="443" name="Google Shape;443;p70"/>
          <p:cNvGrpSpPr/>
          <p:nvPr/>
        </p:nvGrpSpPr>
        <p:grpSpPr>
          <a:xfrm>
            <a:off x="8162012" y="26901"/>
            <a:ext cx="949474" cy="949474"/>
            <a:chOff x="8162012" y="26901"/>
            <a:chExt cx="949474" cy="949474"/>
          </a:xfrm>
        </p:grpSpPr>
        <p:sp>
          <p:nvSpPr>
            <p:cNvPr id="444" name="Google Shape;444;p70"/>
            <p:cNvSpPr/>
            <p:nvPr/>
          </p:nvSpPr>
          <p:spPr>
            <a:xfrm>
              <a:off x="8194550" y="59446"/>
              <a:ext cx="884400" cy="884400"/>
            </a:xfrm>
            <a:prstGeom prst="ellipse">
              <a:avLst/>
            </a:prstGeom>
            <a:solidFill>
              <a:schemeClr val="lt2"/>
            </a:solidFill>
            <a:ln cap="flat" cmpd="sng" w="762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45" name="Google Shape;445;p70"/>
            <p:cNvPicPr preferRelativeResize="0"/>
            <p:nvPr/>
          </p:nvPicPr>
          <p:blipFill>
            <a:blip r:embed="rId4">
              <a:alphaModFix/>
            </a:blip>
            <a:stretch>
              <a:fillRect/>
            </a:stretch>
          </p:blipFill>
          <p:spPr>
            <a:xfrm>
              <a:off x="8162012" y="26901"/>
              <a:ext cx="949474" cy="949474"/>
            </a:xfrm>
            <a:prstGeom prst="rect">
              <a:avLst/>
            </a:prstGeom>
            <a:noFill/>
            <a:ln>
              <a:noFill/>
            </a:ln>
          </p:spPr>
        </p:pic>
      </p:grpSp>
      <p:sp>
        <p:nvSpPr>
          <p:cNvPr id="446" name="Google Shape;446;p70"/>
          <p:cNvSpPr/>
          <p:nvPr/>
        </p:nvSpPr>
        <p:spPr>
          <a:xfrm>
            <a:off x="6498725" y="1476425"/>
            <a:ext cx="2509800" cy="2509800"/>
          </a:xfrm>
          <a:prstGeom prst="ellipse">
            <a:avLst/>
          </a:prstGeom>
          <a:solidFill>
            <a:srgbClr val="F57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70"/>
          <p:cNvSpPr txBox="1"/>
          <p:nvPr/>
        </p:nvSpPr>
        <p:spPr>
          <a:xfrm>
            <a:off x="6867425" y="1882825"/>
            <a:ext cx="1772400" cy="893700"/>
          </a:xfrm>
          <a:prstGeom prst="rect">
            <a:avLst/>
          </a:prstGeom>
          <a:noFill/>
          <a:ln>
            <a:noFill/>
          </a:ln>
        </p:spPr>
        <p:txBody>
          <a:bodyPr anchorCtr="0" anchor="ctr" bIns="68575" lIns="68575" spcFirstLastPara="1" rIns="68575" wrap="square" tIns="68575">
            <a:noAutofit/>
          </a:bodyPr>
          <a:lstStyle/>
          <a:p>
            <a:pPr indent="0" lvl="0" marL="0" marR="0" rtl="0" algn="ctr">
              <a:spcBef>
                <a:spcPts val="0"/>
              </a:spcBef>
              <a:spcAft>
                <a:spcPts val="0"/>
              </a:spcAft>
              <a:buClr>
                <a:srgbClr val="434343"/>
              </a:buClr>
              <a:buFont typeface="Open Sans"/>
              <a:buNone/>
            </a:pPr>
            <a:r>
              <a:rPr b="1" lang="en" sz="5000">
                <a:solidFill>
                  <a:srgbClr val="FFFFFF"/>
                </a:solidFill>
                <a:latin typeface="Montserrat"/>
                <a:ea typeface="Montserrat"/>
                <a:cs typeface="Montserrat"/>
                <a:sym typeface="Montserrat"/>
              </a:rPr>
              <a:t>87%</a:t>
            </a:r>
            <a:endParaRPr b="1" sz="5000">
              <a:solidFill>
                <a:srgbClr val="FFFFFF"/>
              </a:solidFill>
              <a:latin typeface="Montserrat"/>
              <a:ea typeface="Montserrat"/>
              <a:cs typeface="Montserrat"/>
              <a:sym typeface="Montserrat"/>
            </a:endParaRPr>
          </a:p>
        </p:txBody>
      </p:sp>
      <p:sp>
        <p:nvSpPr>
          <p:cNvPr id="448" name="Google Shape;448;p70"/>
          <p:cNvSpPr txBox="1"/>
          <p:nvPr/>
        </p:nvSpPr>
        <p:spPr>
          <a:xfrm>
            <a:off x="6689225" y="2686125"/>
            <a:ext cx="2128800" cy="893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Font typeface="Open Sans"/>
              <a:buNone/>
            </a:pPr>
            <a:r>
              <a:rPr lang="en">
                <a:solidFill>
                  <a:srgbClr val="FFFFFF"/>
                </a:solidFill>
                <a:latin typeface="Open Sans"/>
                <a:ea typeface="Open Sans"/>
                <a:cs typeface="Open Sans"/>
                <a:sym typeface="Open Sans"/>
              </a:rPr>
              <a:t>will only consider using a business if they have an average rating of </a:t>
            </a:r>
            <a:r>
              <a:rPr b="1" lang="en">
                <a:solidFill>
                  <a:srgbClr val="FFFFFF"/>
                </a:solidFill>
                <a:latin typeface="Open Sans"/>
                <a:ea typeface="Open Sans"/>
                <a:cs typeface="Open Sans"/>
                <a:sym typeface="Open Sans"/>
              </a:rPr>
              <a:t>3-5 stars</a:t>
            </a:r>
            <a:endParaRPr b="1">
              <a:solidFill>
                <a:srgbClr val="FFFFFF"/>
              </a:solidFill>
              <a:latin typeface="Open Sans"/>
              <a:ea typeface="Open Sans"/>
              <a:cs typeface="Open Sans"/>
              <a:sym typeface="Open Sans"/>
            </a:endParaRPr>
          </a:p>
        </p:txBody>
      </p:sp>
      <p:sp>
        <p:nvSpPr>
          <p:cNvPr id="449" name="Google Shape;449;p70"/>
          <p:cNvSpPr txBox="1"/>
          <p:nvPr/>
        </p:nvSpPr>
        <p:spPr>
          <a:xfrm>
            <a:off x="626525" y="1015988"/>
            <a:ext cx="5872200" cy="130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000">
                <a:latin typeface="Open Sans"/>
                <a:ea typeface="Open Sans"/>
                <a:cs typeface="Open Sans"/>
                <a:sym typeface="Open Sans"/>
              </a:rPr>
              <a:t>Online reviews are the first thing a consumer sees when searching for a business online. </a:t>
            </a:r>
            <a:endParaRPr sz="2000">
              <a:latin typeface="Open Sans"/>
              <a:ea typeface="Open Sans"/>
              <a:cs typeface="Open Sans"/>
              <a:sym typeface="Open Sans"/>
            </a:endParaRPr>
          </a:p>
        </p:txBody>
      </p:sp>
      <p:sp>
        <p:nvSpPr>
          <p:cNvPr id="450" name="Google Shape;450;p70"/>
          <p:cNvSpPr txBox="1"/>
          <p:nvPr>
            <p:ph idx="4294967295" type="ctrTitle"/>
          </p:nvPr>
        </p:nvSpPr>
        <p:spPr>
          <a:xfrm>
            <a:off x="0" y="-554150"/>
            <a:ext cx="4786200" cy="55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666666"/>
                </a:solidFill>
                <a:latin typeface="Montserrat"/>
                <a:ea typeface="Montserrat"/>
                <a:cs typeface="Montserrat"/>
                <a:sym typeface="Montserrat"/>
              </a:rPr>
              <a:t>Why new reviews matter</a:t>
            </a:r>
            <a:endParaRPr sz="1000">
              <a:solidFill>
                <a:srgbClr val="F0C632"/>
              </a:solidFill>
              <a:latin typeface="Montserrat"/>
              <a:ea typeface="Montserrat"/>
              <a:cs typeface="Montserrat"/>
              <a:sym typeface="Montserrat"/>
            </a:endParaRPr>
          </a:p>
        </p:txBody>
      </p:sp>
      <p:pic>
        <p:nvPicPr>
          <p:cNvPr id="451" name="Google Shape;451;p70"/>
          <p:cNvPicPr preferRelativeResize="0"/>
          <p:nvPr/>
        </p:nvPicPr>
        <p:blipFill>
          <a:blip r:embed="rId5">
            <a:alphaModFix amt="47000"/>
          </a:blip>
          <a:stretch>
            <a:fillRect/>
          </a:stretch>
        </p:blipFill>
        <p:spPr>
          <a:xfrm>
            <a:off x="6445475" y="3579825"/>
            <a:ext cx="893700" cy="8937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 name="Shape 455"/>
        <p:cNvGrpSpPr/>
        <p:nvPr/>
      </p:nvGrpSpPr>
      <p:grpSpPr>
        <a:xfrm>
          <a:off x="0" y="0"/>
          <a:ext cx="0" cy="0"/>
          <a:chOff x="0" y="0"/>
          <a:chExt cx="0" cy="0"/>
        </a:xfrm>
      </p:grpSpPr>
      <p:sp>
        <p:nvSpPr>
          <p:cNvPr id="456" name="Google Shape;456;p71"/>
          <p:cNvSpPr/>
          <p:nvPr/>
        </p:nvSpPr>
        <p:spPr>
          <a:xfrm>
            <a:off x="0" y="129638"/>
            <a:ext cx="8667900" cy="744000"/>
          </a:xfrm>
          <a:prstGeom prst="rect">
            <a:avLst/>
          </a:prstGeom>
          <a:solidFill>
            <a:srgbClr val="F57C00"/>
          </a:solidFill>
          <a:ln>
            <a:noFill/>
          </a:ln>
        </p:spPr>
        <p:txBody>
          <a:bodyPr anchorCtr="0" anchor="ctr" bIns="91425" lIns="91425" spcFirstLastPara="1" rIns="91425" wrap="square" tIns="91425">
            <a:noAutofit/>
          </a:bodyPr>
          <a:lstStyle/>
          <a:p>
            <a:pPr indent="457200" lvl="0" marL="0" rtl="0" algn="l">
              <a:spcBef>
                <a:spcPts val="0"/>
              </a:spcBef>
              <a:spcAft>
                <a:spcPts val="0"/>
              </a:spcAft>
              <a:buNone/>
            </a:pPr>
            <a:r>
              <a:rPr lang="en" sz="3600">
                <a:solidFill>
                  <a:srgbClr val="FFFFFF"/>
                </a:solidFill>
                <a:latin typeface="Montserrat"/>
                <a:ea typeface="Montserrat"/>
                <a:cs typeface="Montserrat"/>
                <a:sym typeface="Montserrat"/>
              </a:rPr>
              <a:t>Customer Voice</a:t>
            </a:r>
            <a:endParaRPr sz="3600">
              <a:solidFill>
                <a:srgbClr val="FFFFFF"/>
              </a:solidFill>
              <a:latin typeface="Montserrat"/>
              <a:ea typeface="Montserrat"/>
              <a:cs typeface="Montserrat"/>
              <a:sym typeface="Montserrat"/>
            </a:endParaRPr>
          </a:p>
        </p:txBody>
      </p:sp>
      <p:grpSp>
        <p:nvGrpSpPr>
          <p:cNvPr id="457" name="Google Shape;457;p71"/>
          <p:cNvGrpSpPr/>
          <p:nvPr/>
        </p:nvGrpSpPr>
        <p:grpSpPr>
          <a:xfrm>
            <a:off x="8162012" y="26901"/>
            <a:ext cx="949474" cy="949474"/>
            <a:chOff x="8162012" y="26901"/>
            <a:chExt cx="949474" cy="949474"/>
          </a:xfrm>
        </p:grpSpPr>
        <p:sp>
          <p:nvSpPr>
            <p:cNvPr id="458" name="Google Shape;458;p71"/>
            <p:cNvSpPr/>
            <p:nvPr/>
          </p:nvSpPr>
          <p:spPr>
            <a:xfrm>
              <a:off x="8194550" y="59446"/>
              <a:ext cx="884400" cy="884400"/>
            </a:xfrm>
            <a:prstGeom prst="ellipse">
              <a:avLst/>
            </a:prstGeom>
            <a:solidFill>
              <a:schemeClr val="lt2"/>
            </a:solidFill>
            <a:ln cap="flat" cmpd="sng" w="762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59" name="Google Shape;459;p71"/>
            <p:cNvPicPr preferRelativeResize="0"/>
            <p:nvPr/>
          </p:nvPicPr>
          <p:blipFill>
            <a:blip r:embed="rId3">
              <a:alphaModFix/>
            </a:blip>
            <a:stretch>
              <a:fillRect/>
            </a:stretch>
          </p:blipFill>
          <p:spPr>
            <a:xfrm>
              <a:off x="8162012" y="26901"/>
              <a:ext cx="949474" cy="949474"/>
            </a:xfrm>
            <a:prstGeom prst="rect">
              <a:avLst/>
            </a:prstGeom>
            <a:noFill/>
            <a:ln>
              <a:noFill/>
            </a:ln>
          </p:spPr>
        </p:pic>
      </p:grpSp>
      <p:sp>
        <p:nvSpPr>
          <p:cNvPr id="460" name="Google Shape;460;p71"/>
          <p:cNvSpPr/>
          <p:nvPr/>
        </p:nvSpPr>
        <p:spPr>
          <a:xfrm>
            <a:off x="-95250" y="873650"/>
            <a:ext cx="6599400" cy="353700"/>
          </a:xfrm>
          <a:prstGeom prst="parallelogram">
            <a:avLst>
              <a:gd fmla="val 25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latin typeface="Montserrat"/>
                <a:ea typeface="Montserrat"/>
                <a:cs typeface="Montserrat"/>
                <a:sym typeface="Montserrat"/>
              </a:rPr>
              <a:t>Tab</a:t>
            </a:r>
            <a:r>
              <a:rPr b="1" lang="en">
                <a:latin typeface="Montserrat"/>
                <a:ea typeface="Montserrat"/>
                <a:cs typeface="Montserrat"/>
                <a:sym typeface="Montserrat"/>
              </a:rPr>
              <a:t>:</a:t>
            </a:r>
            <a:r>
              <a:rPr lang="en">
                <a:latin typeface="Montserrat"/>
                <a:ea typeface="Montserrat"/>
                <a:cs typeface="Montserrat"/>
                <a:sym typeface="Montserrat"/>
              </a:rPr>
              <a:t> </a:t>
            </a:r>
            <a:r>
              <a:rPr b="1" lang="en">
                <a:latin typeface="Montserrat"/>
                <a:ea typeface="Montserrat"/>
                <a:cs typeface="Montserrat"/>
                <a:sym typeface="Montserrat"/>
              </a:rPr>
              <a:t>Overview  </a:t>
            </a:r>
            <a:r>
              <a:rPr lang="en">
                <a:latin typeface="Montserrat"/>
                <a:ea typeface="Montserrat"/>
                <a:cs typeface="Montserrat"/>
                <a:sym typeface="Montserrat"/>
              </a:rPr>
              <a:t>Get stats on your sent review requests</a:t>
            </a:r>
            <a:endParaRPr>
              <a:latin typeface="Montserrat"/>
              <a:ea typeface="Montserrat"/>
              <a:cs typeface="Montserrat"/>
              <a:sym typeface="Montserrat"/>
            </a:endParaRPr>
          </a:p>
        </p:txBody>
      </p:sp>
      <p:pic>
        <p:nvPicPr>
          <p:cNvPr id="461" name="Google Shape;461;p71"/>
          <p:cNvPicPr preferRelativeResize="0"/>
          <p:nvPr/>
        </p:nvPicPr>
        <p:blipFill>
          <a:blip r:embed="rId4">
            <a:alphaModFix/>
          </a:blip>
          <a:stretch>
            <a:fillRect/>
          </a:stretch>
        </p:blipFill>
        <p:spPr>
          <a:xfrm>
            <a:off x="3289975" y="1711975"/>
            <a:ext cx="5307700" cy="3058074"/>
          </a:xfrm>
          <a:prstGeom prst="rect">
            <a:avLst/>
          </a:prstGeom>
          <a:noFill/>
          <a:ln>
            <a:noFill/>
          </a:ln>
        </p:spPr>
      </p:pic>
      <p:pic>
        <p:nvPicPr>
          <p:cNvPr id="462" name="Google Shape;462;p71"/>
          <p:cNvPicPr preferRelativeResize="0"/>
          <p:nvPr/>
        </p:nvPicPr>
        <p:blipFill>
          <a:blip r:embed="rId5">
            <a:alphaModFix/>
          </a:blip>
          <a:stretch>
            <a:fillRect/>
          </a:stretch>
        </p:blipFill>
        <p:spPr>
          <a:xfrm>
            <a:off x="3979350" y="1921475"/>
            <a:ext cx="3972902" cy="2421701"/>
          </a:xfrm>
          <a:prstGeom prst="rect">
            <a:avLst/>
          </a:prstGeom>
          <a:noFill/>
          <a:ln>
            <a:noFill/>
          </a:ln>
        </p:spPr>
      </p:pic>
      <p:sp>
        <p:nvSpPr>
          <p:cNvPr id="463" name="Google Shape;463;p71"/>
          <p:cNvSpPr txBox="1"/>
          <p:nvPr>
            <p:ph idx="4294967295" type="ctrTitle"/>
          </p:nvPr>
        </p:nvSpPr>
        <p:spPr>
          <a:xfrm>
            <a:off x="0" y="-554150"/>
            <a:ext cx="4786200" cy="55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666666"/>
                </a:solidFill>
                <a:latin typeface="Montserrat"/>
                <a:ea typeface="Montserrat"/>
                <a:cs typeface="Montserrat"/>
                <a:sym typeface="Montserrat"/>
              </a:rPr>
              <a:t>Review request insights</a:t>
            </a:r>
            <a:endParaRPr sz="1000">
              <a:solidFill>
                <a:srgbClr val="F0C632"/>
              </a:solidFill>
              <a:latin typeface="Montserrat"/>
              <a:ea typeface="Montserrat"/>
              <a:cs typeface="Montserrat"/>
              <a:sym typeface="Montserrat"/>
            </a:endParaRPr>
          </a:p>
        </p:txBody>
      </p:sp>
      <p:sp>
        <p:nvSpPr>
          <p:cNvPr id="464" name="Google Shape;464;p71"/>
          <p:cNvSpPr txBox="1"/>
          <p:nvPr/>
        </p:nvSpPr>
        <p:spPr>
          <a:xfrm>
            <a:off x="332525" y="2159875"/>
            <a:ext cx="3242400" cy="194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800">
                <a:solidFill>
                  <a:srgbClr val="F57C00"/>
                </a:solidFill>
                <a:latin typeface="Open Sans"/>
                <a:ea typeface="Open Sans"/>
                <a:cs typeface="Open Sans"/>
                <a:sym typeface="Open Sans"/>
              </a:rPr>
              <a:t>View Insights</a:t>
            </a:r>
            <a:endParaRPr b="1" sz="1800">
              <a:solidFill>
                <a:srgbClr val="F57C00"/>
              </a:solidFill>
              <a:latin typeface="Open Sans"/>
              <a:ea typeface="Open Sans"/>
              <a:cs typeface="Open Sans"/>
              <a:sym typeface="Open Sans"/>
            </a:endParaRPr>
          </a:p>
          <a:p>
            <a:pPr indent="0" lvl="0" marL="0" rtl="0" algn="l">
              <a:spcBef>
                <a:spcPts val="0"/>
              </a:spcBef>
              <a:spcAft>
                <a:spcPts val="0"/>
              </a:spcAft>
              <a:buNone/>
            </a:pPr>
            <a:r>
              <a:t/>
            </a:r>
            <a:endParaRPr b="1" sz="2000">
              <a:solidFill>
                <a:srgbClr val="F57C00"/>
              </a:solidFill>
              <a:latin typeface="Open Sans"/>
              <a:ea typeface="Open Sans"/>
              <a:cs typeface="Open Sans"/>
              <a:sym typeface="Open Sans"/>
            </a:endParaRPr>
          </a:p>
          <a:p>
            <a:pPr indent="-317500" lvl="0" marL="457200" rtl="0" algn="l">
              <a:spcBef>
                <a:spcPts val="0"/>
              </a:spcBef>
              <a:spcAft>
                <a:spcPts val="0"/>
              </a:spcAft>
              <a:buSzPts val="1400"/>
              <a:buFont typeface="Open Sans"/>
              <a:buChar char="●"/>
            </a:pPr>
            <a:r>
              <a:rPr lang="en">
                <a:latin typeface="Open Sans"/>
                <a:ea typeface="Open Sans"/>
                <a:cs typeface="Open Sans"/>
                <a:sym typeface="Open Sans"/>
              </a:rPr>
              <a:t>See how your requests are performing for both email and SMS. </a:t>
            </a:r>
            <a:r>
              <a:rPr b="1" lang="en">
                <a:latin typeface="Open Sans"/>
                <a:ea typeface="Open Sans"/>
                <a:cs typeface="Open Sans"/>
                <a:sym typeface="Open Sans"/>
              </a:rPr>
              <a:t>Track</a:t>
            </a:r>
            <a:r>
              <a:rPr lang="en">
                <a:latin typeface="Open Sans"/>
                <a:ea typeface="Open Sans"/>
                <a:cs typeface="Open Sans"/>
                <a:sym typeface="Open Sans"/>
              </a:rPr>
              <a:t>:</a:t>
            </a:r>
            <a:endParaRPr>
              <a:latin typeface="Open Sans"/>
              <a:ea typeface="Open Sans"/>
              <a:cs typeface="Open Sans"/>
              <a:sym typeface="Open Sans"/>
            </a:endParaRPr>
          </a:p>
          <a:p>
            <a:pPr indent="0" lvl="0" marL="457200" rtl="0" algn="l">
              <a:spcBef>
                <a:spcPts val="0"/>
              </a:spcBef>
              <a:spcAft>
                <a:spcPts val="0"/>
              </a:spcAft>
              <a:buNone/>
            </a:pPr>
            <a:r>
              <a:t/>
            </a:r>
            <a:endParaRPr>
              <a:latin typeface="Open Sans"/>
              <a:ea typeface="Open Sans"/>
              <a:cs typeface="Open Sans"/>
              <a:sym typeface="Open Sans"/>
            </a:endParaRPr>
          </a:p>
          <a:p>
            <a:pPr indent="-317500" lvl="1" marL="914400" rtl="0" algn="l">
              <a:spcBef>
                <a:spcPts val="0"/>
              </a:spcBef>
              <a:spcAft>
                <a:spcPts val="0"/>
              </a:spcAft>
              <a:buSzPts val="1400"/>
              <a:buFont typeface="Open Sans"/>
              <a:buChar char="○"/>
            </a:pPr>
            <a:r>
              <a:rPr lang="en">
                <a:latin typeface="Open Sans"/>
                <a:ea typeface="Open Sans"/>
                <a:cs typeface="Open Sans"/>
                <a:sym typeface="Open Sans"/>
              </a:rPr>
              <a:t>Number of review requests sent</a:t>
            </a:r>
            <a:endParaRPr>
              <a:latin typeface="Open Sans"/>
              <a:ea typeface="Open Sans"/>
              <a:cs typeface="Open Sans"/>
              <a:sym typeface="Open Sans"/>
            </a:endParaRPr>
          </a:p>
          <a:p>
            <a:pPr indent="0" lvl="0" marL="914400" rtl="0" algn="l">
              <a:spcBef>
                <a:spcPts val="0"/>
              </a:spcBef>
              <a:spcAft>
                <a:spcPts val="0"/>
              </a:spcAft>
              <a:buNone/>
            </a:pPr>
            <a:r>
              <a:t/>
            </a:r>
            <a:endParaRPr>
              <a:latin typeface="Open Sans"/>
              <a:ea typeface="Open Sans"/>
              <a:cs typeface="Open Sans"/>
              <a:sym typeface="Open Sans"/>
            </a:endParaRPr>
          </a:p>
          <a:p>
            <a:pPr indent="-317500" lvl="1" marL="914400" rtl="0" algn="l">
              <a:spcBef>
                <a:spcPts val="0"/>
              </a:spcBef>
              <a:spcAft>
                <a:spcPts val="0"/>
              </a:spcAft>
              <a:buSzPts val="1400"/>
              <a:buFont typeface="Open Sans"/>
              <a:buChar char="○"/>
            </a:pPr>
            <a:r>
              <a:rPr lang="en">
                <a:latin typeface="Open Sans"/>
                <a:ea typeface="Open Sans"/>
                <a:cs typeface="Open Sans"/>
                <a:sym typeface="Open Sans"/>
              </a:rPr>
              <a:t>Click through rates</a:t>
            </a:r>
            <a:endParaRPr>
              <a:latin typeface="Open Sans"/>
              <a:ea typeface="Open Sans"/>
              <a:cs typeface="Open Sans"/>
              <a:sym typeface="Open Sans"/>
            </a:endParaRPr>
          </a:p>
          <a:p>
            <a:pPr indent="0" lvl="0" marL="914400" rtl="0" algn="l">
              <a:spcBef>
                <a:spcPts val="0"/>
              </a:spcBef>
              <a:spcAft>
                <a:spcPts val="0"/>
              </a:spcAft>
              <a:buNone/>
            </a:pPr>
            <a:r>
              <a:t/>
            </a:r>
            <a:endParaRPr>
              <a:latin typeface="Open Sans"/>
              <a:ea typeface="Open Sans"/>
              <a:cs typeface="Open Sans"/>
              <a:sym typeface="Open Sans"/>
            </a:endParaRPr>
          </a:p>
          <a:p>
            <a:pPr indent="-317500" lvl="1" marL="914400" rtl="0" algn="l">
              <a:spcBef>
                <a:spcPts val="0"/>
              </a:spcBef>
              <a:spcAft>
                <a:spcPts val="0"/>
              </a:spcAft>
              <a:buSzPts val="1400"/>
              <a:buFont typeface="Open Sans"/>
              <a:buChar char="○"/>
            </a:pPr>
            <a:r>
              <a:rPr lang="en">
                <a:latin typeface="Open Sans"/>
                <a:ea typeface="Open Sans"/>
                <a:cs typeface="Open Sans"/>
                <a:sym typeface="Open Sans"/>
              </a:rPr>
              <a:t>Request status in real time</a:t>
            </a:r>
            <a:endParaRPr>
              <a:latin typeface="Open Sans"/>
              <a:ea typeface="Open Sans"/>
              <a:cs typeface="Open Sans"/>
              <a:sym typeface="Open Sans"/>
            </a:endParaRPr>
          </a:p>
          <a:p>
            <a:pPr indent="0" lvl="0" marL="0" rtl="0" algn="l">
              <a:spcBef>
                <a:spcPts val="0"/>
              </a:spcBef>
              <a:spcAft>
                <a:spcPts val="0"/>
              </a:spcAft>
              <a:buNone/>
            </a:pPr>
            <a:r>
              <a:t/>
            </a:r>
            <a:endParaRPr sz="2000">
              <a:latin typeface="Open Sans"/>
              <a:ea typeface="Open Sans"/>
              <a:cs typeface="Open Sans"/>
              <a:sym typeface="Open Sans"/>
            </a:endParaRPr>
          </a:p>
          <a:p>
            <a:pPr indent="0" lvl="0" marL="0" rtl="0" algn="l">
              <a:spcBef>
                <a:spcPts val="0"/>
              </a:spcBef>
              <a:spcAft>
                <a:spcPts val="0"/>
              </a:spcAft>
              <a:buNone/>
            </a:pPr>
            <a:r>
              <a:t/>
            </a:r>
            <a:endParaRPr sz="2000">
              <a:latin typeface="Open Sans"/>
              <a:ea typeface="Open Sans"/>
              <a:cs typeface="Open Sans"/>
              <a:sym typeface="Open Sans"/>
            </a:endParaRPr>
          </a:p>
        </p:txBody>
      </p:sp>
      <p:pic>
        <p:nvPicPr>
          <p:cNvPr id="465" name="Google Shape;465;p71"/>
          <p:cNvPicPr preferRelativeResize="0"/>
          <p:nvPr/>
        </p:nvPicPr>
        <p:blipFill rotWithShape="1">
          <a:blip r:embed="rId6">
            <a:alphaModFix/>
          </a:blip>
          <a:srcRect b="7201" l="0" r="0" t="0"/>
          <a:stretch/>
        </p:blipFill>
        <p:spPr>
          <a:xfrm>
            <a:off x="3985325" y="1929625"/>
            <a:ext cx="3972900" cy="246874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pic>
        <p:nvPicPr>
          <p:cNvPr id="470" name="Google Shape;470;p72"/>
          <p:cNvPicPr preferRelativeResize="0"/>
          <p:nvPr/>
        </p:nvPicPr>
        <p:blipFill>
          <a:blip r:embed="rId3">
            <a:alphaModFix/>
          </a:blip>
          <a:stretch>
            <a:fillRect/>
          </a:stretch>
        </p:blipFill>
        <p:spPr>
          <a:xfrm>
            <a:off x="2930575" y="1527300"/>
            <a:ext cx="5581298" cy="3215714"/>
          </a:xfrm>
          <a:prstGeom prst="rect">
            <a:avLst/>
          </a:prstGeom>
          <a:noFill/>
          <a:ln>
            <a:noFill/>
          </a:ln>
        </p:spPr>
      </p:pic>
      <p:pic>
        <p:nvPicPr>
          <p:cNvPr id="471" name="Google Shape;471;p72"/>
          <p:cNvPicPr preferRelativeResize="0"/>
          <p:nvPr/>
        </p:nvPicPr>
        <p:blipFill rotWithShape="1">
          <a:blip r:embed="rId4">
            <a:alphaModFix/>
          </a:blip>
          <a:srcRect b="5891" l="0" r="0" t="0"/>
          <a:stretch/>
        </p:blipFill>
        <p:spPr>
          <a:xfrm>
            <a:off x="3558125" y="1650950"/>
            <a:ext cx="4326199" cy="2793499"/>
          </a:xfrm>
          <a:prstGeom prst="rect">
            <a:avLst/>
          </a:prstGeom>
          <a:noFill/>
          <a:ln>
            <a:noFill/>
          </a:ln>
        </p:spPr>
      </p:pic>
      <p:sp>
        <p:nvSpPr>
          <p:cNvPr id="472" name="Google Shape;472;p72"/>
          <p:cNvSpPr/>
          <p:nvPr/>
        </p:nvSpPr>
        <p:spPr>
          <a:xfrm>
            <a:off x="0" y="129638"/>
            <a:ext cx="8667900" cy="744000"/>
          </a:xfrm>
          <a:prstGeom prst="rect">
            <a:avLst/>
          </a:prstGeom>
          <a:solidFill>
            <a:srgbClr val="F57C00"/>
          </a:solidFill>
          <a:ln>
            <a:noFill/>
          </a:ln>
        </p:spPr>
        <p:txBody>
          <a:bodyPr anchorCtr="0" anchor="ctr" bIns="91425" lIns="91425" spcFirstLastPara="1" rIns="91425" wrap="square" tIns="91425">
            <a:noAutofit/>
          </a:bodyPr>
          <a:lstStyle/>
          <a:p>
            <a:pPr indent="0" lvl="0" marL="457200" rtl="0" algn="l">
              <a:spcBef>
                <a:spcPts val="0"/>
              </a:spcBef>
              <a:spcAft>
                <a:spcPts val="0"/>
              </a:spcAft>
              <a:buNone/>
            </a:pPr>
            <a:r>
              <a:rPr lang="en" sz="3600">
                <a:solidFill>
                  <a:srgbClr val="FFFFFF"/>
                </a:solidFill>
                <a:latin typeface="Montserrat"/>
                <a:ea typeface="Montserrat"/>
                <a:cs typeface="Montserrat"/>
                <a:sym typeface="Montserrat"/>
              </a:rPr>
              <a:t>Customer Voice</a:t>
            </a:r>
            <a:endParaRPr sz="3600">
              <a:solidFill>
                <a:srgbClr val="FFFFFF"/>
              </a:solidFill>
              <a:latin typeface="Montserrat"/>
              <a:ea typeface="Montserrat"/>
              <a:cs typeface="Montserrat"/>
              <a:sym typeface="Montserrat"/>
            </a:endParaRPr>
          </a:p>
        </p:txBody>
      </p:sp>
      <p:grpSp>
        <p:nvGrpSpPr>
          <p:cNvPr id="473" name="Google Shape;473;p72"/>
          <p:cNvGrpSpPr/>
          <p:nvPr/>
        </p:nvGrpSpPr>
        <p:grpSpPr>
          <a:xfrm>
            <a:off x="8162012" y="26901"/>
            <a:ext cx="949474" cy="949474"/>
            <a:chOff x="8162012" y="26901"/>
            <a:chExt cx="949474" cy="949474"/>
          </a:xfrm>
        </p:grpSpPr>
        <p:sp>
          <p:nvSpPr>
            <p:cNvPr id="474" name="Google Shape;474;p72"/>
            <p:cNvSpPr/>
            <p:nvPr/>
          </p:nvSpPr>
          <p:spPr>
            <a:xfrm>
              <a:off x="8194550" y="59446"/>
              <a:ext cx="884400" cy="884400"/>
            </a:xfrm>
            <a:prstGeom prst="ellipse">
              <a:avLst/>
            </a:prstGeom>
            <a:solidFill>
              <a:srgbClr val="EEEEEE"/>
            </a:solidFill>
            <a:ln cap="flat" cmpd="sng" w="762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75" name="Google Shape;475;p72"/>
            <p:cNvPicPr preferRelativeResize="0"/>
            <p:nvPr/>
          </p:nvPicPr>
          <p:blipFill>
            <a:blip r:embed="rId5">
              <a:alphaModFix/>
            </a:blip>
            <a:stretch>
              <a:fillRect/>
            </a:stretch>
          </p:blipFill>
          <p:spPr>
            <a:xfrm>
              <a:off x="8162012" y="26901"/>
              <a:ext cx="949474" cy="949474"/>
            </a:xfrm>
            <a:prstGeom prst="rect">
              <a:avLst/>
            </a:prstGeom>
            <a:noFill/>
            <a:ln>
              <a:noFill/>
            </a:ln>
          </p:spPr>
        </p:pic>
      </p:grpSp>
      <p:sp>
        <p:nvSpPr>
          <p:cNvPr id="476" name="Google Shape;476;p72"/>
          <p:cNvSpPr/>
          <p:nvPr/>
        </p:nvSpPr>
        <p:spPr>
          <a:xfrm>
            <a:off x="-95250" y="873650"/>
            <a:ext cx="6599400" cy="353700"/>
          </a:xfrm>
          <a:prstGeom prst="parallelogram">
            <a:avLst>
              <a:gd fmla="val 25000" name="adj"/>
            </a:avLst>
          </a:pr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latin typeface="Montserrat"/>
                <a:ea typeface="Montserrat"/>
                <a:cs typeface="Montserrat"/>
                <a:sym typeface="Montserrat"/>
              </a:rPr>
              <a:t>Tab: Tools </a:t>
            </a:r>
            <a:r>
              <a:rPr lang="en">
                <a:latin typeface="Montserrat"/>
                <a:ea typeface="Montserrat"/>
                <a:cs typeface="Montserrat"/>
                <a:sym typeface="Montserrat"/>
              </a:rPr>
              <a:t>Collect reviews conveniently on your website</a:t>
            </a:r>
            <a:endParaRPr>
              <a:latin typeface="Montserrat"/>
              <a:ea typeface="Montserrat"/>
              <a:cs typeface="Montserrat"/>
              <a:sym typeface="Montserrat"/>
            </a:endParaRPr>
          </a:p>
        </p:txBody>
      </p:sp>
      <p:pic>
        <p:nvPicPr>
          <p:cNvPr id="477" name="Google Shape;477;p72"/>
          <p:cNvPicPr preferRelativeResize="0"/>
          <p:nvPr/>
        </p:nvPicPr>
        <p:blipFill rotWithShape="1">
          <a:blip r:embed="rId6">
            <a:alphaModFix/>
          </a:blip>
          <a:srcRect b="0" l="21820" r="0" t="0"/>
          <a:stretch/>
        </p:blipFill>
        <p:spPr>
          <a:xfrm>
            <a:off x="3558125" y="1660050"/>
            <a:ext cx="4326200" cy="2793500"/>
          </a:xfrm>
          <a:prstGeom prst="rect">
            <a:avLst/>
          </a:prstGeom>
          <a:noFill/>
          <a:ln>
            <a:noFill/>
          </a:ln>
        </p:spPr>
      </p:pic>
      <p:sp>
        <p:nvSpPr>
          <p:cNvPr id="478" name="Google Shape;478;p72"/>
          <p:cNvSpPr txBox="1"/>
          <p:nvPr/>
        </p:nvSpPr>
        <p:spPr>
          <a:xfrm>
            <a:off x="227275" y="1588825"/>
            <a:ext cx="2942100" cy="228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800">
                <a:solidFill>
                  <a:srgbClr val="F57C00"/>
                </a:solidFill>
                <a:latin typeface="Open Sans"/>
                <a:ea typeface="Open Sans"/>
                <a:cs typeface="Open Sans"/>
                <a:sym typeface="Open Sans"/>
              </a:rPr>
              <a:t>Widget Setup &amp; Preview</a:t>
            </a:r>
            <a:endParaRPr b="1" sz="1800">
              <a:solidFill>
                <a:srgbClr val="F57C00"/>
              </a:solidFill>
              <a:latin typeface="Open Sans"/>
              <a:ea typeface="Open Sans"/>
              <a:cs typeface="Open Sans"/>
              <a:sym typeface="Open Sans"/>
            </a:endParaRPr>
          </a:p>
          <a:p>
            <a:pPr indent="0" lvl="0" marL="0" rtl="0" algn="l">
              <a:spcBef>
                <a:spcPts val="0"/>
              </a:spcBef>
              <a:spcAft>
                <a:spcPts val="0"/>
              </a:spcAft>
              <a:buNone/>
            </a:pPr>
            <a:r>
              <a:t/>
            </a:r>
            <a:endParaRPr>
              <a:latin typeface="Open Sans"/>
              <a:ea typeface="Open Sans"/>
              <a:cs typeface="Open Sans"/>
              <a:sym typeface="Open Sans"/>
            </a:endParaRPr>
          </a:p>
          <a:p>
            <a:pPr indent="-317500" lvl="0" marL="457200" rtl="0" algn="l">
              <a:spcBef>
                <a:spcPts val="0"/>
              </a:spcBef>
              <a:spcAft>
                <a:spcPts val="0"/>
              </a:spcAft>
              <a:buSzPts val="1400"/>
              <a:buFont typeface="Open Sans"/>
              <a:buChar char="●"/>
            </a:pPr>
            <a:r>
              <a:rPr b="1" lang="en">
                <a:latin typeface="Open Sans"/>
                <a:ea typeface="Open Sans"/>
                <a:cs typeface="Open Sans"/>
                <a:sym typeface="Open Sans"/>
              </a:rPr>
              <a:t>Customize the widget</a:t>
            </a:r>
            <a:r>
              <a:rPr lang="en">
                <a:latin typeface="Open Sans"/>
                <a:ea typeface="Open Sans"/>
                <a:cs typeface="Open Sans"/>
                <a:sym typeface="Open Sans"/>
              </a:rPr>
              <a:t> to suit your branding</a:t>
            </a:r>
            <a:endParaRPr>
              <a:latin typeface="Open Sans"/>
              <a:ea typeface="Open Sans"/>
              <a:cs typeface="Open Sans"/>
              <a:sym typeface="Open Sans"/>
            </a:endParaRPr>
          </a:p>
          <a:p>
            <a:pPr indent="0" lvl="0" marL="457200" rtl="0" algn="l">
              <a:spcBef>
                <a:spcPts val="0"/>
              </a:spcBef>
              <a:spcAft>
                <a:spcPts val="0"/>
              </a:spcAft>
              <a:buNone/>
            </a:pPr>
            <a:r>
              <a:t/>
            </a:r>
            <a:endParaRPr>
              <a:latin typeface="Open Sans"/>
              <a:ea typeface="Open Sans"/>
              <a:cs typeface="Open Sans"/>
              <a:sym typeface="Open Sans"/>
            </a:endParaRPr>
          </a:p>
          <a:p>
            <a:pPr indent="-317500" lvl="0" marL="457200" rtl="0" algn="l">
              <a:spcBef>
                <a:spcPts val="0"/>
              </a:spcBef>
              <a:spcAft>
                <a:spcPts val="0"/>
              </a:spcAft>
              <a:buSzPts val="1400"/>
              <a:buFont typeface="Open Sans"/>
              <a:buChar char="●"/>
            </a:pPr>
            <a:r>
              <a:rPr b="1" lang="en">
                <a:latin typeface="Open Sans"/>
                <a:ea typeface="Open Sans"/>
                <a:cs typeface="Open Sans"/>
                <a:sym typeface="Open Sans"/>
              </a:rPr>
              <a:t>Embed on your website</a:t>
            </a:r>
            <a:r>
              <a:rPr lang="en">
                <a:latin typeface="Open Sans"/>
                <a:ea typeface="Open Sans"/>
                <a:cs typeface="Open Sans"/>
                <a:sym typeface="Open Sans"/>
              </a:rPr>
              <a:t> using HTML code</a:t>
            </a:r>
            <a:endParaRPr>
              <a:latin typeface="Open Sans"/>
              <a:ea typeface="Open Sans"/>
              <a:cs typeface="Open Sans"/>
              <a:sym typeface="Open Sans"/>
            </a:endParaRPr>
          </a:p>
          <a:p>
            <a:pPr indent="0" lvl="0" marL="457200" rtl="0" algn="l">
              <a:spcBef>
                <a:spcPts val="0"/>
              </a:spcBef>
              <a:spcAft>
                <a:spcPts val="0"/>
              </a:spcAft>
              <a:buNone/>
            </a:pPr>
            <a:r>
              <a:t/>
            </a:r>
            <a:endParaRPr>
              <a:latin typeface="Open Sans"/>
              <a:ea typeface="Open Sans"/>
              <a:cs typeface="Open Sans"/>
              <a:sym typeface="Open Sans"/>
            </a:endParaRPr>
          </a:p>
          <a:p>
            <a:pPr indent="0" lvl="0" marL="0" rtl="0" algn="l">
              <a:spcBef>
                <a:spcPts val="0"/>
              </a:spcBef>
              <a:spcAft>
                <a:spcPts val="0"/>
              </a:spcAft>
              <a:buNone/>
            </a:pPr>
            <a:r>
              <a:t/>
            </a:r>
            <a:endParaRPr sz="2000">
              <a:latin typeface="Open Sans"/>
              <a:ea typeface="Open Sans"/>
              <a:cs typeface="Open Sans"/>
              <a:sym typeface="Open Sans"/>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