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4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717" r:id="rId5"/>
    <p:sldMasterId id="2147483728" r:id="rId6"/>
    <p:sldMasterId id="2147483679" r:id="rId7"/>
    <p:sldMasterId id="2147483746" r:id="rId8"/>
  </p:sldMasterIdLst>
  <p:notesMasterIdLst>
    <p:notesMasterId r:id="rId43"/>
  </p:notesMasterIdLst>
  <p:handoutMasterIdLst>
    <p:handoutMasterId r:id="rId44"/>
  </p:handoutMasterIdLst>
  <p:sldIdLst>
    <p:sldId id="1020" r:id="rId9"/>
    <p:sldId id="978" r:id="rId10"/>
    <p:sldId id="1021" r:id="rId11"/>
    <p:sldId id="1022" r:id="rId12"/>
    <p:sldId id="1023" r:id="rId13"/>
    <p:sldId id="1024" r:id="rId14"/>
    <p:sldId id="1029" r:id="rId15"/>
    <p:sldId id="1036" r:id="rId16"/>
    <p:sldId id="1026" r:id="rId17"/>
    <p:sldId id="1037" r:id="rId18"/>
    <p:sldId id="1027" r:id="rId19"/>
    <p:sldId id="1028" r:id="rId20"/>
    <p:sldId id="1007" r:id="rId21"/>
    <p:sldId id="1008" r:id="rId22"/>
    <p:sldId id="1041" r:id="rId23"/>
    <p:sldId id="1025" r:id="rId24"/>
    <p:sldId id="1038" r:id="rId25"/>
    <p:sldId id="1050" r:id="rId26"/>
    <p:sldId id="1049" r:id="rId27"/>
    <p:sldId id="1047" r:id="rId28"/>
    <p:sldId id="1048" r:id="rId29"/>
    <p:sldId id="1040" r:id="rId30"/>
    <p:sldId id="1052" r:id="rId31"/>
    <p:sldId id="1002" r:id="rId32"/>
    <p:sldId id="1006" r:id="rId33"/>
    <p:sldId id="979" r:id="rId34"/>
    <p:sldId id="1019" r:id="rId35"/>
    <p:sldId id="1011" r:id="rId36"/>
    <p:sldId id="1012" r:id="rId37"/>
    <p:sldId id="1015" r:id="rId38"/>
    <p:sldId id="1014" r:id="rId39"/>
    <p:sldId id="1043" r:id="rId40"/>
    <p:sldId id="1046" r:id="rId41"/>
    <p:sldId id="997" r:id="rId42"/>
  </p:sldIdLst>
  <p:sldSz cx="12192000" cy="6858000"/>
  <p:notesSz cx="6858000" cy="9144000"/>
  <p:custDataLst>
    <p:tags r:id="rId4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58C"/>
    <a:srgbClr val="C4C4C0"/>
    <a:srgbClr val="03173E"/>
    <a:srgbClr val="58595B"/>
    <a:srgbClr val="F3BDA9"/>
    <a:srgbClr val="DDDEDE"/>
    <a:srgbClr val="BCBCBE"/>
    <a:srgbClr val="A5A59E"/>
    <a:srgbClr val="E3E7EB"/>
    <a:srgbClr val="DEC5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0F3770-F525-40D9-B158-F3DFC040E0EE}" v="346" dt="2026-01-12T18:16:30.6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80" autoAdjust="0"/>
    <p:restoredTop sz="93883" autoAdjust="0"/>
  </p:normalViewPr>
  <p:slideViewPr>
    <p:cSldViewPr snapToGrid="0" snapToObjects="1">
      <p:cViewPr varScale="1">
        <p:scale>
          <a:sx n="111" d="100"/>
          <a:sy n="111" d="100"/>
        </p:scale>
        <p:origin x="678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4" d="100"/>
          <a:sy n="84" d="100"/>
        </p:scale>
        <p:origin x="391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tags" Target="tags/tag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presProps" Target="pres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rr Mary - Nashville" userId="822b4067-821c-49c9-a3fb-30aa259ce61a" providerId="ADAL" clId="{32D92363-018D-4081-94AE-8D358FC40DA1}"/>
    <pc:docChg chg="undo custSel addSld delSld modSld sldOrd modMainMaster">
      <pc:chgData name="Kerr Mary - Nashville" userId="822b4067-821c-49c9-a3fb-30aa259ce61a" providerId="ADAL" clId="{32D92363-018D-4081-94AE-8D358FC40DA1}" dt="2026-01-14T20:10:28.074" v="13674" actId="14100"/>
      <pc:docMkLst>
        <pc:docMk/>
      </pc:docMkLst>
      <pc:sldChg chg="addSp delSp modSp new mod modClrScheme chgLayout">
        <pc:chgData name="Kerr Mary - Nashville" userId="822b4067-821c-49c9-a3fb-30aa259ce61a" providerId="ADAL" clId="{32D92363-018D-4081-94AE-8D358FC40DA1}" dt="2026-01-06T18:11:00.919" v="4203" actId="167"/>
        <pc:sldMkLst>
          <pc:docMk/>
          <pc:sldMk cId="67069696" sldId="978"/>
        </pc:sldMkLst>
        <pc:spChg chg="mod ord">
          <ac:chgData name="Kerr Mary - Nashville" userId="822b4067-821c-49c9-a3fb-30aa259ce61a" providerId="ADAL" clId="{32D92363-018D-4081-94AE-8D358FC40DA1}" dt="2026-01-06T17:41:40.572" v="4112" actId="1076"/>
          <ac:spMkLst>
            <pc:docMk/>
            <pc:sldMk cId="67069696" sldId="978"/>
            <ac:spMk id="2" creationId="{22940F44-4679-297E-20FA-DF72417C33FA}"/>
          </ac:spMkLst>
        </pc:spChg>
        <pc:spChg chg="mod ord">
          <ac:chgData name="Kerr Mary - Nashville" userId="822b4067-821c-49c9-a3fb-30aa259ce61a" providerId="ADAL" clId="{32D92363-018D-4081-94AE-8D358FC40DA1}" dt="2026-01-02T14:28:12.482" v="2199" actId="14100"/>
          <ac:spMkLst>
            <pc:docMk/>
            <pc:sldMk cId="67069696" sldId="978"/>
            <ac:spMk id="4" creationId="{00E1DE90-1C43-CE56-092D-52BFECCDAF12}"/>
          </ac:spMkLst>
        </pc:spChg>
        <pc:spChg chg="add mod">
          <ac:chgData name="Kerr Mary - Nashville" userId="822b4067-821c-49c9-a3fb-30aa259ce61a" providerId="ADAL" clId="{32D92363-018D-4081-94AE-8D358FC40DA1}" dt="2026-01-06T18:10:54.068" v="4201"/>
          <ac:spMkLst>
            <pc:docMk/>
            <pc:sldMk cId="67069696" sldId="978"/>
            <ac:spMk id="5" creationId="{CA0A2935-A699-A0E5-A767-55F32E40D5FC}"/>
          </ac:spMkLst>
        </pc:spChg>
        <pc:spChg chg="add mod ord">
          <ac:chgData name="Kerr Mary - Nashville" userId="822b4067-821c-49c9-a3fb-30aa259ce61a" providerId="ADAL" clId="{32D92363-018D-4081-94AE-8D358FC40DA1}" dt="2026-01-06T18:11:00.919" v="4203" actId="167"/>
          <ac:spMkLst>
            <pc:docMk/>
            <pc:sldMk cId="67069696" sldId="978"/>
            <ac:spMk id="6" creationId="{7A66C968-8FC3-E85A-A3F2-12F16A035A2A}"/>
          </ac:spMkLst>
        </pc:spChg>
      </pc:sldChg>
      <pc:sldChg chg="addSp delSp modSp add mod ord modClrScheme chgLayout">
        <pc:chgData name="Kerr Mary - Nashville" userId="822b4067-821c-49c9-a3fb-30aa259ce61a" providerId="ADAL" clId="{32D92363-018D-4081-94AE-8D358FC40DA1}" dt="2026-01-09T15:29:40.220" v="11316" actId="1036"/>
        <pc:sldMkLst>
          <pc:docMk/>
          <pc:sldMk cId="3730194068" sldId="979"/>
        </pc:sldMkLst>
        <pc:spChg chg="mod ord">
          <ac:chgData name="Kerr Mary - Nashville" userId="822b4067-821c-49c9-a3fb-30aa259ce61a" providerId="ADAL" clId="{32D92363-018D-4081-94AE-8D358FC40DA1}" dt="2026-01-09T15:29:40.220" v="11316" actId="1036"/>
          <ac:spMkLst>
            <pc:docMk/>
            <pc:sldMk cId="3730194068" sldId="979"/>
            <ac:spMk id="2" creationId="{56E891E8-A01E-A292-982B-D906166E4A60}"/>
          </ac:spMkLst>
        </pc:spChg>
        <pc:spChg chg="mod ord">
          <ac:chgData name="Kerr Mary - Nashville" userId="822b4067-821c-49c9-a3fb-30aa259ce61a" providerId="ADAL" clId="{32D92363-018D-4081-94AE-8D358FC40DA1}" dt="2026-01-06T16:28:54.312" v="3540" actId="700"/>
          <ac:spMkLst>
            <pc:docMk/>
            <pc:sldMk cId="3730194068" sldId="979"/>
            <ac:spMk id="3" creationId="{CBC03F25-2777-98AF-53F3-117060B8DB5D}"/>
          </ac:spMkLst>
        </pc:spChg>
        <pc:spChg chg="mod ord">
          <ac:chgData name="Kerr Mary - Nashville" userId="822b4067-821c-49c9-a3fb-30aa259ce61a" providerId="ADAL" clId="{32D92363-018D-4081-94AE-8D358FC40DA1}" dt="2026-01-06T17:20:12.475" v="3825"/>
          <ac:spMkLst>
            <pc:docMk/>
            <pc:sldMk cId="3730194068" sldId="979"/>
            <ac:spMk id="4" creationId="{FB4AEF9B-6175-A936-880B-DE1D256BDDD1}"/>
          </ac:spMkLst>
        </pc:spChg>
        <pc:spChg chg="add mod ord">
          <ac:chgData name="Kerr Mary - Nashville" userId="822b4067-821c-49c9-a3fb-30aa259ce61a" providerId="ADAL" clId="{32D92363-018D-4081-94AE-8D358FC40DA1}" dt="2026-01-06T16:34:59.086" v="3713" actId="167"/>
          <ac:spMkLst>
            <pc:docMk/>
            <pc:sldMk cId="3730194068" sldId="979"/>
            <ac:spMk id="6" creationId="{2F05C773-372E-59AA-59D8-2BCD199F5DE3}"/>
          </ac:spMkLst>
        </pc:spChg>
        <pc:spChg chg="add mod ord">
          <ac:chgData name="Kerr Mary - Nashville" userId="822b4067-821c-49c9-a3fb-30aa259ce61a" providerId="ADAL" clId="{32D92363-018D-4081-94AE-8D358FC40DA1}" dt="2026-01-06T18:10:13.817" v="4188" actId="167"/>
          <ac:spMkLst>
            <pc:docMk/>
            <pc:sldMk cId="3730194068" sldId="979"/>
            <ac:spMk id="8" creationId="{0E672BDA-FE82-7DE1-5EA4-CD837DC9F33A}"/>
          </ac:spMkLst>
        </pc:spChg>
        <pc:picChg chg="add mod">
          <ac:chgData name="Kerr Mary - Nashville" userId="822b4067-821c-49c9-a3fb-30aa259ce61a" providerId="ADAL" clId="{32D92363-018D-4081-94AE-8D358FC40DA1}" dt="2026-01-08T19:23:33.351" v="7023" actId="1076"/>
          <ac:picMkLst>
            <pc:docMk/>
            <pc:sldMk cId="3730194068" sldId="979"/>
            <ac:picMk id="5" creationId="{BC705357-36CD-4F01-013B-DD4ED1ABC3E9}"/>
          </ac:picMkLst>
        </pc:picChg>
      </pc:sldChg>
      <pc:sldChg chg="addSp delSp modSp add mod ord modClrScheme chgLayout">
        <pc:chgData name="Kerr Mary - Nashville" userId="822b4067-821c-49c9-a3fb-30aa259ce61a" providerId="ADAL" clId="{32D92363-018D-4081-94AE-8D358FC40DA1}" dt="2026-01-14T20:10:28.074" v="13674" actId="14100"/>
        <pc:sldMkLst>
          <pc:docMk/>
          <pc:sldMk cId="723354520" sldId="997"/>
        </pc:sldMkLst>
        <pc:spChg chg="mod ord">
          <ac:chgData name="Kerr Mary - Nashville" userId="822b4067-821c-49c9-a3fb-30aa259ce61a" providerId="ADAL" clId="{32D92363-018D-4081-94AE-8D358FC40DA1}" dt="2026-01-06T17:34:48.079" v="4055" actId="1037"/>
          <ac:spMkLst>
            <pc:docMk/>
            <pc:sldMk cId="723354520" sldId="997"/>
            <ac:spMk id="2" creationId="{CC864BA6-AFEF-4883-6278-6621543E9BF7}"/>
          </ac:spMkLst>
        </pc:spChg>
        <pc:spChg chg="mod ord">
          <ac:chgData name="Kerr Mary - Nashville" userId="822b4067-821c-49c9-a3fb-30aa259ce61a" providerId="ADAL" clId="{32D92363-018D-4081-94AE-8D358FC40DA1}" dt="2026-01-06T17:23:23.357" v="3831" actId="700"/>
          <ac:spMkLst>
            <pc:docMk/>
            <pc:sldMk cId="723354520" sldId="997"/>
            <ac:spMk id="4" creationId="{837F6865-C708-2A36-DF02-C496A933F24B}"/>
          </ac:spMkLst>
        </pc:spChg>
        <pc:spChg chg="add mod">
          <ac:chgData name="Kerr Mary - Nashville" userId="822b4067-821c-49c9-a3fb-30aa259ce61a" providerId="ADAL" clId="{32D92363-018D-4081-94AE-8D358FC40DA1}" dt="2026-01-06T17:34:30.744" v="4040" actId="14100"/>
          <ac:spMkLst>
            <pc:docMk/>
            <pc:sldMk cId="723354520" sldId="997"/>
            <ac:spMk id="5" creationId="{29722019-1614-B727-CF22-4539561AD68B}"/>
          </ac:spMkLst>
        </pc:spChg>
        <pc:spChg chg="add mod">
          <ac:chgData name="Kerr Mary - Nashville" userId="822b4067-821c-49c9-a3fb-30aa259ce61a" providerId="ADAL" clId="{32D92363-018D-4081-94AE-8D358FC40DA1}" dt="2026-01-14T20:10:28.074" v="13674" actId="14100"/>
          <ac:spMkLst>
            <pc:docMk/>
            <pc:sldMk cId="723354520" sldId="997"/>
            <ac:spMk id="7" creationId="{5AF214C0-A71B-7E21-3377-635D54C9231F}"/>
          </ac:spMkLst>
        </pc:spChg>
        <pc:spChg chg="add mod">
          <ac:chgData name="Kerr Mary - Nashville" userId="822b4067-821c-49c9-a3fb-30aa259ce61a" providerId="ADAL" clId="{32D92363-018D-4081-94AE-8D358FC40DA1}" dt="2026-01-08T19:47:53.143" v="7405"/>
          <ac:spMkLst>
            <pc:docMk/>
            <pc:sldMk cId="723354520" sldId="997"/>
            <ac:spMk id="10" creationId="{F58568BC-9892-C26E-6D89-E6444A381786}"/>
          </ac:spMkLst>
        </pc:spChg>
        <pc:spChg chg="add mod">
          <ac:chgData name="Kerr Mary - Nashville" userId="822b4067-821c-49c9-a3fb-30aa259ce61a" providerId="ADAL" clId="{32D92363-018D-4081-94AE-8D358FC40DA1}" dt="2026-01-08T19:47:53.143" v="7405"/>
          <ac:spMkLst>
            <pc:docMk/>
            <pc:sldMk cId="723354520" sldId="997"/>
            <ac:spMk id="11" creationId="{9CDD177B-B56A-12F4-5F76-BA6033ABECD1}"/>
          </ac:spMkLst>
        </pc:spChg>
        <pc:picChg chg="add mod">
          <ac:chgData name="Kerr Mary - Nashville" userId="822b4067-821c-49c9-a3fb-30aa259ce61a" providerId="ADAL" clId="{32D92363-018D-4081-94AE-8D358FC40DA1}" dt="2026-01-08T19:26:22.511" v="7040" actId="1076"/>
          <ac:picMkLst>
            <pc:docMk/>
            <pc:sldMk cId="723354520" sldId="997"/>
            <ac:picMk id="9" creationId="{701991D9-A549-E4CA-E879-EE9C1AB0D0DA}"/>
          </ac:picMkLst>
        </pc:picChg>
      </pc:sldChg>
      <pc:sldChg chg="addSp delSp modSp add mod modClrScheme chgLayout">
        <pc:chgData name="Kerr Mary - Nashville" userId="822b4067-821c-49c9-a3fb-30aa259ce61a" providerId="ADAL" clId="{32D92363-018D-4081-94AE-8D358FC40DA1}" dt="2026-01-09T13:10:09.594" v="8926" actId="20577"/>
        <pc:sldMkLst>
          <pc:docMk/>
          <pc:sldMk cId="1375718014" sldId="1002"/>
        </pc:sldMkLst>
        <pc:spChg chg="mod ord">
          <ac:chgData name="Kerr Mary - Nashville" userId="822b4067-821c-49c9-a3fb-30aa259ce61a" providerId="ADAL" clId="{32D92363-018D-4081-94AE-8D358FC40DA1}" dt="2026-01-02T15:35:21.632" v="3208" actId="20577"/>
          <ac:spMkLst>
            <pc:docMk/>
            <pc:sldMk cId="1375718014" sldId="1002"/>
            <ac:spMk id="2" creationId="{CC7D8FF3-F891-3B8A-10E0-F9193E2FC7F4}"/>
          </ac:spMkLst>
        </pc:spChg>
        <pc:spChg chg="add mod ord">
          <ac:chgData name="Kerr Mary - Nashville" userId="822b4067-821c-49c9-a3fb-30aa259ce61a" providerId="ADAL" clId="{32D92363-018D-4081-94AE-8D358FC40DA1}" dt="2026-01-06T18:10:24.493" v="4192" actId="167"/>
          <ac:spMkLst>
            <pc:docMk/>
            <pc:sldMk cId="1375718014" sldId="1002"/>
            <ac:spMk id="3" creationId="{5EE1B2C1-DCF9-C6FB-5A23-E1724A3423A6}"/>
          </ac:spMkLst>
        </pc:spChg>
        <pc:spChg chg="mod ord">
          <ac:chgData name="Kerr Mary - Nashville" userId="822b4067-821c-49c9-a3fb-30aa259ce61a" providerId="ADAL" clId="{32D92363-018D-4081-94AE-8D358FC40DA1}" dt="2026-01-02T14:28:16.850" v="2200" actId="14100"/>
          <ac:spMkLst>
            <pc:docMk/>
            <pc:sldMk cId="1375718014" sldId="1002"/>
            <ac:spMk id="4" creationId="{C83BED03-037F-74C7-A285-210EC2D3AA74}"/>
          </ac:spMkLst>
        </pc:spChg>
        <pc:spChg chg="add mod">
          <ac:chgData name="Kerr Mary - Nashville" userId="822b4067-821c-49c9-a3fb-30aa259ce61a" providerId="ADAL" clId="{32D92363-018D-4081-94AE-8D358FC40DA1}" dt="2026-01-02T15:30:18.535" v="3186" actId="1076"/>
          <ac:spMkLst>
            <pc:docMk/>
            <pc:sldMk cId="1375718014" sldId="1002"/>
            <ac:spMk id="7" creationId="{3642BB43-0C28-E898-B5A6-ACC09D568BB4}"/>
          </ac:spMkLst>
        </pc:spChg>
        <pc:spChg chg="add mod">
          <ac:chgData name="Kerr Mary - Nashville" userId="822b4067-821c-49c9-a3fb-30aa259ce61a" providerId="ADAL" clId="{32D92363-018D-4081-94AE-8D358FC40DA1}" dt="2026-01-09T13:10:09.594" v="8926" actId="20577"/>
          <ac:spMkLst>
            <pc:docMk/>
            <pc:sldMk cId="1375718014" sldId="1002"/>
            <ac:spMk id="8" creationId="{7C92DE51-AAF1-7707-FB92-A1B338DD4FEE}"/>
          </ac:spMkLst>
        </pc:spChg>
        <pc:spChg chg="add mod">
          <ac:chgData name="Kerr Mary - Nashville" userId="822b4067-821c-49c9-a3fb-30aa259ce61a" providerId="ADAL" clId="{32D92363-018D-4081-94AE-8D358FC40DA1}" dt="2026-01-02T15:04:31.976" v="2934"/>
          <ac:spMkLst>
            <pc:docMk/>
            <pc:sldMk cId="1375718014" sldId="1002"/>
            <ac:spMk id="9" creationId="{C63271BA-A24A-7F9A-81D2-46D73CE3F9EA}"/>
          </ac:spMkLst>
        </pc:spChg>
      </pc:sldChg>
      <pc:sldChg chg="addSp delSp modSp add mod modClrScheme chgLayout">
        <pc:chgData name="Kerr Mary - Nashville" userId="822b4067-821c-49c9-a3fb-30aa259ce61a" providerId="ADAL" clId="{32D92363-018D-4081-94AE-8D358FC40DA1}" dt="2026-01-09T13:10:13.424" v="8928" actId="20577"/>
        <pc:sldMkLst>
          <pc:docMk/>
          <pc:sldMk cId="2260465638" sldId="1006"/>
        </pc:sldMkLst>
        <pc:spChg chg="mod ord">
          <ac:chgData name="Kerr Mary - Nashville" userId="822b4067-821c-49c9-a3fb-30aa259ce61a" providerId="ADAL" clId="{32D92363-018D-4081-94AE-8D358FC40DA1}" dt="2026-01-05T21:23:52.976" v="3336" actId="207"/>
          <ac:spMkLst>
            <pc:docMk/>
            <pc:sldMk cId="2260465638" sldId="1006"/>
            <ac:spMk id="2" creationId="{D290AF9F-3AC1-D837-F11A-B9678F35D97D}"/>
          </ac:spMkLst>
        </pc:spChg>
        <pc:spChg chg="add mod">
          <ac:chgData name="Kerr Mary - Nashville" userId="822b4067-821c-49c9-a3fb-30aa259ce61a" providerId="ADAL" clId="{32D92363-018D-4081-94AE-8D358FC40DA1}" dt="2026-01-06T18:24:20.698" v="4284" actId="14100"/>
          <ac:spMkLst>
            <pc:docMk/>
            <pc:sldMk cId="2260465638" sldId="1006"/>
            <ac:spMk id="3" creationId="{3389E4E8-EDE6-868C-6F58-6B36E6595812}"/>
          </ac:spMkLst>
        </pc:spChg>
        <pc:spChg chg="mod ord">
          <ac:chgData name="Kerr Mary - Nashville" userId="822b4067-821c-49c9-a3fb-30aa259ce61a" providerId="ADAL" clId="{32D92363-018D-4081-94AE-8D358FC40DA1}" dt="2026-01-02T14:28:21.401" v="2201" actId="14100"/>
          <ac:spMkLst>
            <pc:docMk/>
            <pc:sldMk cId="2260465638" sldId="1006"/>
            <ac:spMk id="4" creationId="{47914BBE-CB34-0BBE-32CC-D2E2E10A962B}"/>
          </ac:spMkLst>
        </pc:spChg>
        <pc:spChg chg="add mod">
          <ac:chgData name="Kerr Mary - Nashville" userId="822b4067-821c-49c9-a3fb-30aa259ce61a" providerId="ADAL" clId="{32D92363-018D-4081-94AE-8D358FC40DA1}" dt="2026-01-06T18:24:14.933" v="4282" actId="1076"/>
          <ac:spMkLst>
            <pc:docMk/>
            <pc:sldMk cId="2260465638" sldId="1006"/>
            <ac:spMk id="7" creationId="{3CE20136-513E-F7B1-44E8-F0859D2484AD}"/>
          </ac:spMkLst>
        </pc:spChg>
        <pc:spChg chg="add mod">
          <ac:chgData name="Kerr Mary - Nashville" userId="822b4067-821c-49c9-a3fb-30aa259ce61a" providerId="ADAL" clId="{32D92363-018D-4081-94AE-8D358FC40DA1}" dt="2026-01-06T18:24:07.146" v="4281" actId="14100"/>
          <ac:spMkLst>
            <pc:docMk/>
            <pc:sldMk cId="2260465638" sldId="1006"/>
            <ac:spMk id="8" creationId="{D4FAD4B5-5311-BB7D-6929-8D6E60A1F839}"/>
          </ac:spMkLst>
        </pc:spChg>
        <pc:spChg chg="add mod">
          <ac:chgData name="Kerr Mary - Nashville" userId="822b4067-821c-49c9-a3fb-30aa259ce61a" providerId="ADAL" clId="{32D92363-018D-4081-94AE-8D358FC40DA1}" dt="2026-01-09T13:10:13.424" v="8928" actId="20577"/>
          <ac:spMkLst>
            <pc:docMk/>
            <pc:sldMk cId="2260465638" sldId="1006"/>
            <ac:spMk id="13" creationId="{B588C5AD-6575-165D-D7BD-6927D299540C}"/>
          </ac:spMkLst>
        </pc:spChg>
        <pc:spChg chg="add mod">
          <ac:chgData name="Kerr Mary - Nashville" userId="822b4067-821c-49c9-a3fb-30aa259ce61a" providerId="ADAL" clId="{32D92363-018D-4081-94AE-8D358FC40DA1}" dt="2026-01-02T15:04:25.766" v="2932"/>
          <ac:spMkLst>
            <pc:docMk/>
            <pc:sldMk cId="2260465638" sldId="1006"/>
            <ac:spMk id="14" creationId="{B439F9C2-C2C9-42DC-F371-6E3BA17B6775}"/>
          </ac:spMkLst>
        </pc:spChg>
        <pc:spChg chg="add mod ord">
          <ac:chgData name="Kerr Mary - Nashville" userId="822b4067-821c-49c9-a3fb-30aa259ce61a" providerId="ADAL" clId="{32D92363-018D-4081-94AE-8D358FC40DA1}" dt="2026-01-07T18:17:25.748" v="4298" actId="14100"/>
          <ac:spMkLst>
            <pc:docMk/>
            <pc:sldMk cId="2260465638" sldId="1006"/>
            <ac:spMk id="15" creationId="{D7CAD420-DED7-919B-687C-179FA0522C96}"/>
          </ac:spMkLst>
        </pc:spChg>
        <pc:spChg chg="add mod ord">
          <ac:chgData name="Kerr Mary - Nashville" userId="822b4067-821c-49c9-a3fb-30aa259ce61a" providerId="ADAL" clId="{32D92363-018D-4081-94AE-8D358FC40DA1}" dt="2026-01-06T18:10:18.828" v="4190" actId="167"/>
          <ac:spMkLst>
            <pc:docMk/>
            <pc:sldMk cId="2260465638" sldId="1006"/>
            <ac:spMk id="19" creationId="{7AB8E2E9-FA31-1A37-8EF7-8175EA1EFBEB}"/>
          </ac:spMkLst>
        </pc:spChg>
        <pc:picChg chg="add mod">
          <ac:chgData name="Kerr Mary - Nashville" userId="822b4067-821c-49c9-a3fb-30aa259ce61a" providerId="ADAL" clId="{32D92363-018D-4081-94AE-8D358FC40DA1}" dt="2026-01-08T19:23:23.126" v="7020" actId="1076"/>
          <ac:picMkLst>
            <pc:docMk/>
            <pc:sldMk cId="2260465638" sldId="1006"/>
            <ac:picMk id="5" creationId="{7257D3DA-7846-5271-5D86-520B360BECDD}"/>
          </ac:picMkLst>
        </pc:picChg>
      </pc:sldChg>
      <pc:sldChg chg="addSp delSp modSp add mod ord modClrScheme chgLayout">
        <pc:chgData name="Kerr Mary - Nashville" userId="822b4067-821c-49c9-a3fb-30aa259ce61a" providerId="ADAL" clId="{32D92363-018D-4081-94AE-8D358FC40DA1}" dt="2026-01-08T20:36:34.392" v="8130" actId="20577"/>
        <pc:sldMkLst>
          <pc:docMk/>
          <pc:sldMk cId="4231319446" sldId="1007"/>
        </pc:sldMkLst>
        <pc:spChg chg="add mod">
          <ac:chgData name="Kerr Mary - Nashville" userId="822b4067-821c-49c9-a3fb-30aa259ce61a" providerId="ADAL" clId="{32D92363-018D-4081-94AE-8D358FC40DA1}" dt="2026-01-02T15:04:19.378" v="2930" actId="14100"/>
          <ac:spMkLst>
            <pc:docMk/>
            <pc:sldMk cId="4231319446" sldId="1007"/>
            <ac:spMk id="2" creationId="{FB8C8751-808C-BA65-3FA7-6D400D433323}"/>
          </ac:spMkLst>
        </pc:spChg>
        <pc:spChg chg="add mod">
          <ac:chgData name="Kerr Mary - Nashville" userId="822b4067-821c-49c9-a3fb-30aa259ce61a" providerId="ADAL" clId="{32D92363-018D-4081-94AE-8D358FC40DA1}" dt="2026-01-08T20:36:34.392" v="8130" actId="20577"/>
          <ac:spMkLst>
            <pc:docMk/>
            <pc:sldMk cId="4231319446" sldId="1007"/>
            <ac:spMk id="3" creationId="{D4986C1D-721B-1178-AB2F-9B21070397EC}"/>
          </ac:spMkLst>
        </pc:spChg>
        <pc:spChg chg="mod ord">
          <ac:chgData name="Kerr Mary - Nashville" userId="822b4067-821c-49c9-a3fb-30aa259ce61a" providerId="ADAL" clId="{32D92363-018D-4081-94AE-8D358FC40DA1}" dt="2026-01-02T14:28:07.252" v="2198" actId="14100"/>
          <ac:spMkLst>
            <pc:docMk/>
            <pc:sldMk cId="4231319446" sldId="1007"/>
            <ac:spMk id="4" creationId="{512EF3B7-6FB8-1DB9-8604-C057F70BF34B}"/>
          </ac:spMkLst>
        </pc:spChg>
        <pc:spChg chg="add mod ord">
          <ac:chgData name="Kerr Mary - Nashville" userId="822b4067-821c-49c9-a3fb-30aa259ce61a" providerId="ADAL" clId="{32D92363-018D-4081-94AE-8D358FC40DA1}" dt="2026-01-06T18:10:03.577" v="4184" actId="167"/>
          <ac:spMkLst>
            <pc:docMk/>
            <pc:sldMk cId="4231319446" sldId="1007"/>
            <ac:spMk id="5" creationId="{89B6BAE2-8435-043B-B8C8-263750C89706}"/>
          </ac:spMkLst>
        </pc:spChg>
        <pc:spChg chg="add mod">
          <ac:chgData name="Kerr Mary - Nashville" userId="822b4067-821c-49c9-a3fb-30aa259ce61a" providerId="ADAL" clId="{32D92363-018D-4081-94AE-8D358FC40DA1}" dt="2026-01-06T18:12:31.781" v="4224"/>
          <ac:spMkLst>
            <pc:docMk/>
            <pc:sldMk cId="4231319446" sldId="1007"/>
            <ac:spMk id="6" creationId="{4C9BFAE6-47A1-AF47-F167-D780A4FE3E84}"/>
          </ac:spMkLst>
        </pc:spChg>
        <pc:spChg chg="add mod">
          <ac:chgData name="Kerr Mary - Nashville" userId="822b4067-821c-49c9-a3fb-30aa259ce61a" providerId="ADAL" clId="{32D92363-018D-4081-94AE-8D358FC40DA1}" dt="2026-01-06T18:12:31.781" v="4224"/>
          <ac:spMkLst>
            <pc:docMk/>
            <pc:sldMk cId="4231319446" sldId="1007"/>
            <ac:spMk id="9" creationId="{405BCD2F-561E-7134-572F-772F6BDEE691}"/>
          </ac:spMkLst>
        </pc:spChg>
      </pc:sldChg>
      <pc:sldChg chg="addSp delSp modSp add mod ord">
        <pc:chgData name="Kerr Mary - Nashville" userId="822b4067-821c-49c9-a3fb-30aa259ce61a" providerId="ADAL" clId="{32D92363-018D-4081-94AE-8D358FC40DA1}" dt="2026-01-09T13:30:17.609" v="9075" actId="20577"/>
        <pc:sldMkLst>
          <pc:docMk/>
          <pc:sldMk cId="4184032834" sldId="1008"/>
        </pc:sldMkLst>
        <pc:spChg chg="add mod">
          <ac:chgData name="Kerr Mary - Nashville" userId="822b4067-821c-49c9-a3fb-30aa259ce61a" providerId="ADAL" clId="{32D92363-018D-4081-94AE-8D358FC40DA1}" dt="2025-12-23T20:33:12.386" v="1598" actId="1036"/>
          <ac:spMkLst>
            <pc:docMk/>
            <pc:sldMk cId="4184032834" sldId="1008"/>
            <ac:spMk id="2" creationId="{22C7DF59-72AA-2536-036D-09FEDC8977E1}"/>
          </ac:spMkLst>
        </pc:spChg>
        <pc:spChg chg="add mod">
          <ac:chgData name="Kerr Mary - Nashville" userId="822b4067-821c-49c9-a3fb-30aa259ce61a" providerId="ADAL" clId="{32D92363-018D-4081-94AE-8D358FC40DA1}" dt="2026-01-09T13:30:17.609" v="9075" actId="20577"/>
          <ac:spMkLst>
            <pc:docMk/>
            <pc:sldMk cId="4184032834" sldId="1008"/>
            <ac:spMk id="3" creationId="{30071A2D-778C-0F14-0FBE-2AC37F2F4BE1}"/>
          </ac:spMkLst>
        </pc:spChg>
        <pc:spChg chg="mod">
          <ac:chgData name="Kerr Mary - Nashville" userId="822b4067-821c-49c9-a3fb-30aa259ce61a" providerId="ADAL" clId="{32D92363-018D-4081-94AE-8D358FC40DA1}" dt="2026-01-02T14:28:33.124" v="2203" actId="14100"/>
          <ac:spMkLst>
            <pc:docMk/>
            <pc:sldMk cId="4184032834" sldId="1008"/>
            <ac:spMk id="4" creationId="{2D7CBE15-CFE0-3235-0D73-78DBD6C9A606}"/>
          </ac:spMkLst>
        </pc:spChg>
        <pc:spChg chg="mod">
          <ac:chgData name="Kerr Mary - Nashville" userId="822b4067-821c-49c9-a3fb-30aa259ce61a" providerId="ADAL" clId="{32D92363-018D-4081-94AE-8D358FC40DA1}" dt="2026-01-06T18:12:23.029" v="4221" actId="1036"/>
          <ac:spMkLst>
            <pc:docMk/>
            <pc:sldMk cId="4184032834" sldId="1008"/>
            <ac:spMk id="7" creationId="{9F30CF1A-004F-A28E-B5B0-1CAA8651A25E}"/>
          </ac:spMkLst>
        </pc:spChg>
        <pc:spChg chg="mod">
          <ac:chgData name="Kerr Mary - Nashville" userId="822b4067-821c-49c9-a3fb-30aa259ce61a" providerId="ADAL" clId="{32D92363-018D-4081-94AE-8D358FC40DA1}" dt="2026-01-06T18:12:23.029" v="4221" actId="1036"/>
          <ac:spMkLst>
            <pc:docMk/>
            <pc:sldMk cId="4184032834" sldId="1008"/>
            <ac:spMk id="8" creationId="{212C871A-4AE8-B3AB-D048-CCC8DE9867F2}"/>
          </ac:spMkLst>
        </pc:spChg>
        <pc:spChg chg="add mod ord">
          <ac:chgData name="Kerr Mary - Nashville" userId="822b4067-821c-49c9-a3fb-30aa259ce61a" providerId="ADAL" clId="{32D92363-018D-4081-94AE-8D358FC40DA1}" dt="2026-01-06T18:09:52.009" v="4182" actId="167"/>
          <ac:spMkLst>
            <pc:docMk/>
            <pc:sldMk cId="4184032834" sldId="1008"/>
            <ac:spMk id="9" creationId="{AA9E92FB-230D-59AA-CDB5-6F0DD9FF3434}"/>
          </ac:spMkLst>
        </pc:spChg>
        <pc:spChg chg="add mod ord">
          <ac:chgData name="Kerr Mary - Nashville" userId="822b4067-821c-49c9-a3fb-30aa259ce61a" providerId="ADAL" clId="{32D92363-018D-4081-94AE-8D358FC40DA1}" dt="2026-01-07T18:18:25.684" v="4299" actId="14100"/>
          <ac:spMkLst>
            <pc:docMk/>
            <pc:sldMk cId="4184032834" sldId="1008"/>
            <ac:spMk id="12" creationId="{634FA485-700C-B967-236B-EFA90C83EEDE}"/>
          </ac:spMkLst>
        </pc:spChg>
        <pc:spChg chg="add mod">
          <ac:chgData name="Kerr Mary - Nashville" userId="822b4067-821c-49c9-a3fb-30aa259ce61a" providerId="ADAL" clId="{32D92363-018D-4081-94AE-8D358FC40DA1}" dt="2026-01-02T15:04:43.224" v="2936"/>
          <ac:spMkLst>
            <pc:docMk/>
            <pc:sldMk cId="4184032834" sldId="1008"/>
            <ac:spMk id="13" creationId="{F2F2809B-13F9-7A68-EA79-3FC0AE83F693}"/>
          </ac:spMkLst>
        </pc:spChg>
        <pc:spChg chg="add mod">
          <ac:chgData name="Kerr Mary - Nashville" userId="822b4067-821c-49c9-a3fb-30aa259ce61a" providerId="ADAL" clId="{32D92363-018D-4081-94AE-8D358FC40DA1}" dt="2026-01-08T20:36:38.278" v="8131" actId="20577"/>
          <ac:spMkLst>
            <pc:docMk/>
            <pc:sldMk cId="4184032834" sldId="1008"/>
            <ac:spMk id="14" creationId="{6A5231D2-BD10-E76C-C835-E68248A7217B}"/>
          </ac:spMkLst>
        </pc:spChg>
        <pc:picChg chg="add mod">
          <ac:chgData name="Kerr Mary - Nashville" userId="822b4067-821c-49c9-a3fb-30aa259ce61a" providerId="ADAL" clId="{32D92363-018D-4081-94AE-8D358FC40DA1}" dt="2026-01-08T19:23:52.527" v="7029" actId="1076"/>
          <ac:picMkLst>
            <pc:docMk/>
            <pc:sldMk cId="4184032834" sldId="1008"/>
            <ac:picMk id="5" creationId="{5AE68D00-2AD9-A0BD-2E0F-0D01939C2511}"/>
          </ac:picMkLst>
        </pc:picChg>
      </pc:sldChg>
      <pc:sldChg chg="addSp delSp modSp add mod ord modClrScheme chgLayout">
        <pc:chgData name="Kerr Mary - Nashville" userId="822b4067-821c-49c9-a3fb-30aa259ce61a" providerId="ADAL" clId="{32D92363-018D-4081-94AE-8D358FC40DA1}" dt="2026-01-12T20:55:22.405" v="13668" actId="20577"/>
        <pc:sldMkLst>
          <pc:docMk/>
          <pc:sldMk cId="3318906312" sldId="1011"/>
        </pc:sldMkLst>
        <pc:spChg chg="add mod ord">
          <ac:chgData name="Kerr Mary - Nashville" userId="822b4067-821c-49c9-a3fb-30aa259ce61a" providerId="ADAL" clId="{32D92363-018D-4081-94AE-8D358FC40DA1}" dt="2026-01-06T18:09:27.658" v="4176" actId="167"/>
          <ac:spMkLst>
            <pc:docMk/>
            <pc:sldMk cId="3318906312" sldId="1011"/>
            <ac:spMk id="2" creationId="{F15E420B-8A10-4F79-467F-87EE7E3DC524}"/>
          </ac:spMkLst>
        </pc:spChg>
        <pc:spChg chg="add mod">
          <ac:chgData name="Kerr Mary - Nashville" userId="822b4067-821c-49c9-a3fb-30aa259ce61a" providerId="ADAL" clId="{32D92363-018D-4081-94AE-8D358FC40DA1}" dt="2026-01-02T15:04:57.185" v="2942"/>
          <ac:spMkLst>
            <pc:docMk/>
            <pc:sldMk cId="3318906312" sldId="1011"/>
            <ac:spMk id="3" creationId="{DDC7852C-EA93-8B6C-1E7A-96A545192A53}"/>
          </ac:spMkLst>
        </pc:spChg>
        <pc:spChg chg="mod ord">
          <ac:chgData name="Kerr Mary - Nashville" userId="822b4067-821c-49c9-a3fb-30aa259ce61a" providerId="ADAL" clId="{32D92363-018D-4081-94AE-8D358FC40DA1}" dt="2026-01-02T14:29:01.680" v="2209" actId="14100"/>
          <ac:spMkLst>
            <pc:docMk/>
            <pc:sldMk cId="3318906312" sldId="1011"/>
            <ac:spMk id="4" creationId="{2BE2673C-D801-D652-699B-6A9F69FBF682}"/>
          </ac:spMkLst>
        </pc:spChg>
        <pc:spChg chg="add mod">
          <ac:chgData name="Kerr Mary - Nashville" userId="822b4067-821c-49c9-a3fb-30aa259ce61a" providerId="ADAL" clId="{32D92363-018D-4081-94AE-8D358FC40DA1}" dt="2026-01-12T20:55:22.405" v="13668" actId="20577"/>
          <ac:spMkLst>
            <pc:docMk/>
            <pc:sldMk cId="3318906312" sldId="1011"/>
            <ac:spMk id="5" creationId="{E215E0E8-B769-501C-6E3F-BE170B3830B8}"/>
          </ac:spMkLst>
        </pc:spChg>
        <pc:spChg chg="mod">
          <ac:chgData name="Kerr Mary - Nashville" userId="822b4067-821c-49c9-a3fb-30aa259ce61a" providerId="ADAL" clId="{32D92363-018D-4081-94AE-8D358FC40DA1}" dt="2026-01-06T18:13:16.060" v="4272" actId="1036"/>
          <ac:spMkLst>
            <pc:docMk/>
            <pc:sldMk cId="3318906312" sldId="1011"/>
            <ac:spMk id="7" creationId="{66651003-BBAB-DEA0-7600-A8DD4869784E}"/>
          </ac:spMkLst>
        </pc:spChg>
        <pc:spChg chg="mod">
          <ac:chgData name="Kerr Mary - Nashville" userId="822b4067-821c-49c9-a3fb-30aa259ce61a" providerId="ADAL" clId="{32D92363-018D-4081-94AE-8D358FC40DA1}" dt="2026-01-06T18:13:16.060" v="4272" actId="1036"/>
          <ac:spMkLst>
            <pc:docMk/>
            <pc:sldMk cId="3318906312" sldId="1011"/>
            <ac:spMk id="8" creationId="{12FDA5AA-8B76-D480-7DE2-089472BF37F5}"/>
          </ac:spMkLst>
        </pc:spChg>
      </pc:sldChg>
      <pc:sldChg chg="addSp delSp modSp add mod ord modClrScheme chgLayout">
        <pc:chgData name="Kerr Mary - Nashville" userId="822b4067-821c-49c9-a3fb-30aa259ce61a" providerId="ADAL" clId="{32D92363-018D-4081-94AE-8D358FC40DA1}" dt="2026-01-12T20:55:25.713" v="13669" actId="20577"/>
        <pc:sldMkLst>
          <pc:docMk/>
          <pc:sldMk cId="3007541890" sldId="1012"/>
        </pc:sldMkLst>
        <pc:spChg chg="mod">
          <ac:chgData name="Kerr Mary - Nashville" userId="822b4067-821c-49c9-a3fb-30aa259ce61a" providerId="ADAL" clId="{32D92363-018D-4081-94AE-8D358FC40DA1}" dt="2026-01-06T17:46:22.724" v="4126" actId="207"/>
          <ac:spMkLst>
            <pc:docMk/>
            <pc:sldMk cId="3007541890" sldId="1012"/>
            <ac:spMk id="2" creationId="{05C3C9C0-4A29-2F70-C03C-127310090657}"/>
          </ac:spMkLst>
        </pc:spChg>
        <pc:spChg chg="mod">
          <ac:chgData name="Kerr Mary - Nashville" userId="822b4067-821c-49c9-a3fb-30aa259ce61a" providerId="ADAL" clId="{32D92363-018D-4081-94AE-8D358FC40DA1}" dt="2026-01-02T14:35:56.657" v="2446" actId="207"/>
          <ac:spMkLst>
            <pc:docMk/>
            <pc:sldMk cId="3007541890" sldId="1012"/>
            <ac:spMk id="3" creationId="{D5C768FE-E239-42F1-6521-4E83DF8F5DB2}"/>
          </ac:spMkLst>
        </pc:spChg>
        <pc:spChg chg="mod ord">
          <ac:chgData name="Kerr Mary - Nashville" userId="822b4067-821c-49c9-a3fb-30aa259ce61a" providerId="ADAL" clId="{32D92363-018D-4081-94AE-8D358FC40DA1}" dt="2026-01-02T14:29:10.391" v="2211" actId="14100"/>
          <ac:spMkLst>
            <pc:docMk/>
            <pc:sldMk cId="3007541890" sldId="1012"/>
            <ac:spMk id="4" creationId="{0722BF40-4B38-040F-78EF-04B60B2E965D}"/>
          </ac:spMkLst>
        </pc:spChg>
        <pc:spChg chg="add mod ord">
          <ac:chgData name="Kerr Mary - Nashville" userId="822b4067-821c-49c9-a3fb-30aa259ce61a" providerId="ADAL" clId="{32D92363-018D-4081-94AE-8D358FC40DA1}" dt="2026-01-06T18:09:20.671" v="4174" actId="167"/>
          <ac:spMkLst>
            <pc:docMk/>
            <pc:sldMk cId="3007541890" sldId="1012"/>
            <ac:spMk id="8" creationId="{3626A8D3-AE9D-3C57-CB10-F34C8861CC4B}"/>
          </ac:spMkLst>
        </pc:spChg>
        <pc:spChg chg="add mod ord">
          <ac:chgData name="Kerr Mary - Nashville" userId="822b4067-821c-49c9-a3fb-30aa259ce61a" providerId="ADAL" clId="{32D92363-018D-4081-94AE-8D358FC40DA1}" dt="2026-01-07T18:18:50.127" v="4303" actId="14100"/>
          <ac:spMkLst>
            <pc:docMk/>
            <pc:sldMk cId="3007541890" sldId="1012"/>
            <ac:spMk id="11" creationId="{C6E5F0A9-08BC-9998-A2B3-A2F46ABF66DC}"/>
          </ac:spMkLst>
        </pc:spChg>
        <pc:spChg chg="add mod">
          <ac:chgData name="Kerr Mary - Nashville" userId="822b4067-821c-49c9-a3fb-30aa259ce61a" providerId="ADAL" clId="{32D92363-018D-4081-94AE-8D358FC40DA1}" dt="2026-01-02T15:05:01.186" v="2944"/>
          <ac:spMkLst>
            <pc:docMk/>
            <pc:sldMk cId="3007541890" sldId="1012"/>
            <ac:spMk id="12" creationId="{B5CF3091-2CD5-F121-AD03-D30DC7F7A2DA}"/>
          </ac:spMkLst>
        </pc:spChg>
        <pc:spChg chg="add mod">
          <ac:chgData name="Kerr Mary - Nashville" userId="822b4067-821c-49c9-a3fb-30aa259ce61a" providerId="ADAL" clId="{32D92363-018D-4081-94AE-8D358FC40DA1}" dt="2026-01-12T20:55:25.713" v="13669" actId="20577"/>
          <ac:spMkLst>
            <pc:docMk/>
            <pc:sldMk cId="3007541890" sldId="1012"/>
            <ac:spMk id="13" creationId="{7894BEF9-6860-4819-5CE6-36F5F0C01DF5}"/>
          </ac:spMkLst>
        </pc:spChg>
        <pc:spChg chg="add mod">
          <ac:chgData name="Kerr Mary - Nashville" userId="822b4067-821c-49c9-a3fb-30aa259ce61a" providerId="ADAL" clId="{32D92363-018D-4081-94AE-8D358FC40DA1}" dt="2026-01-06T18:13:24.185" v="4275"/>
          <ac:spMkLst>
            <pc:docMk/>
            <pc:sldMk cId="3007541890" sldId="1012"/>
            <ac:spMk id="14" creationId="{F0544368-9249-0A7F-5CFE-1637F07BDEEA}"/>
          </ac:spMkLst>
        </pc:spChg>
        <pc:spChg chg="add mod">
          <ac:chgData name="Kerr Mary - Nashville" userId="822b4067-821c-49c9-a3fb-30aa259ce61a" providerId="ADAL" clId="{32D92363-018D-4081-94AE-8D358FC40DA1}" dt="2026-01-06T18:13:24.185" v="4275"/>
          <ac:spMkLst>
            <pc:docMk/>
            <pc:sldMk cId="3007541890" sldId="1012"/>
            <ac:spMk id="15" creationId="{93168C04-38B8-7145-55FA-BD6DCBA3C667}"/>
          </ac:spMkLst>
        </pc:spChg>
        <pc:picChg chg="add mod">
          <ac:chgData name="Kerr Mary - Nashville" userId="822b4067-821c-49c9-a3fb-30aa259ce61a" providerId="ADAL" clId="{32D92363-018D-4081-94AE-8D358FC40DA1}" dt="2026-01-06T17:26:56.719" v="3884" actId="1076"/>
          <ac:picMkLst>
            <pc:docMk/>
            <pc:sldMk cId="3007541890" sldId="1012"/>
            <ac:picMk id="7" creationId="{78294B60-0907-4C50-5847-A9895173BA03}"/>
          </ac:picMkLst>
        </pc:picChg>
      </pc:sldChg>
      <pc:sldChg chg="addSp delSp modSp add mod ord modClrScheme chgLayout">
        <pc:chgData name="Kerr Mary - Nashville" userId="822b4067-821c-49c9-a3fb-30aa259ce61a" providerId="ADAL" clId="{32D92363-018D-4081-94AE-8D358FC40DA1}" dt="2026-01-12T20:55:43.825" v="13671" actId="20577"/>
        <pc:sldMkLst>
          <pc:docMk/>
          <pc:sldMk cId="3008179782" sldId="1014"/>
        </pc:sldMkLst>
        <pc:spChg chg="mod topLvl">
          <ac:chgData name="Kerr Mary - Nashville" userId="822b4067-821c-49c9-a3fb-30aa259ce61a" providerId="ADAL" clId="{32D92363-018D-4081-94AE-8D358FC40DA1}" dt="2026-01-06T17:29:34.778" v="3916" actId="1036"/>
          <ac:spMkLst>
            <pc:docMk/>
            <pc:sldMk cId="3008179782" sldId="1014"/>
            <ac:spMk id="2" creationId="{C2964338-588A-4002-29E2-769AD2E87DA2}"/>
          </ac:spMkLst>
        </pc:spChg>
        <pc:spChg chg="mod topLvl">
          <ac:chgData name="Kerr Mary - Nashville" userId="822b4067-821c-49c9-a3fb-30aa259ce61a" providerId="ADAL" clId="{32D92363-018D-4081-94AE-8D358FC40DA1}" dt="2026-01-06T18:08:00.428" v="4154" actId="14100"/>
          <ac:spMkLst>
            <pc:docMk/>
            <pc:sldMk cId="3008179782" sldId="1014"/>
            <ac:spMk id="3" creationId="{7F4AB494-02F5-51E0-7DF1-284C9B4A74A7}"/>
          </ac:spMkLst>
        </pc:spChg>
        <pc:spChg chg="mod ord">
          <ac:chgData name="Kerr Mary - Nashville" userId="822b4067-821c-49c9-a3fb-30aa259ce61a" providerId="ADAL" clId="{32D92363-018D-4081-94AE-8D358FC40DA1}" dt="2026-01-02T14:29:49.567" v="2241"/>
          <ac:spMkLst>
            <pc:docMk/>
            <pc:sldMk cId="3008179782" sldId="1014"/>
            <ac:spMk id="4" creationId="{3D7590CC-9296-9916-1375-DFF38FC6AA6C}"/>
          </ac:spMkLst>
        </pc:spChg>
        <pc:spChg chg="add mod">
          <ac:chgData name="Kerr Mary - Nashville" userId="822b4067-821c-49c9-a3fb-30aa259ce61a" providerId="ADAL" clId="{32D92363-018D-4081-94AE-8D358FC40DA1}" dt="2026-01-06T16:11:03.348" v="3503" actId="1076"/>
          <ac:spMkLst>
            <pc:docMk/>
            <pc:sldMk cId="3008179782" sldId="1014"/>
            <ac:spMk id="8" creationId="{E69801D6-5EDF-8CFB-2844-B8AB95357992}"/>
          </ac:spMkLst>
        </pc:spChg>
        <pc:spChg chg="add mod">
          <ac:chgData name="Kerr Mary - Nashville" userId="822b4067-821c-49c9-a3fb-30aa259ce61a" providerId="ADAL" clId="{32D92363-018D-4081-94AE-8D358FC40DA1}" dt="2026-01-06T16:05:28.521" v="3416"/>
          <ac:spMkLst>
            <pc:docMk/>
            <pc:sldMk cId="3008179782" sldId="1014"/>
            <ac:spMk id="9" creationId="{F427E1A5-0AE8-89CC-C9CD-53FE546F94D0}"/>
          </ac:spMkLst>
        </pc:spChg>
        <pc:spChg chg="add mod ord topLvl">
          <ac:chgData name="Kerr Mary - Nashville" userId="822b4067-821c-49c9-a3fb-30aa259ce61a" providerId="ADAL" clId="{32D92363-018D-4081-94AE-8D358FC40DA1}" dt="2026-01-06T16:10:22.432" v="3486" actId="14100"/>
          <ac:spMkLst>
            <pc:docMk/>
            <pc:sldMk cId="3008179782" sldId="1014"/>
            <ac:spMk id="14" creationId="{AAC0CBD6-BBFA-5A66-75EF-8712F4523D72}"/>
          </ac:spMkLst>
        </pc:spChg>
        <pc:spChg chg="add mod">
          <ac:chgData name="Kerr Mary - Nashville" userId="822b4067-821c-49c9-a3fb-30aa259ce61a" providerId="ADAL" clId="{32D92363-018D-4081-94AE-8D358FC40DA1}" dt="2026-01-02T15:05:10.558" v="2948"/>
          <ac:spMkLst>
            <pc:docMk/>
            <pc:sldMk cId="3008179782" sldId="1014"/>
            <ac:spMk id="17" creationId="{7881176C-3019-AC4A-F376-A5459F0E14C6}"/>
          </ac:spMkLst>
        </pc:spChg>
        <pc:spChg chg="add mod">
          <ac:chgData name="Kerr Mary - Nashville" userId="822b4067-821c-49c9-a3fb-30aa259ce61a" providerId="ADAL" clId="{32D92363-018D-4081-94AE-8D358FC40DA1}" dt="2026-01-12T20:55:43.825" v="13671" actId="20577"/>
          <ac:spMkLst>
            <pc:docMk/>
            <pc:sldMk cId="3008179782" sldId="1014"/>
            <ac:spMk id="18" creationId="{55EC0630-4637-F5BC-864F-4F5081F2AFA7}"/>
          </ac:spMkLst>
        </pc:spChg>
        <pc:spChg chg="add mod ord">
          <ac:chgData name="Kerr Mary - Nashville" userId="822b4067-821c-49c9-a3fb-30aa259ce61a" providerId="ADAL" clId="{32D92363-018D-4081-94AE-8D358FC40DA1}" dt="2026-01-06T18:09:05.944" v="4170" actId="167"/>
          <ac:spMkLst>
            <pc:docMk/>
            <pc:sldMk cId="3008179782" sldId="1014"/>
            <ac:spMk id="20" creationId="{47E04957-501B-94DA-7230-DA993A1BA79E}"/>
          </ac:spMkLst>
        </pc:spChg>
        <pc:picChg chg="add mod">
          <ac:chgData name="Kerr Mary - Nashville" userId="822b4067-821c-49c9-a3fb-30aa259ce61a" providerId="ADAL" clId="{32D92363-018D-4081-94AE-8D358FC40DA1}" dt="2026-01-08T19:47:16.512" v="7401" actId="1037"/>
          <ac:picMkLst>
            <pc:docMk/>
            <pc:sldMk cId="3008179782" sldId="1014"/>
            <ac:picMk id="5" creationId="{1D51C7AA-239C-2907-CAEF-822947334486}"/>
          </ac:picMkLst>
        </pc:picChg>
      </pc:sldChg>
      <pc:sldChg chg="addSp delSp modSp add mod">
        <pc:chgData name="Kerr Mary - Nashville" userId="822b4067-821c-49c9-a3fb-30aa259ce61a" providerId="ADAL" clId="{32D92363-018D-4081-94AE-8D358FC40DA1}" dt="2026-01-12T20:55:36.467" v="13670" actId="20577"/>
        <pc:sldMkLst>
          <pc:docMk/>
          <pc:sldMk cId="1911850360" sldId="1015"/>
        </pc:sldMkLst>
        <pc:spChg chg="add mod ord">
          <ac:chgData name="Kerr Mary - Nashville" userId="822b4067-821c-49c9-a3fb-30aa259ce61a" providerId="ADAL" clId="{32D92363-018D-4081-94AE-8D358FC40DA1}" dt="2026-01-06T18:09:12.733" v="4172" actId="167"/>
          <ac:spMkLst>
            <pc:docMk/>
            <pc:sldMk cId="1911850360" sldId="1015"/>
            <ac:spMk id="5" creationId="{6B6C883A-15F0-BCEA-CC58-603478F6AEBD}"/>
          </ac:spMkLst>
        </pc:spChg>
        <pc:spChg chg="add mod">
          <ac:chgData name="Kerr Mary - Nashville" userId="822b4067-821c-49c9-a3fb-30aa259ce61a" providerId="ADAL" clId="{32D92363-018D-4081-94AE-8D358FC40DA1}" dt="2026-01-02T15:05:05.923" v="2946"/>
          <ac:spMkLst>
            <pc:docMk/>
            <pc:sldMk cId="1911850360" sldId="1015"/>
            <ac:spMk id="6" creationId="{17089270-F075-79EE-519C-397085FBA9DD}"/>
          </ac:spMkLst>
        </pc:spChg>
        <pc:spChg chg="add mod">
          <ac:chgData name="Kerr Mary - Nashville" userId="822b4067-821c-49c9-a3fb-30aa259ce61a" providerId="ADAL" clId="{32D92363-018D-4081-94AE-8D358FC40DA1}" dt="2026-01-12T20:55:36.467" v="13670" actId="20577"/>
          <ac:spMkLst>
            <pc:docMk/>
            <pc:sldMk cId="1911850360" sldId="1015"/>
            <ac:spMk id="7" creationId="{859FC053-2354-5704-6EC3-C6FFCDE56712}"/>
          </ac:spMkLst>
        </pc:spChg>
        <pc:spChg chg="add mod topLvl">
          <ac:chgData name="Kerr Mary - Nashville" userId="822b4067-821c-49c9-a3fb-30aa259ce61a" providerId="ADAL" clId="{32D92363-018D-4081-94AE-8D358FC40DA1}" dt="2026-01-06T16:05:20.673" v="3413" actId="1076"/>
          <ac:spMkLst>
            <pc:docMk/>
            <pc:sldMk cId="1911850360" sldId="1015"/>
            <ac:spMk id="8" creationId="{CDCBDC63-DE67-9845-024E-C1BE517C5DDD}"/>
          </ac:spMkLst>
        </pc:spChg>
        <pc:spChg chg="add mod topLvl">
          <ac:chgData name="Kerr Mary - Nashville" userId="822b4067-821c-49c9-a3fb-30aa259ce61a" providerId="ADAL" clId="{32D92363-018D-4081-94AE-8D358FC40DA1}" dt="2026-01-06T16:05:20.673" v="3413" actId="1076"/>
          <ac:spMkLst>
            <pc:docMk/>
            <pc:sldMk cId="1911850360" sldId="1015"/>
            <ac:spMk id="9" creationId="{B8119FF1-1213-D0B2-9810-B92D14D4A305}"/>
          </ac:spMkLst>
        </pc:spChg>
        <pc:grpChg chg="add mod">
          <ac:chgData name="Kerr Mary - Nashville" userId="822b4067-821c-49c9-a3fb-30aa259ce61a" providerId="ADAL" clId="{32D92363-018D-4081-94AE-8D358FC40DA1}" dt="2026-01-06T16:04:16.704" v="3407" actId="1076"/>
          <ac:grpSpMkLst>
            <pc:docMk/>
            <pc:sldMk cId="1911850360" sldId="1015"/>
            <ac:grpSpMk id="3" creationId="{E0E7B701-CDFC-292D-FA06-BB87578767A6}"/>
          </ac:grpSpMkLst>
        </pc:grpChg>
      </pc:sldChg>
      <pc:sldChg chg="addSp delSp modSp add mod">
        <pc:chgData name="Kerr Mary - Nashville" userId="822b4067-821c-49c9-a3fb-30aa259ce61a" providerId="ADAL" clId="{32D92363-018D-4081-94AE-8D358FC40DA1}" dt="2026-01-08T19:46:38.211" v="7397"/>
        <pc:sldMkLst>
          <pc:docMk/>
          <pc:sldMk cId="823402966" sldId="1019"/>
        </pc:sldMkLst>
        <pc:spChg chg="mod">
          <ac:chgData name="Kerr Mary - Nashville" userId="822b4067-821c-49c9-a3fb-30aa259ce61a" providerId="ADAL" clId="{32D92363-018D-4081-94AE-8D358FC40DA1}" dt="2026-01-06T17:20:06.475" v="3824"/>
          <ac:spMkLst>
            <pc:docMk/>
            <pc:sldMk cId="823402966" sldId="1019"/>
            <ac:spMk id="4" creationId="{A3B176CC-4739-BDEA-30B8-B96FEA1E7FCF}"/>
          </ac:spMkLst>
        </pc:spChg>
        <pc:spChg chg="add mod ord">
          <ac:chgData name="Kerr Mary - Nashville" userId="822b4067-821c-49c9-a3fb-30aa259ce61a" providerId="ADAL" clId="{32D92363-018D-4081-94AE-8D358FC40DA1}" dt="2026-01-06T16:35:50.775" v="3720" actId="167"/>
          <ac:spMkLst>
            <pc:docMk/>
            <pc:sldMk cId="823402966" sldId="1019"/>
            <ac:spMk id="7" creationId="{D0700F34-3E69-1E14-75CD-97B065280441}"/>
          </ac:spMkLst>
        </pc:spChg>
        <pc:spChg chg="add mod">
          <ac:chgData name="Kerr Mary - Nashville" userId="822b4067-821c-49c9-a3fb-30aa259ce61a" providerId="ADAL" clId="{32D92363-018D-4081-94AE-8D358FC40DA1}" dt="2026-01-06T18:05:08.943" v="4151" actId="20577"/>
          <ac:spMkLst>
            <pc:docMk/>
            <pc:sldMk cId="823402966" sldId="1019"/>
            <ac:spMk id="9" creationId="{72124EC4-C849-3B63-FBFB-BF9F4484525F}"/>
          </ac:spMkLst>
        </pc:spChg>
        <pc:spChg chg="add mod ord">
          <ac:chgData name="Kerr Mary - Nashville" userId="822b4067-821c-49c9-a3fb-30aa259ce61a" providerId="ADAL" clId="{32D92363-018D-4081-94AE-8D358FC40DA1}" dt="2026-01-06T16:37:06.601" v="3734" actId="1037"/>
          <ac:spMkLst>
            <pc:docMk/>
            <pc:sldMk cId="823402966" sldId="1019"/>
            <ac:spMk id="10" creationId="{C73E1495-2AFC-53E9-409C-2C6B65756EF6}"/>
          </ac:spMkLst>
        </pc:spChg>
        <pc:spChg chg="add mod ord">
          <ac:chgData name="Kerr Mary - Nashville" userId="822b4067-821c-49c9-a3fb-30aa259ce61a" providerId="ADAL" clId="{32D92363-018D-4081-94AE-8D358FC40DA1}" dt="2026-01-06T18:10:08.550" v="4186" actId="167"/>
          <ac:spMkLst>
            <pc:docMk/>
            <pc:sldMk cId="823402966" sldId="1019"/>
            <ac:spMk id="12" creationId="{5778707A-2BF9-359A-94DF-8DBE0B7B978C}"/>
          </ac:spMkLst>
        </pc:spChg>
        <pc:picChg chg="add mod">
          <ac:chgData name="Kerr Mary - Nashville" userId="822b4067-821c-49c9-a3fb-30aa259ce61a" providerId="ADAL" clId="{32D92363-018D-4081-94AE-8D358FC40DA1}" dt="2026-01-08T19:46:38.211" v="7397"/>
          <ac:picMkLst>
            <pc:docMk/>
            <pc:sldMk cId="823402966" sldId="1019"/>
            <ac:picMk id="5" creationId="{8229661C-45C4-2E4D-FFD6-460C803C0F50}"/>
          </ac:picMkLst>
        </pc:picChg>
      </pc:sldChg>
      <pc:sldChg chg="addSp delSp modSp add mod ord modClrScheme chgLayout">
        <pc:chgData name="Kerr Mary - Nashville" userId="822b4067-821c-49c9-a3fb-30aa259ce61a" providerId="ADAL" clId="{32D92363-018D-4081-94AE-8D358FC40DA1}" dt="2026-01-07T18:17:07.215" v="4296" actId="207"/>
        <pc:sldMkLst>
          <pc:docMk/>
          <pc:sldMk cId="91896296" sldId="1020"/>
        </pc:sldMkLst>
        <pc:spChg chg="mod ord">
          <ac:chgData name="Kerr Mary - Nashville" userId="822b4067-821c-49c9-a3fb-30aa259ce61a" providerId="ADAL" clId="{32D92363-018D-4081-94AE-8D358FC40DA1}" dt="2026-01-06T18:00:32.949" v="4145" actId="207"/>
          <ac:spMkLst>
            <pc:docMk/>
            <pc:sldMk cId="91896296" sldId="1020"/>
            <ac:spMk id="4" creationId="{612D5366-BE3D-55DF-46C4-CF9F0931ECC2}"/>
          </ac:spMkLst>
        </pc:spChg>
        <pc:spChg chg="add mod">
          <ac:chgData name="Kerr Mary - Nashville" userId="822b4067-821c-49c9-a3fb-30aa259ce61a" providerId="ADAL" clId="{32D92363-018D-4081-94AE-8D358FC40DA1}" dt="2026-01-06T18:03:09.453" v="4148" actId="207"/>
          <ac:spMkLst>
            <pc:docMk/>
            <pc:sldMk cId="91896296" sldId="1020"/>
            <ac:spMk id="8" creationId="{18E57EE9-DEC9-563E-AF44-221980626A43}"/>
          </ac:spMkLst>
        </pc:spChg>
        <pc:spChg chg="add mod">
          <ac:chgData name="Kerr Mary - Nashville" userId="822b4067-821c-49c9-a3fb-30aa259ce61a" providerId="ADAL" clId="{32D92363-018D-4081-94AE-8D358FC40DA1}" dt="2026-01-07T18:17:07.215" v="4296" actId="207"/>
          <ac:spMkLst>
            <pc:docMk/>
            <pc:sldMk cId="91896296" sldId="1020"/>
            <ac:spMk id="10" creationId="{558B5E61-D663-2734-4589-8A8BCBF53973}"/>
          </ac:spMkLst>
        </pc:spChg>
        <pc:cxnChg chg="add mod">
          <ac:chgData name="Kerr Mary - Nashville" userId="822b4067-821c-49c9-a3fb-30aa259ce61a" providerId="ADAL" clId="{32D92363-018D-4081-94AE-8D358FC40DA1}" dt="2026-01-06T17:39:51.853" v="4104" actId="1076"/>
          <ac:cxnSpMkLst>
            <pc:docMk/>
            <pc:sldMk cId="91896296" sldId="1020"/>
            <ac:cxnSpMk id="9" creationId="{FB656450-34C1-2C8F-74D7-71DA48AE0674}"/>
          </ac:cxnSpMkLst>
        </pc:cxnChg>
      </pc:sldChg>
      <pc:sldChg chg="addSp delSp modSp add mod modClrScheme chgLayout">
        <pc:chgData name="Kerr Mary - Nashville" userId="822b4067-821c-49c9-a3fb-30aa259ce61a" providerId="ADAL" clId="{32D92363-018D-4081-94AE-8D358FC40DA1}" dt="2026-01-09T13:13:26.634" v="8950"/>
        <pc:sldMkLst>
          <pc:docMk/>
          <pc:sldMk cId="3423796091" sldId="1021"/>
        </pc:sldMkLst>
        <pc:spChg chg="add mod">
          <ac:chgData name="Kerr Mary - Nashville" userId="822b4067-821c-49c9-a3fb-30aa259ce61a" providerId="ADAL" clId="{32D92363-018D-4081-94AE-8D358FC40DA1}" dt="2026-01-09T13:13:18.967" v="8949"/>
          <ac:spMkLst>
            <pc:docMk/>
            <pc:sldMk cId="3423796091" sldId="1021"/>
            <ac:spMk id="2" creationId="{10926E1D-1FA4-F582-9312-AC5C6C55BA4C}"/>
          </ac:spMkLst>
        </pc:spChg>
        <pc:spChg chg="add mod">
          <ac:chgData name="Kerr Mary - Nashville" userId="822b4067-821c-49c9-a3fb-30aa259ce61a" providerId="ADAL" clId="{32D92363-018D-4081-94AE-8D358FC40DA1}" dt="2026-01-09T13:13:26.634" v="8950"/>
          <ac:spMkLst>
            <pc:docMk/>
            <pc:sldMk cId="3423796091" sldId="1021"/>
            <ac:spMk id="3" creationId="{4281DAC2-F486-0956-A9F5-B5BB0116BA2E}"/>
          </ac:spMkLst>
        </pc:spChg>
        <pc:spChg chg="mod ord">
          <ac:chgData name="Kerr Mary - Nashville" userId="822b4067-821c-49c9-a3fb-30aa259ce61a" providerId="ADAL" clId="{32D92363-018D-4081-94AE-8D358FC40DA1}" dt="2026-01-08T18:50:00.730" v="5593" actId="700"/>
          <ac:spMkLst>
            <pc:docMk/>
            <pc:sldMk cId="3423796091" sldId="1021"/>
            <ac:spMk id="4" creationId="{F7FAB8D5-C129-D2DD-7529-48472BBFAA8C}"/>
          </ac:spMkLst>
        </pc:spChg>
      </pc:sldChg>
      <pc:sldChg chg="addSp delSp modSp add mod">
        <pc:chgData name="Kerr Mary - Nashville" userId="822b4067-821c-49c9-a3fb-30aa259ce61a" providerId="ADAL" clId="{32D92363-018D-4081-94AE-8D358FC40DA1}" dt="2026-01-09T13:12:47.299" v="8946" actId="478"/>
        <pc:sldMkLst>
          <pc:docMk/>
          <pc:sldMk cId="2832572441" sldId="1022"/>
        </pc:sldMkLst>
        <pc:spChg chg="add mod">
          <ac:chgData name="Kerr Mary - Nashville" userId="822b4067-821c-49c9-a3fb-30aa259ce61a" providerId="ADAL" clId="{32D92363-018D-4081-94AE-8D358FC40DA1}" dt="2026-01-09T13:12:38.272" v="8942"/>
          <ac:spMkLst>
            <pc:docMk/>
            <pc:sldMk cId="2832572441" sldId="1022"/>
            <ac:spMk id="9" creationId="{741569AB-33E9-70B2-3F50-B90AD5707A4A}"/>
          </ac:spMkLst>
        </pc:spChg>
        <pc:spChg chg="add mod">
          <ac:chgData name="Kerr Mary - Nashville" userId="822b4067-821c-49c9-a3fb-30aa259ce61a" providerId="ADAL" clId="{32D92363-018D-4081-94AE-8D358FC40DA1}" dt="2026-01-09T13:12:38.272" v="8942"/>
          <ac:spMkLst>
            <pc:docMk/>
            <pc:sldMk cId="2832572441" sldId="1022"/>
            <ac:spMk id="10" creationId="{09170CB8-A38B-D2FF-D822-9043FD0C4D01}"/>
          </ac:spMkLst>
        </pc:spChg>
        <pc:spChg chg="mod">
          <ac:chgData name="Kerr Mary - Nashville" userId="822b4067-821c-49c9-a3fb-30aa259ce61a" providerId="ADAL" clId="{32D92363-018D-4081-94AE-8D358FC40DA1}" dt="2026-01-09T13:12:38.272" v="8942"/>
          <ac:spMkLst>
            <pc:docMk/>
            <pc:sldMk cId="2832572441" sldId="1022"/>
            <ac:spMk id="13" creationId="{FD460D02-54D2-C44C-0A97-5823DE757EC5}"/>
          </ac:spMkLst>
        </pc:spChg>
        <pc:spChg chg="mod">
          <ac:chgData name="Kerr Mary - Nashville" userId="822b4067-821c-49c9-a3fb-30aa259ce61a" providerId="ADAL" clId="{32D92363-018D-4081-94AE-8D358FC40DA1}" dt="2026-01-09T13:12:38.272" v="8942"/>
          <ac:spMkLst>
            <pc:docMk/>
            <pc:sldMk cId="2832572441" sldId="1022"/>
            <ac:spMk id="14" creationId="{40E1953D-67CB-D9C3-E49D-6151EBC187DF}"/>
          </ac:spMkLst>
        </pc:spChg>
        <pc:grpChg chg="add mod">
          <ac:chgData name="Kerr Mary - Nashville" userId="822b4067-821c-49c9-a3fb-30aa259ce61a" providerId="ADAL" clId="{32D92363-018D-4081-94AE-8D358FC40DA1}" dt="2026-01-09T13:12:38.272" v="8942"/>
          <ac:grpSpMkLst>
            <pc:docMk/>
            <pc:sldMk cId="2832572441" sldId="1022"/>
            <ac:grpSpMk id="12" creationId="{DA3C48C5-0A7E-71E7-3DD4-A3C3AB4FCA68}"/>
          </ac:grpSpMkLst>
        </pc:grpChg>
      </pc:sldChg>
      <pc:sldChg chg="addSp delSp modSp add mod">
        <pc:chgData name="Kerr Mary - Nashville" userId="822b4067-821c-49c9-a3fb-30aa259ce61a" providerId="ADAL" clId="{32D92363-018D-4081-94AE-8D358FC40DA1}" dt="2026-01-09T13:12:29.763" v="8937" actId="478"/>
        <pc:sldMkLst>
          <pc:docMk/>
          <pc:sldMk cId="4045336480" sldId="1023"/>
        </pc:sldMkLst>
        <pc:spChg chg="add mod">
          <ac:chgData name="Kerr Mary - Nashville" userId="822b4067-821c-49c9-a3fb-30aa259ce61a" providerId="ADAL" clId="{32D92363-018D-4081-94AE-8D358FC40DA1}" dt="2026-01-09T13:12:25.635" v="8935"/>
          <ac:spMkLst>
            <pc:docMk/>
            <pc:sldMk cId="4045336480" sldId="1023"/>
            <ac:spMk id="9" creationId="{6E8A6D11-8250-4B91-F2E8-3CEAC3A8E746}"/>
          </ac:spMkLst>
        </pc:spChg>
        <pc:spChg chg="add mod">
          <ac:chgData name="Kerr Mary - Nashville" userId="822b4067-821c-49c9-a3fb-30aa259ce61a" providerId="ADAL" clId="{32D92363-018D-4081-94AE-8D358FC40DA1}" dt="2026-01-09T13:12:25.635" v="8935"/>
          <ac:spMkLst>
            <pc:docMk/>
            <pc:sldMk cId="4045336480" sldId="1023"/>
            <ac:spMk id="10" creationId="{B7181346-C856-8A3F-FAB4-730CCFA57898}"/>
          </ac:spMkLst>
        </pc:spChg>
        <pc:spChg chg="add mod">
          <ac:chgData name="Kerr Mary - Nashville" userId="822b4067-821c-49c9-a3fb-30aa259ce61a" providerId="ADAL" clId="{32D92363-018D-4081-94AE-8D358FC40DA1}" dt="2026-01-09T13:12:25.635" v="8935"/>
          <ac:spMkLst>
            <pc:docMk/>
            <pc:sldMk cId="4045336480" sldId="1023"/>
            <ac:spMk id="11" creationId="{E3B767A4-A22B-8689-617E-F3B88E38B956}"/>
          </ac:spMkLst>
        </pc:spChg>
        <pc:spChg chg="add mod">
          <ac:chgData name="Kerr Mary - Nashville" userId="822b4067-821c-49c9-a3fb-30aa259ce61a" providerId="ADAL" clId="{32D92363-018D-4081-94AE-8D358FC40DA1}" dt="2026-01-09T13:12:25.635" v="8935"/>
          <ac:spMkLst>
            <pc:docMk/>
            <pc:sldMk cId="4045336480" sldId="1023"/>
            <ac:spMk id="12" creationId="{6070AE56-ECFA-4A8B-4EFB-08506C69F0CB}"/>
          </ac:spMkLst>
        </pc:spChg>
        <pc:spChg chg="mod">
          <ac:chgData name="Kerr Mary - Nashville" userId="822b4067-821c-49c9-a3fb-30aa259ce61a" providerId="ADAL" clId="{32D92363-018D-4081-94AE-8D358FC40DA1}" dt="2026-01-09T13:12:25.635" v="8935"/>
          <ac:spMkLst>
            <pc:docMk/>
            <pc:sldMk cId="4045336480" sldId="1023"/>
            <ac:spMk id="19" creationId="{229A7BC4-4E00-738E-EB8F-178F4AFBF133}"/>
          </ac:spMkLst>
        </pc:spChg>
        <pc:spChg chg="mod">
          <ac:chgData name="Kerr Mary - Nashville" userId="822b4067-821c-49c9-a3fb-30aa259ce61a" providerId="ADAL" clId="{32D92363-018D-4081-94AE-8D358FC40DA1}" dt="2026-01-09T13:12:25.635" v="8935"/>
          <ac:spMkLst>
            <pc:docMk/>
            <pc:sldMk cId="4045336480" sldId="1023"/>
            <ac:spMk id="20" creationId="{634C9E77-7319-B216-513D-D5242A9575EB}"/>
          </ac:spMkLst>
        </pc:spChg>
        <pc:grpChg chg="add mod">
          <ac:chgData name="Kerr Mary - Nashville" userId="822b4067-821c-49c9-a3fb-30aa259ce61a" providerId="ADAL" clId="{32D92363-018D-4081-94AE-8D358FC40DA1}" dt="2026-01-09T13:12:25.635" v="8935"/>
          <ac:grpSpMkLst>
            <pc:docMk/>
            <pc:sldMk cId="4045336480" sldId="1023"/>
            <ac:grpSpMk id="18" creationId="{3CF9788F-BB0C-0DAF-3201-313FE201F7B6}"/>
          </ac:grpSpMkLst>
        </pc:grpChg>
      </pc:sldChg>
      <pc:sldChg chg="addSp delSp modSp add mod">
        <pc:chgData name="Kerr Mary - Nashville" userId="822b4067-821c-49c9-a3fb-30aa259ce61a" providerId="ADAL" clId="{32D92363-018D-4081-94AE-8D358FC40DA1}" dt="2026-01-09T14:51:35.650" v="10528" actId="20577"/>
        <pc:sldMkLst>
          <pc:docMk/>
          <pc:sldMk cId="2007980946" sldId="1024"/>
        </pc:sldMkLst>
        <pc:spChg chg="mod">
          <ac:chgData name="Kerr Mary - Nashville" userId="822b4067-821c-49c9-a3fb-30aa259ce61a" providerId="ADAL" clId="{32D92363-018D-4081-94AE-8D358FC40DA1}" dt="2026-01-09T14:51:35.650" v="10528" actId="20577"/>
          <ac:spMkLst>
            <pc:docMk/>
            <pc:sldMk cId="2007980946" sldId="1024"/>
            <ac:spMk id="2" creationId="{4ED883F2-D59B-D1A3-532E-E446D07E2CD5}"/>
          </ac:spMkLst>
        </pc:spChg>
        <pc:spChg chg="add mod">
          <ac:chgData name="Kerr Mary - Nashville" userId="822b4067-821c-49c9-a3fb-30aa259ce61a" providerId="ADAL" clId="{32D92363-018D-4081-94AE-8D358FC40DA1}" dt="2026-01-08T20:51:46.770" v="8281" actId="164"/>
          <ac:spMkLst>
            <pc:docMk/>
            <pc:sldMk cId="2007980946" sldId="1024"/>
            <ac:spMk id="3" creationId="{14C31878-3D2D-3175-66DA-3E3112F8DEFB}"/>
          </ac:spMkLst>
        </pc:spChg>
        <pc:spChg chg="add del mod ord">
          <ac:chgData name="Kerr Mary - Nashville" userId="822b4067-821c-49c9-a3fb-30aa259ce61a" providerId="ADAL" clId="{32D92363-018D-4081-94AE-8D358FC40DA1}" dt="2026-01-08T20:51:46.770" v="8281" actId="164"/>
          <ac:spMkLst>
            <pc:docMk/>
            <pc:sldMk cId="2007980946" sldId="1024"/>
            <ac:spMk id="8" creationId="{0FEA5C18-73BA-5B85-96C6-FC70156E8D9F}"/>
          </ac:spMkLst>
        </pc:spChg>
        <pc:spChg chg="add del mod ord">
          <ac:chgData name="Kerr Mary - Nashville" userId="822b4067-821c-49c9-a3fb-30aa259ce61a" providerId="ADAL" clId="{32D92363-018D-4081-94AE-8D358FC40DA1}" dt="2026-01-09T13:12:14.291" v="8929" actId="1076"/>
          <ac:spMkLst>
            <pc:docMk/>
            <pc:sldMk cId="2007980946" sldId="1024"/>
            <ac:spMk id="11" creationId="{9D2B3B6E-557D-5F0E-3D6C-D2F1722E56FA}"/>
          </ac:spMkLst>
        </pc:spChg>
        <pc:spChg chg="add del mod">
          <ac:chgData name="Kerr Mary - Nashville" userId="822b4067-821c-49c9-a3fb-30aa259ce61a" providerId="ADAL" clId="{32D92363-018D-4081-94AE-8D358FC40DA1}" dt="2026-01-09T13:12:14.291" v="8929" actId="1076"/>
          <ac:spMkLst>
            <pc:docMk/>
            <pc:sldMk cId="2007980946" sldId="1024"/>
            <ac:spMk id="12" creationId="{1E52F3D8-C9F9-0D3D-5E68-B7BE4B87E304}"/>
          </ac:spMkLst>
        </pc:spChg>
        <pc:spChg chg="add mod">
          <ac:chgData name="Kerr Mary - Nashville" userId="822b4067-821c-49c9-a3fb-30aa259ce61a" providerId="ADAL" clId="{32D92363-018D-4081-94AE-8D358FC40DA1}" dt="2026-01-09T13:12:14.291" v="8929" actId="1076"/>
          <ac:spMkLst>
            <pc:docMk/>
            <pc:sldMk cId="2007980946" sldId="1024"/>
            <ac:spMk id="13" creationId="{AC068B8C-FAFF-F7EF-7476-2020F4686BF4}"/>
          </ac:spMkLst>
        </pc:spChg>
        <pc:spChg chg="add mod">
          <ac:chgData name="Kerr Mary - Nashville" userId="822b4067-821c-49c9-a3fb-30aa259ce61a" providerId="ADAL" clId="{32D92363-018D-4081-94AE-8D358FC40DA1}" dt="2026-01-09T13:12:14.291" v="8929" actId="1076"/>
          <ac:spMkLst>
            <pc:docMk/>
            <pc:sldMk cId="2007980946" sldId="1024"/>
            <ac:spMk id="14" creationId="{963157D2-E208-B5C3-42B8-9A6188E10E6D}"/>
          </ac:spMkLst>
        </pc:spChg>
        <pc:spChg chg="add mod">
          <ac:chgData name="Kerr Mary - Nashville" userId="822b4067-821c-49c9-a3fb-30aa259ce61a" providerId="ADAL" clId="{32D92363-018D-4081-94AE-8D358FC40DA1}" dt="2026-01-09T13:12:14.291" v="8929" actId="1076"/>
          <ac:spMkLst>
            <pc:docMk/>
            <pc:sldMk cId="2007980946" sldId="1024"/>
            <ac:spMk id="15" creationId="{B1CE347D-5E4A-96D6-6A5B-D2A58C9137DE}"/>
          </ac:spMkLst>
        </pc:spChg>
        <pc:grpChg chg="add mod ord">
          <ac:chgData name="Kerr Mary - Nashville" userId="822b4067-821c-49c9-a3fb-30aa259ce61a" providerId="ADAL" clId="{32D92363-018D-4081-94AE-8D358FC40DA1}" dt="2026-01-09T13:12:14.291" v="8929" actId="1076"/>
          <ac:grpSpMkLst>
            <pc:docMk/>
            <pc:sldMk cId="2007980946" sldId="1024"/>
            <ac:grpSpMk id="16" creationId="{3784001A-6453-5E28-4ED4-3CEFAC6908C5}"/>
          </ac:grpSpMkLst>
        </pc:grpChg>
      </pc:sldChg>
      <pc:sldChg chg="addSp delSp modSp add mod ord modClrScheme chgLayout">
        <pc:chgData name="Kerr Mary - Nashville" userId="822b4067-821c-49c9-a3fb-30aa259ce61a" providerId="ADAL" clId="{32D92363-018D-4081-94AE-8D358FC40DA1}" dt="2026-01-12T18:27:20.528" v="13666" actId="14100"/>
        <pc:sldMkLst>
          <pc:docMk/>
          <pc:sldMk cId="3900872473" sldId="1025"/>
        </pc:sldMkLst>
        <pc:spChg chg="mod ord">
          <ac:chgData name="Kerr Mary - Nashville" userId="822b4067-821c-49c9-a3fb-30aa259ce61a" providerId="ADAL" clId="{32D92363-018D-4081-94AE-8D358FC40DA1}" dt="2026-01-09T16:00:38.111" v="12911" actId="404"/>
          <ac:spMkLst>
            <pc:docMk/>
            <pc:sldMk cId="3900872473" sldId="1025"/>
            <ac:spMk id="2" creationId="{5B6ADDAD-F47F-0816-FDD2-28515F276206}"/>
          </ac:spMkLst>
        </pc:spChg>
        <pc:spChg chg="mod ord">
          <ac:chgData name="Kerr Mary - Nashville" userId="822b4067-821c-49c9-a3fb-30aa259ce61a" providerId="ADAL" clId="{32D92363-018D-4081-94AE-8D358FC40DA1}" dt="2026-01-09T15:17:26.920" v="11133" actId="700"/>
          <ac:spMkLst>
            <pc:docMk/>
            <pc:sldMk cId="3900872473" sldId="1025"/>
            <ac:spMk id="4" creationId="{F520A354-45C2-51EB-C7C2-4C8CCC9CA84D}"/>
          </ac:spMkLst>
        </pc:spChg>
        <pc:spChg chg="add mod ord">
          <ac:chgData name="Kerr Mary - Nashville" userId="822b4067-821c-49c9-a3fb-30aa259ce61a" providerId="ADAL" clId="{32D92363-018D-4081-94AE-8D358FC40DA1}" dt="2026-01-09T13:49:13.292" v="9959" actId="34135"/>
          <ac:spMkLst>
            <pc:docMk/>
            <pc:sldMk cId="3900872473" sldId="1025"/>
            <ac:spMk id="7" creationId="{A364641B-82C9-E659-1CD6-293070787205}"/>
          </ac:spMkLst>
        </pc:spChg>
        <pc:spChg chg="add mod ord">
          <ac:chgData name="Kerr Mary - Nashville" userId="822b4067-821c-49c9-a3fb-30aa259ce61a" providerId="ADAL" clId="{32D92363-018D-4081-94AE-8D358FC40DA1}" dt="2026-01-12T18:27:20.528" v="13666" actId="14100"/>
          <ac:spMkLst>
            <pc:docMk/>
            <pc:sldMk cId="3900872473" sldId="1025"/>
            <ac:spMk id="8" creationId="{DC90921E-718D-F948-723B-82AB416706D9}"/>
          </ac:spMkLst>
        </pc:spChg>
        <pc:spChg chg="add mod">
          <ac:chgData name="Kerr Mary - Nashville" userId="822b4067-821c-49c9-a3fb-30aa259ce61a" providerId="ADAL" clId="{32D92363-018D-4081-94AE-8D358FC40DA1}" dt="2026-01-09T15:28:10.582" v="11283" actId="207"/>
          <ac:spMkLst>
            <pc:docMk/>
            <pc:sldMk cId="3900872473" sldId="1025"/>
            <ac:spMk id="9" creationId="{135983B9-8DF5-2A00-5F43-B6551EF4C9F2}"/>
          </ac:spMkLst>
        </pc:spChg>
      </pc:sldChg>
      <pc:sldChg chg="addSp delSp modSp add mod modClrScheme chgLayout">
        <pc:chgData name="Kerr Mary - Nashville" userId="822b4067-821c-49c9-a3fb-30aa259ce61a" providerId="ADAL" clId="{32D92363-018D-4081-94AE-8D358FC40DA1}" dt="2026-01-08T19:59:57.203" v="7532" actId="1076"/>
        <pc:sldMkLst>
          <pc:docMk/>
          <pc:sldMk cId="1712715145" sldId="1026"/>
        </pc:sldMkLst>
        <pc:spChg chg="mod">
          <ac:chgData name="Kerr Mary - Nashville" userId="822b4067-821c-49c9-a3fb-30aa259ce61a" providerId="ADAL" clId="{32D92363-018D-4081-94AE-8D358FC40DA1}" dt="2026-01-08T19:59:46.665" v="7530" actId="1035"/>
          <ac:spMkLst>
            <pc:docMk/>
            <pc:sldMk cId="1712715145" sldId="1026"/>
            <ac:spMk id="3" creationId="{55446CC8-1D3D-1F58-910C-A5E3F1C2FDBE}"/>
          </ac:spMkLst>
        </pc:spChg>
        <pc:spChg chg="mod ord">
          <ac:chgData name="Kerr Mary - Nashville" userId="822b4067-821c-49c9-a3fb-30aa259ce61a" providerId="ADAL" clId="{32D92363-018D-4081-94AE-8D358FC40DA1}" dt="2026-01-08T19:09:16.155" v="6434" actId="700"/>
          <ac:spMkLst>
            <pc:docMk/>
            <pc:sldMk cId="1712715145" sldId="1026"/>
            <ac:spMk id="4" creationId="{A95D98CF-86FC-8EC8-2B74-9533A8307511}"/>
          </ac:spMkLst>
        </pc:spChg>
        <pc:spChg chg="mod">
          <ac:chgData name="Kerr Mary - Nashville" userId="822b4067-821c-49c9-a3fb-30aa259ce61a" providerId="ADAL" clId="{32D92363-018D-4081-94AE-8D358FC40DA1}" dt="2026-01-08T19:59:18.050" v="7506" actId="14100"/>
          <ac:spMkLst>
            <pc:docMk/>
            <pc:sldMk cId="1712715145" sldId="1026"/>
            <ac:spMk id="8" creationId="{AC643078-8F11-0C77-B7D0-94ED7C2C84B4}"/>
          </ac:spMkLst>
        </pc:spChg>
        <pc:grpChg chg="add mod">
          <ac:chgData name="Kerr Mary - Nashville" userId="822b4067-821c-49c9-a3fb-30aa259ce61a" providerId="ADAL" clId="{32D92363-018D-4081-94AE-8D358FC40DA1}" dt="2026-01-08T19:59:57.203" v="7532" actId="1076"/>
          <ac:grpSpMkLst>
            <pc:docMk/>
            <pc:sldMk cId="1712715145" sldId="1026"/>
            <ac:grpSpMk id="7" creationId="{DAB4AC24-1C4F-B4E8-D1C3-D7A3715A144D}"/>
          </ac:grpSpMkLst>
        </pc:grpChg>
      </pc:sldChg>
      <pc:sldChg chg="addSp delSp modSp add mod modClrScheme chgLayout">
        <pc:chgData name="Kerr Mary - Nashville" userId="822b4067-821c-49c9-a3fb-30aa259ce61a" providerId="ADAL" clId="{32D92363-018D-4081-94AE-8D358FC40DA1}" dt="2026-01-08T21:07:07.573" v="8494" actId="1076"/>
        <pc:sldMkLst>
          <pc:docMk/>
          <pc:sldMk cId="807632804" sldId="1027"/>
        </pc:sldMkLst>
        <pc:spChg chg="mod ord">
          <ac:chgData name="Kerr Mary - Nashville" userId="822b4067-821c-49c9-a3fb-30aa259ce61a" providerId="ADAL" clId="{32D92363-018D-4081-94AE-8D358FC40DA1}" dt="2026-01-08T21:06:41.769" v="8487" actId="700"/>
          <ac:spMkLst>
            <pc:docMk/>
            <pc:sldMk cId="807632804" sldId="1027"/>
            <ac:spMk id="4" creationId="{9A3786DB-CD5A-0391-16FD-4D1DF00F970C}"/>
          </ac:spMkLst>
        </pc:spChg>
        <pc:spChg chg="mod">
          <ac:chgData name="Kerr Mary - Nashville" userId="822b4067-821c-49c9-a3fb-30aa259ce61a" providerId="ADAL" clId="{32D92363-018D-4081-94AE-8D358FC40DA1}" dt="2026-01-08T20:00:08.487" v="7535"/>
          <ac:spMkLst>
            <pc:docMk/>
            <pc:sldMk cId="807632804" sldId="1027"/>
            <ac:spMk id="15" creationId="{4008B198-E023-4326-8FC7-E1C304C25590}"/>
          </ac:spMkLst>
        </pc:spChg>
        <pc:spChg chg="mod">
          <ac:chgData name="Kerr Mary - Nashville" userId="822b4067-821c-49c9-a3fb-30aa259ce61a" providerId="ADAL" clId="{32D92363-018D-4081-94AE-8D358FC40DA1}" dt="2026-01-08T20:00:08.487" v="7535"/>
          <ac:spMkLst>
            <pc:docMk/>
            <pc:sldMk cId="807632804" sldId="1027"/>
            <ac:spMk id="16" creationId="{0059763A-CAC3-039F-E4CC-2E25102EC434}"/>
          </ac:spMkLst>
        </pc:spChg>
        <pc:spChg chg="add mod">
          <ac:chgData name="Kerr Mary - Nashville" userId="822b4067-821c-49c9-a3fb-30aa259ce61a" providerId="ADAL" clId="{32D92363-018D-4081-94AE-8D358FC40DA1}" dt="2026-01-08T21:07:07.573" v="8494" actId="1076"/>
          <ac:spMkLst>
            <pc:docMk/>
            <pc:sldMk cId="807632804" sldId="1027"/>
            <ac:spMk id="17" creationId="{5B2365F3-76C8-2ABC-C1AB-20691549C094}"/>
          </ac:spMkLst>
        </pc:spChg>
        <pc:grpChg chg="add mod">
          <ac:chgData name="Kerr Mary - Nashville" userId="822b4067-821c-49c9-a3fb-30aa259ce61a" providerId="ADAL" clId="{32D92363-018D-4081-94AE-8D358FC40DA1}" dt="2026-01-08T20:00:08.487" v="7535"/>
          <ac:grpSpMkLst>
            <pc:docMk/>
            <pc:sldMk cId="807632804" sldId="1027"/>
            <ac:grpSpMk id="14" creationId="{5781E83A-3A22-658A-C950-933213B185A7}"/>
          </ac:grpSpMkLst>
        </pc:grpChg>
      </pc:sldChg>
      <pc:sldChg chg="addSp delSp modSp add mod modClrScheme chgLayout">
        <pc:chgData name="Kerr Mary - Nashville" userId="822b4067-821c-49c9-a3fb-30aa259ce61a" providerId="ADAL" clId="{32D92363-018D-4081-94AE-8D358FC40DA1}" dt="2026-01-09T14:27:10.511" v="10279" actId="1038"/>
        <pc:sldMkLst>
          <pc:docMk/>
          <pc:sldMk cId="3122380212" sldId="1028"/>
        </pc:sldMkLst>
        <pc:spChg chg="add mod">
          <ac:chgData name="Kerr Mary - Nashville" userId="822b4067-821c-49c9-a3fb-30aa259ce61a" providerId="ADAL" clId="{32D92363-018D-4081-94AE-8D358FC40DA1}" dt="2026-01-08T21:07:30.244" v="8498" actId="1076"/>
          <ac:spMkLst>
            <pc:docMk/>
            <pc:sldMk cId="3122380212" sldId="1028"/>
            <ac:spMk id="3" creationId="{4B0EC7C2-51D2-2085-7721-16CCC56049F6}"/>
          </ac:spMkLst>
        </pc:spChg>
        <pc:spChg chg="mod ord">
          <ac:chgData name="Kerr Mary - Nashville" userId="822b4067-821c-49c9-a3fb-30aa259ce61a" providerId="ADAL" clId="{32D92363-018D-4081-94AE-8D358FC40DA1}" dt="2026-01-08T21:07:14.464" v="8495" actId="700"/>
          <ac:spMkLst>
            <pc:docMk/>
            <pc:sldMk cId="3122380212" sldId="1028"/>
            <ac:spMk id="4" creationId="{94E191AF-C2F4-5BAA-FD9F-74E04812CC6E}"/>
          </ac:spMkLst>
        </pc:spChg>
        <pc:spChg chg="add mod ord">
          <ac:chgData name="Kerr Mary - Nashville" userId="822b4067-821c-49c9-a3fb-30aa259ce61a" providerId="ADAL" clId="{32D92363-018D-4081-94AE-8D358FC40DA1}" dt="2026-01-09T14:27:10.511" v="10279" actId="1038"/>
          <ac:spMkLst>
            <pc:docMk/>
            <pc:sldMk cId="3122380212" sldId="1028"/>
            <ac:spMk id="7" creationId="{9C7EEE8E-88DE-6F69-5F2E-FC8B80C3DC70}"/>
          </ac:spMkLst>
        </pc:spChg>
        <pc:spChg chg="mod">
          <ac:chgData name="Kerr Mary - Nashville" userId="822b4067-821c-49c9-a3fb-30aa259ce61a" providerId="ADAL" clId="{32D92363-018D-4081-94AE-8D358FC40DA1}" dt="2026-01-08T20:00:41.575" v="7541"/>
          <ac:spMkLst>
            <pc:docMk/>
            <pc:sldMk cId="3122380212" sldId="1028"/>
            <ac:spMk id="13" creationId="{000CB545-5071-B9A6-92C8-030A5A6D15A4}"/>
          </ac:spMkLst>
        </pc:spChg>
        <pc:spChg chg="mod">
          <ac:chgData name="Kerr Mary - Nashville" userId="822b4067-821c-49c9-a3fb-30aa259ce61a" providerId="ADAL" clId="{32D92363-018D-4081-94AE-8D358FC40DA1}" dt="2026-01-08T20:00:41.575" v="7541"/>
          <ac:spMkLst>
            <pc:docMk/>
            <pc:sldMk cId="3122380212" sldId="1028"/>
            <ac:spMk id="14" creationId="{676F3280-9303-F79E-11E3-EBA980E19E3A}"/>
          </ac:spMkLst>
        </pc:spChg>
        <pc:spChg chg="add mod">
          <ac:chgData name="Kerr Mary - Nashville" userId="822b4067-821c-49c9-a3fb-30aa259ce61a" providerId="ADAL" clId="{32D92363-018D-4081-94AE-8D358FC40DA1}" dt="2026-01-08T21:07:23.696" v="8497"/>
          <ac:spMkLst>
            <pc:docMk/>
            <pc:sldMk cId="3122380212" sldId="1028"/>
            <ac:spMk id="17" creationId="{3CE9969F-F5C5-E2AA-B803-9859C3567479}"/>
          </ac:spMkLst>
        </pc:spChg>
        <pc:grpChg chg="add mod">
          <ac:chgData name="Kerr Mary - Nashville" userId="822b4067-821c-49c9-a3fb-30aa259ce61a" providerId="ADAL" clId="{32D92363-018D-4081-94AE-8D358FC40DA1}" dt="2026-01-08T20:00:41.575" v="7541"/>
          <ac:grpSpMkLst>
            <pc:docMk/>
            <pc:sldMk cId="3122380212" sldId="1028"/>
            <ac:grpSpMk id="12" creationId="{D9C00FE5-D995-41D3-2815-F444DE37AEAD}"/>
          </ac:grpSpMkLst>
        </pc:grpChg>
      </pc:sldChg>
      <pc:sldChg chg="addSp delSp modSp add mod">
        <pc:chgData name="Kerr Mary - Nashville" userId="822b4067-821c-49c9-a3fb-30aa259ce61a" providerId="ADAL" clId="{32D92363-018D-4081-94AE-8D358FC40DA1}" dt="2026-01-09T14:53:03.474" v="10533" actId="34135"/>
        <pc:sldMkLst>
          <pc:docMk/>
          <pc:sldMk cId="2997086416" sldId="1029"/>
        </pc:sldMkLst>
        <pc:spChg chg="add mod">
          <ac:chgData name="Kerr Mary - Nashville" userId="822b4067-821c-49c9-a3fb-30aa259ce61a" providerId="ADAL" clId="{32D92363-018D-4081-94AE-8D358FC40DA1}" dt="2026-01-09T13:14:20.731" v="8960"/>
          <ac:spMkLst>
            <pc:docMk/>
            <pc:sldMk cId="2997086416" sldId="1029"/>
            <ac:spMk id="2" creationId="{A1F45334-90B6-1385-233C-8F6031994811}"/>
          </ac:spMkLst>
        </pc:spChg>
        <pc:spChg chg="add mod">
          <ac:chgData name="Kerr Mary - Nashville" userId="822b4067-821c-49c9-a3fb-30aa259ce61a" providerId="ADAL" clId="{32D92363-018D-4081-94AE-8D358FC40DA1}" dt="2026-01-09T14:52:54.427" v="10531"/>
          <ac:spMkLst>
            <pc:docMk/>
            <pc:sldMk cId="2997086416" sldId="1029"/>
            <ac:spMk id="3" creationId="{643549B3-E007-BF39-4D0F-DC7ACA56F3BE}"/>
          </ac:spMkLst>
        </pc:spChg>
        <pc:spChg chg="add del mod ord">
          <ac:chgData name="Kerr Mary - Nashville" userId="822b4067-821c-49c9-a3fb-30aa259ce61a" providerId="ADAL" clId="{32D92363-018D-4081-94AE-8D358FC40DA1}" dt="2026-01-09T14:53:03.474" v="10533" actId="34135"/>
          <ac:spMkLst>
            <pc:docMk/>
            <pc:sldMk cId="2997086416" sldId="1029"/>
            <ac:spMk id="7" creationId="{F76B29C3-42C3-0A45-F341-38DAC6FE9B5B}"/>
          </ac:spMkLst>
        </pc:spChg>
        <pc:spChg chg="add mod">
          <ac:chgData name="Kerr Mary - Nashville" userId="822b4067-821c-49c9-a3fb-30aa259ce61a" providerId="ADAL" clId="{32D92363-018D-4081-94AE-8D358FC40DA1}" dt="2026-01-09T13:14:20.731" v="8960"/>
          <ac:spMkLst>
            <pc:docMk/>
            <pc:sldMk cId="2997086416" sldId="1029"/>
            <ac:spMk id="9" creationId="{E9F6F8C3-B0E5-7B1D-C828-591A5AB71684}"/>
          </ac:spMkLst>
        </pc:spChg>
        <pc:spChg chg="add mod">
          <ac:chgData name="Kerr Mary - Nashville" userId="822b4067-821c-49c9-a3fb-30aa259ce61a" providerId="ADAL" clId="{32D92363-018D-4081-94AE-8D358FC40DA1}" dt="2026-01-09T13:14:20.731" v="8960"/>
          <ac:spMkLst>
            <pc:docMk/>
            <pc:sldMk cId="2997086416" sldId="1029"/>
            <ac:spMk id="11" creationId="{B51C92BA-1C6D-CF69-BE24-19B2CB892C8E}"/>
          </ac:spMkLst>
        </pc:spChg>
        <pc:spChg chg="add mod">
          <ac:chgData name="Kerr Mary - Nashville" userId="822b4067-821c-49c9-a3fb-30aa259ce61a" providerId="ADAL" clId="{32D92363-018D-4081-94AE-8D358FC40DA1}" dt="2026-01-09T13:14:20.731" v="8960"/>
          <ac:spMkLst>
            <pc:docMk/>
            <pc:sldMk cId="2997086416" sldId="1029"/>
            <ac:spMk id="19" creationId="{2D7188D5-6F36-93DE-5D91-5B08F02CC5FD}"/>
          </ac:spMkLst>
        </pc:spChg>
        <pc:spChg chg="add mod">
          <ac:chgData name="Kerr Mary - Nashville" userId="822b4067-821c-49c9-a3fb-30aa259ce61a" providerId="ADAL" clId="{32D92363-018D-4081-94AE-8D358FC40DA1}" dt="2026-01-09T13:14:20.731" v="8960"/>
          <ac:spMkLst>
            <pc:docMk/>
            <pc:sldMk cId="2997086416" sldId="1029"/>
            <ac:spMk id="20" creationId="{F631492A-3D13-1C63-6F33-59986C933F96}"/>
          </ac:spMkLst>
        </pc:spChg>
        <pc:spChg chg="mod">
          <ac:chgData name="Kerr Mary - Nashville" userId="822b4067-821c-49c9-a3fb-30aa259ce61a" providerId="ADAL" clId="{32D92363-018D-4081-94AE-8D358FC40DA1}" dt="2026-01-09T13:14:20.731" v="8960"/>
          <ac:spMkLst>
            <pc:docMk/>
            <pc:sldMk cId="2997086416" sldId="1029"/>
            <ac:spMk id="22" creationId="{4E965817-BB91-73B4-8DC2-83D91A622714}"/>
          </ac:spMkLst>
        </pc:spChg>
        <pc:spChg chg="mod">
          <ac:chgData name="Kerr Mary - Nashville" userId="822b4067-821c-49c9-a3fb-30aa259ce61a" providerId="ADAL" clId="{32D92363-018D-4081-94AE-8D358FC40DA1}" dt="2026-01-09T13:14:20.731" v="8960"/>
          <ac:spMkLst>
            <pc:docMk/>
            <pc:sldMk cId="2997086416" sldId="1029"/>
            <ac:spMk id="23" creationId="{0197EEE8-2BFD-572A-3848-E31E99021C45}"/>
          </ac:spMkLst>
        </pc:spChg>
        <pc:spChg chg="add mod">
          <ac:chgData name="Kerr Mary - Nashville" userId="822b4067-821c-49c9-a3fb-30aa259ce61a" providerId="ADAL" clId="{32D92363-018D-4081-94AE-8D358FC40DA1}" dt="2026-01-09T14:20:15.964" v="10240"/>
          <ac:spMkLst>
            <pc:docMk/>
            <pc:sldMk cId="2997086416" sldId="1029"/>
            <ac:spMk id="28" creationId="{2773DFF9-0962-2030-08AC-C9DC6391DAD5}"/>
          </ac:spMkLst>
        </pc:spChg>
        <pc:grpChg chg="add mod">
          <ac:chgData name="Kerr Mary - Nashville" userId="822b4067-821c-49c9-a3fb-30aa259ce61a" providerId="ADAL" clId="{32D92363-018D-4081-94AE-8D358FC40DA1}" dt="2026-01-09T13:14:20.731" v="8960"/>
          <ac:grpSpMkLst>
            <pc:docMk/>
            <pc:sldMk cId="2997086416" sldId="1029"/>
            <ac:grpSpMk id="21" creationId="{694B5057-68CC-1FE2-C160-07FE610FDF9D}"/>
          </ac:grpSpMkLst>
        </pc:grpChg>
      </pc:sldChg>
      <pc:sldChg chg="addSp delSp modSp add mod">
        <pc:chgData name="Kerr Mary - Nashville" userId="822b4067-821c-49c9-a3fb-30aa259ce61a" providerId="ADAL" clId="{32D92363-018D-4081-94AE-8D358FC40DA1}" dt="2026-01-09T14:53:19.988" v="10538" actId="34135"/>
        <pc:sldMkLst>
          <pc:docMk/>
          <pc:sldMk cId="3509429985" sldId="1036"/>
        </pc:sldMkLst>
        <pc:spChg chg="add mod ord">
          <ac:chgData name="Kerr Mary - Nashville" userId="822b4067-821c-49c9-a3fb-30aa259ce61a" providerId="ADAL" clId="{32D92363-018D-4081-94AE-8D358FC40DA1}" dt="2026-01-09T14:20:08.185" v="10238" actId="1036"/>
          <ac:spMkLst>
            <pc:docMk/>
            <pc:sldMk cId="3509429985" sldId="1036"/>
            <ac:spMk id="2" creationId="{61D0890A-EC3A-F72D-BE7C-2C49043B0B0F}"/>
          </ac:spMkLst>
        </pc:spChg>
        <pc:spChg chg="mod ord">
          <ac:chgData name="Kerr Mary - Nashville" userId="822b4067-821c-49c9-a3fb-30aa259ce61a" providerId="ADAL" clId="{32D92363-018D-4081-94AE-8D358FC40DA1}" dt="2026-01-09T14:53:19.988" v="10538" actId="34135"/>
          <ac:spMkLst>
            <pc:docMk/>
            <pc:sldMk cId="3509429985" sldId="1036"/>
            <ac:spMk id="7" creationId="{0AFE730A-A7A8-CA34-7239-B46F4ACBCECA}"/>
          </ac:spMkLst>
        </pc:spChg>
        <pc:spChg chg="add mod">
          <ac:chgData name="Kerr Mary - Nashville" userId="822b4067-821c-49c9-a3fb-30aa259ce61a" providerId="ADAL" clId="{32D92363-018D-4081-94AE-8D358FC40DA1}" dt="2026-01-09T13:14:36.884" v="8970"/>
          <ac:spMkLst>
            <pc:docMk/>
            <pc:sldMk cId="3509429985" sldId="1036"/>
            <ac:spMk id="9" creationId="{5095498E-DE50-AED1-E563-5556A9992BF5}"/>
          </ac:spMkLst>
        </pc:spChg>
        <pc:spChg chg="add mod">
          <ac:chgData name="Kerr Mary - Nashville" userId="822b4067-821c-49c9-a3fb-30aa259ce61a" providerId="ADAL" clId="{32D92363-018D-4081-94AE-8D358FC40DA1}" dt="2026-01-09T14:53:13.074" v="10536"/>
          <ac:spMkLst>
            <pc:docMk/>
            <pc:sldMk cId="3509429985" sldId="1036"/>
            <ac:spMk id="11" creationId="{2A4C26C6-26EE-961C-D35D-A88CE48521C3}"/>
          </ac:spMkLst>
        </pc:spChg>
        <pc:spChg chg="add mod">
          <ac:chgData name="Kerr Mary - Nashville" userId="822b4067-821c-49c9-a3fb-30aa259ce61a" providerId="ADAL" clId="{32D92363-018D-4081-94AE-8D358FC40DA1}" dt="2026-01-09T13:14:36.884" v="8970"/>
          <ac:spMkLst>
            <pc:docMk/>
            <pc:sldMk cId="3509429985" sldId="1036"/>
            <ac:spMk id="19" creationId="{0D57C51F-C54E-1C3E-ED5B-D6A49EB4BEFA}"/>
          </ac:spMkLst>
        </pc:spChg>
        <pc:spChg chg="add mod">
          <ac:chgData name="Kerr Mary - Nashville" userId="822b4067-821c-49c9-a3fb-30aa259ce61a" providerId="ADAL" clId="{32D92363-018D-4081-94AE-8D358FC40DA1}" dt="2026-01-09T13:14:36.884" v="8970"/>
          <ac:spMkLst>
            <pc:docMk/>
            <pc:sldMk cId="3509429985" sldId="1036"/>
            <ac:spMk id="20" creationId="{B59AEF1F-E511-D8DD-D1CA-1F473C6CFC88}"/>
          </ac:spMkLst>
        </pc:spChg>
        <pc:spChg chg="add mod">
          <ac:chgData name="Kerr Mary - Nashville" userId="822b4067-821c-49c9-a3fb-30aa259ce61a" providerId="ADAL" clId="{32D92363-018D-4081-94AE-8D358FC40DA1}" dt="2026-01-09T13:14:36.884" v="8970"/>
          <ac:spMkLst>
            <pc:docMk/>
            <pc:sldMk cId="3509429985" sldId="1036"/>
            <ac:spMk id="21" creationId="{E8BA6D6E-EFBB-1A3C-E68C-6F2B1645773E}"/>
          </ac:spMkLst>
        </pc:spChg>
        <pc:spChg chg="add mod">
          <ac:chgData name="Kerr Mary - Nashville" userId="822b4067-821c-49c9-a3fb-30aa259ce61a" providerId="ADAL" clId="{32D92363-018D-4081-94AE-8D358FC40DA1}" dt="2026-01-09T13:14:36.884" v="8970"/>
          <ac:spMkLst>
            <pc:docMk/>
            <pc:sldMk cId="3509429985" sldId="1036"/>
            <ac:spMk id="22" creationId="{65DBF0A5-7497-F909-FDD9-2EC6893B0C43}"/>
          </ac:spMkLst>
        </pc:spChg>
        <pc:spChg chg="mod">
          <ac:chgData name="Kerr Mary - Nashville" userId="822b4067-821c-49c9-a3fb-30aa259ce61a" providerId="ADAL" clId="{32D92363-018D-4081-94AE-8D358FC40DA1}" dt="2026-01-09T13:14:36.884" v="8970"/>
          <ac:spMkLst>
            <pc:docMk/>
            <pc:sldMk cId="3509429985" sldId="1036"/>
            <ac:spMk id="24" creationId="{C35AF3EA-0FB7-56B2-25EA-B9CC3C5C63B6}"/>
          </ac:spMkLst>
        </pc:spChg>
        <pc:spChg chg="mod">
          <ac:chgData name="Kerr Mary - Nashville" userId="822b4067-821c-49c9-a3fb-30aa259ce61a" providerId="ADAL" clId="{32D92363-018D-4081-94AE-8D358FC40DA1}" dt="2026-01-09T13:14:36.884" v="8970"/>
          <ac:spMkLst>
            <pc:docMk/>
            <pc:sldMk cId="3509429985" sldId="1036"/>
            <ac:spMk id="25" creationId="{6C7DB2EB-8A10-E7EA-43DC-A759639AA1FC}"/>
          </ac:spMkLst>
        </pc:spChg>
        <pc:spChg chg="add mod">
          <ac:chgData name="Kerr Mary - Nashville" userId="822b4067-821c-49c9-a3fb-30aa259ce61a" providerId="ADAL" clId="{32D92363-018D-4081-94AE-8D358FC40DA1}" dt="2026-01-09T14:19:48.664" v="10223" actId="1036"/>
          <ac:spMkLst>
            <pc:docMk/>
            <pc:sldMk cId="3509429985" sldId="1036"/>
            <ac:spMk id="32" creationId="{56907611-1C58-067A-D7B7-8D162DEC1B7C}"/>
          </ac:spMkLst>
        </pc:spChg>
        <pc:grpChg chg="add mod">
          <ac:chgData name="Kerr Mary - Nashville" userId="822b4067-821c-49c9-a3fb-30aa259ce61a" providerId="ADAL" clId="{32D92363-018D-4081-94AE-8D358FC40DA1}" dt="2026-01-09T13:14:36.884" v="8970"/>
          <ac:grpSpMkLst>
            <pc:docMk/>
            <pc:sldMk cId="3509429985" sldId="1036"/>
            <ac:grpSpMk id="23" creationId="{D1F9F315-4175-A202-F8F8-D2576A9219A9}"/>
          </ac:grpSpMkLst>
        </pc:grpChg>
        <pc:picChg chg="add mod ord">
          <ac:chgData name="Kerr Mary - Nashville" userId="822b4067-821c-49c9-a3fb-30aa259ce61a" providerId="ADAL" clId="{32D92363-018D-4081-94AE-8D358FC40DA1}" dt="2026-01-09T14:20:08.185" v="10238" actId="1036"/>
          <ac:picMkLst>
            <pc:docMk/>
            <pc:sldMk cId="3509429985" sldId="1036"/>
            <ac:picMk id="3" creationId="{40A3AA5B-A96A-4229-0033-69299BB9FA48}"/>
          </ac:picMkLst>
        </pc:picChg>
      </pc:sldChg>
      <pc:sldChg chg="addSp modSp add mod modClrScheme chgLayout">
        <pc:chgData name="Kerr Mary - Nashville" userId="822b4067-821c-49c9-a3fb-30aa259ce61a" providerId="ADAL" clId="{32D92363-018D-4081-94AE-8D358FC40DA1}" dt="2026-01-08T21:06:00.159" v="8486" actId="207"/>
        <pc:sldMkLst>
          <pc:docMk/>
          <pc:sldMk cId="320605797" sldId="1037"/>
        </pc:sldMkLst>
        <pc:spChg chg="mod ord">
          <ac:chgData name="Kerr Mary - Nashville" userId="822b4067-821c-49c9-a3fb-30aa259ce61a" providerId="ADAL" clId="{32D92363-018D-4081-94AE-8D358FC40DA1}" dt="2026-01-08T21:04:10.995" v="8470" actId="700"/>
          <ac:spMkLst>
            <pc:docMk/>
            <pc:sldMk cId="320605797" sldId="1037"/>
            <ac:spMk id="4" creationId="{2959B226-92F2-06CE-8719-0E3C861FE789}"/>
          </ac:spMkLst>
        </pc:spChg>
        <pc:spChg chg="add mod">
          <ac:chgData name="Kerr Mary - Nashville" userId="822b4067-821c-49c9-a3fb-30aa259ce61a" providerId="ADAL" clId="{32D92363-018D-4081-94AE-8D358FC40DA1}" dt="2026-01-08T21:06:00.159" v="8486" actId="207"/>
          <ac:spMkLst>
            <pc:docMk/>
            <pc:sldMk cId="320605797" sldId="1037"/>
            <ac:spMk id="18" creationId="{044A971D-32A2-8C31-3CFA-01769510990E}"/>
          </ac:spMkLst>
        </pc:spChg>
      </pc:sldChg>
      <pc:sldChg chg="addSp delSp modSp add mod modClrScheme chgLayout">
        <pc:chgData name="Kerr Mary - Nashville" userId="822b4067-821c-49c9-a3fb-30aa259ce61a" providerId="ADAL" clId="{32D92363-018D-4081-94AE-8D358FC40DA1}" dt="2026-01-09T16:16:36.362" v="13000" actId="1076"/>
        <pc:sldMkLst>
          <pc:docMk/>
          <pc:sldMk cId="67813289" sldId="1038"/>
        </pc:sldMkLst>
        <pc:spChg chg="add mod">
          <ac:chgData name="Kerr Mary - Nashville" userId="822b4067-821c-49c9-a3fb-30aa259ce61a" providerId="ADAL" clId="{32D92363-018D-4081-94AE-8D358FC40DA1}" dt="2026-01-09T16:16:36.362" v="13000" actId="1076"/>
          <ac:spMkLst>
            <pc:docMk/>
            <pc:sldMk cId="67813289" sldId="1038"/>
            <ac:spMk id="2" creationId="{625DC51A-B89A-59A5-77A1-4E07F043B162}"/>
          </ac:spMkLst>
        </pc:spChg>
        <pc:spChg chg="mod ord">
          <ac:chgData name="Kerr Mary - Nashville" userId="822b4067-821c-49c9-a3fb-30aa259ce61a" providerId="ADAL" clId="{32D92363-018D-4081-94AE-8D358FC40DA1}" dt="2026-01-09T13:44:54.314" v="9604" actId="700"/>
          <ac:spMkLst>
            <pc:docMk/>
            <pc:sldMk cId="67813289" sldId="1038"/>
            <ac:spMk id="4" creationId="{06D71136-633B-1B0C-F1B4-096A47C4FCD4}"/>
          </ac:spMkLst>
        </pc:spChg>
        <pc:spChg chg="mod ord">
          <ac:chgData name="Kerr Mary - Nashville" userId="822b4067-821c-49c9-a3fb-30aa259ce61a" providerId="ADAL" clId="{32D92363-018D-4081-94AE-8D358FC40DA1}" dt="2026-01-09T13:49:06.910" v="9958" actId="34135"/>
          <ac:spMkLst>
            <pc:docMk/>
            <pc:sldMk cId="67813289" sldId="1038"/>
            <ac:spMk id="7" creationId="{CED869D0-E45B-1E92-8BE6-80247B567827}"/>
          </ac:spMkLst>
        </pc:spChg>
        <pc:spChg chg="add mod">
          <ac:chgData name="Kerr Mary - Nashville" userId="822b4067-821c-49c9-a3fb-30aa259ce61a" providerId="ADAL" clId="{32D92363-018D-4081-94AE-8D358FC40DA1}" dt="2026-01-09T15:19:34.371" v="11159" actId="1076"/>
          <ac:spMkLst>
            <pc:docMk/>
            <pc:sldMk cId="67813289" sldId="1038"/>
            <ac:spMk id="10" creationId="{60D8670B-BDB8-D8CD-6E72-B4AE9511C0A7}"/>
          </ac:spMkLst>
        </pc:spChg>
        <pc:spChg chg="add mod">
          <ac:chgData name="Kerr Mary - Nashville" userId="822b4067-821c-49c9-a3fb-30aa259ce61a" providerId="ADAL" clId="{32D92363-018D-4081-94AE-8D358FC40DA1}" dt="2026-01-09T14:25:05.645" v="10277" actId="1038"/>
          <ac:spMkLst>
            <pc:docMk/>
            <pc:sldMk cId="67813289" sldId="1038"/>
            <ac:spMk id="12" creationId="{44351230-77BE-2128-ED03-4CCE0AEE3FD5}"/>
          </ac:spMkLst>
        </pc:spChg>
        <pc:grpChg chg="add mod">
          <ac:chgData name="Kerr Mary - Nashville" userId="822b4067-821c-49c9-a3fb-30aa259ce61a" providerId="ADAL" clId="{32D92363-018D-4081-94AE-8D358FC40DA1}" dt="2026-01-09T15:19:39.846" v="11170" actId="1035"/>
          <ac:grpSpMkLst>
            <pc:docMk/>
            <pc:sldMk cId="67813289" sldId="1038"/>
            <ac:grpSpMk id="15" creationId="{7BB6EA8E-B43F-975F-A194-9C1F766E0BB6}"/>
          </ac:grpSpMkLst>
        </pc:grpChg>
      </pc:sldChg>
      <pc:sldChg chg="addSp delSp modSp add mod ord chgLayout">
        <pc:chgData name="Kerr Mary - Nashville" userId="822b4067-821c-49c9-a3fb-30aa259ce61a" providerId="ADAL" clId="{32D92363-018D-4081-94AE-8D358FC40DA1}" dt="2026-01-09T16:24:32.495" v="13070" actId="1076"/>
        <pc:sldMkLst>
          <pc:docMk/>
          <pc:sldMk cId="820753856" sldId="1040"/>
        </pc:sldMkLst>
        <pc:spChg chg="mod ord">
          <ac:chgData name="Kerr Mary - Nashville" userId="822b4067-821c-49c9-a3fb-30aa259ce61a" providerId="ADAL" clId="{32D92363-018D-4081-94AE-8D358FC40DA1}" dt="2026-01-09T15:23:54.917" v="11210" actId="700"/>
          <ac:spMkLst>
            <pc:docMk/>
            <pc:sldMk cId="820753856" sldId="1040"/>
            <ac:spMk id="4" creationId="{1D509876-2D47-16BC-30D2-94A1DF5BA624}"/>
          </ac:spMkLst>
        </pc:spChg>
        <pc:spChg chg="add mod">
          <ac:chgData name="Kerr Mary - Nashville" userId="822b4067-821c-49c9-a3fb-30aa259ce61a" providerId="ADAL" clId="{32D92363-018D-4081-94AE-8D358FC40DA1}" dt="2026-01-09T16:24:32.495" v="13070" actId="1076"/>
          <ac:spMkLst>
            <pc:docMk/>
            <pc:sldMk cId="820753856" sldId="1040"/>
            <ac:spMk id="9" creationId="{0924A307-D339-7E6B-9BF0-EC3B47372952}"/>
          </ac:spMkLst>
        </pc:spChg>
      </pc:sldChg>
      <pc:sldChg chg="addSp delSp modSp add mod ord modClrScheme chgLayout">
        <pc:chgData name="Kerr Mary - Nashville" userId="822b4067-821c-49c9-a3fb-30aa259ce61a" providerId="ADAL" clId="{32D92363-018D-4081-94AE-8D358FC40DA1}" dt="2026-01-09T15:27:30.170" v="11266" actId="20577"/>
        <pc:sldMkLst>
          <pc:docMk/>
          <pc:sldMk cId="4167054038" sldId="1041"/>
        </pc:sldMkLst>
        <pc:spChg chg="mod ord">
          <ac:chgData name="Kerr Mary - Nashville" userId="822b4067-821c-49c9-a3fb-30aa259ce61a" providerId="ADAL" clId="{32D92363-018D-4081-94AE-8D358FC40DA1}" dt="2026-01-09T15:09:25.443" v="11003" actId="14100"/>
          <ac:spMkLst>
            <pc:docMk/>
            <pc:sldMk cId="4167054038" sldId="1041"/>
            <ac:spMk id="2" creationId="{20836BDD-8D8D-39F2-4EE2-A8B5EA21C0D9}"/>
          </ac:spMkLst>
        </pc:spChg>
        <pc:spChg chg="mod ord">
          <ac:chgData name="Kerr Mary - Nashville" userId="822b4067-821c-49c9-a3fb-30aa259ce61a" providerId="ADAL" clId="{32D92363-018D-4081-94AE-8D358FC40DA1}" dt="2026-01-09T15:03:15.852" v="10762" actId="700"/>
          <ac:spMkLst>
            <pc:docMk/>
            <pc:sldMk cId="4167054038" sldId="1041"/>
            <ac:spMk id="4" creationId="{1F1D2AE4-48DD-3FB9-648C-FD64EE2CC1E0}"/>
          </ac:spMkLst>
        </pc:spChg>
        <pc:spChg chg="add mod">
          <ac:chgData name="Kerr Mary - Nashville" userId="822b4067-821c-49c9-a3fb-30aa259ce61a" providerId="ADAL" clId="{32D92363-018D-4081-94AE-8D358FC40DA1}" dt="2026-01-09T15:14:13.516" v="11130" actId="20577"/>
          <ac:spMkLst>
            <pc:docMk/>
            <pc:sldMk cId="4167054038" sldId="1041"/>
            <ac:spMk id="7" creationId="{8D75134F-E2FC-284D-3149-F68ABBE82E54}"/>
          </ac:spMkLst>
        </pc:spChg>
        <pc:spChg chg="add mod">
          <ac:chgData name="Kerr Mary - Nashville" userId="822b4067-821c-49c9-a3fb-30aa259ce61a" providerId="ADAL" clId="{32D92363-018D-4081-94AE-8D358FC40DA1}" dt="2026-01-09T15:27:30.170" v="11266" actId="20577"/>
          <ac:spMkLst>
            <pc:docMk/>
            <pc:sldMk cId="4167054038" sldId="1041"/>
            <ac:spMk id="9" creationId="{BFE1AEDA-CA82-FE72-C0F6-8E40CAE16AC5}"/>
          </ac:spMkLst>
        </pc:spChg>
      </pc:sldChg>
      <pc:sldChg chg="addSp delSp modSp add mod ord modClrScheme chgLayout">
        <pc:chgData name="Kerr Mary - Nashville" userId="822b4067-821c-49c9-a3fb-30aa259ce61a" providerId="ADAL" clId="{32D92363-018D-4081-94AE-8D358FC40DA1}" dt="2026-01-12T20:55:47.708" v="13672" actId="20577"/>
        <pc:sldMkLst>
          <pc:docMk/>
          <pc:sldMk cId="4267332818" sldId="1043"/>
        </pc:sldMkLst>
        <pc:spChg chg="mod ord">
          <ac:chgData name="Kerr Mary - Nashville" userId="822b4067-821c-49c9-a3fb-30aa259ce61a" providerId="ADAL" clId="{32D92363-018D-4081-94AE-8D358FC40DA1}" dt="2026-01-09T15:38:16.045" v="11869" actId="700"/>
          <ac:spMkLst>
            <pc:docMk/>
            <pc:sldMk cId="4267332818" sldId="1043"/>
            <ac:spMk id="4" creationId="{EE8F6842-EA76-F14A-38E4-8C1F5BD9AEDF}"/>
          </ac:spMkLst>
        </pc:spChg>
        <pc:spChg chg="mod">
          <ac:chgData name="Kerr Mary - Nashville" userId="822b4067-821c-49c9-a3fb-30aa259ce61a" providerId="ADAL" clId="{32D92363-018D-4081-94AE-8D358FC40DA1}" dt="2026-01-12T20:55:47.708" v="13672" actId="20577"/>
          <ac:spMkLst>
            <pc:docMk/>
            <pc:sldMk cId="4267332818" sldId="1043"/>
            <ac:spMk id="5" creationId="{61270DA2-9AAD-5BBE-F90C-1AEECF59C419}"/>
          </ac:spMkLst>
        </pc:spChg>
        <pc:spChg chg="add mod">
          <ac:chgData name="Kerr Mary - Nashville" userId="822b4067-821c-49c9-a3fb-30aa259ce61a" providerId="ADAL" clId="{32D92363-018D-4081-94AE-8D358FC40DA1}" dt="2026-01-09T15:49:51.499" v="12842"/>
          <ac:spMkLst>
            <pc:docMk/>
            <pc:sldMk cId="4267332818" sldId="1043"/>
            <ac:spMk id="9" creationId="{C6E34FDF-4A49-85D2-9785-4B419ECFF458}"/>
          </ac:spMkLst>
        </pc:spChg>
        <pc:spChg chg="add mod">
          <ac:chgData name="Kerr Mary - Nashville" userId="822b4067-821c-49c9-a3fb-30aa259ce61a" providerId="ADAL" clId="{32D92363-018D-4081-94AE-8D358FC40DA1}" dt="2026-01-09T15:49:57.101" v="12843"/>
          <ac:spMkLst>
            <pc:docMk/>
            <pc:sldMk cId="4267332818" sldId="1043"/>
            <ac:spMk id="10" creationId="{C51D08B4-6CA1-5FE2-8DBF-390B22079788}"/>
          </ac:spMkLst>
        </pc:spChg>
      </pc:sldChg>
      <pc:sldChg chg="addSp modSp add mod">
        <pc:chgData name="Kerr Mary - Nashville" userId="822b4067-821c-49c9-a3fb-30aa259ce61a" providerId="ADAL" clId="{32D92363-018D-4081-94AE-8D358FC40DA1}" dt="2026-01-12T20:55:52.053" v="13673" actId="20577"/>
        <pc:sldMkLst>
          <pc:docMk/>
          <pc:sldMk cId="2379814581" sldId="1046"/>
        </pc:sldMkLst>
        <pc:spChg chg="mod">
          <ac:chgData name="Kerr Mary - Nashville" userId="822b4067-821c-49c9-a3fb-30aa259ce61a" providerId="ADAL" clId="{32D92363-018D-4081-94AE-8D358FC40DA1}" dt="2026-01-12T20:55:52.053" v="13673" actId="20577"/>
          <ac:spMkLst>
            <pc:docMk/>
            <pc:sldMk cId="2379814581" sldId="1046"/>
            <ac:spMk id="5" creationId="{77807253-E9C6-D70E-3868-6828B3B38090}"/>
          </ac:spMkLst>
        </pc:spChg>
        <pc:spChg chg="mod">
          <ac:chgData name="Kerr Mary - Nashville" userId="822b4067-821c-49c9-a3fb-30aa259ce61a" providerId="ADAL" clId="{32D92363-018D-4081-94AE-8D358FC40DA1}" dt="2026-01-09T15:49:37.788" v="12839" actId="14100"/>
          <ac:spMkLst>
            <pc:docMk/>
            <pc:sldMk cId="2379814581" sldId="1046"/>
            <ac:spMk id="7" creationId="{B5BBFF37-E014-EDB4-D6F5-D92F4539DB23}"/>
          </ac:spMkLst>
        </pc:spChg>
        <pc:spChg chg="mod">
          <ac:chgData name="Kerr Mary - Nashville" userId="822b4067-821c-49c9-a3fb-30aa259ce61a" providerId="ADAL" clId="{32D92363-018D-4081-94AE-8D358FC40DA1}" dt="2026-01-09T15:49:40.244" v="12840" actId="14100"/>
          <ac:spMkLst>
            <pc:docMk/>
            <pc:sldMk cId="2379814581" sldId="1046"/>
            <ac:spMk id="8" creationId="{7C16B386-A5D6-4A4A-1EF1-2DD12A1216B1}"/>
          </ac:spMkLst>
        </pc:spChg>
        <pc:spChg chg="add mod">
          <ac:chgData name="Kerr Mary - Nashville" userId="822b4067-821c-49c9-a3fb-30aa259ce61a" providerId="ADAL" clId="{32D92363-018D-4081-94AE-8D358FC40DA1}" dt="2026-01-09T15:43:43.234" v="12287"/>
          <ac:spMkLst>
            <pc:docMk/>
            <pc:sldMk cId="2379814581" sldId="1046"/>
            <ac:spMk id="9" creationId="{79405138-69EA-E0C6-70FD-BDD507D6817F}"/>
          </ac:spMkLst>
        </pc:spChg>
        <pc:spChg chg="add mod">
          <ac:chgData name="Kerr Mary - Nashville" userId="822b4067-821c-49c9-a3fb-30aa259ce61a" providerId="ADAL" clId="{32D92363-018D-4081-94AE-8D358FC40DA1}" dt="2026-01-09T15:43:43.234" v="12287"/>
          <ac:spMkLst>
            <pc:docMk/>
            <pc:sldMk cId="2379814581" sldId="1046"/>
            <ac:spMk id="10" creationId="{EBCADD47-CCE6-65DF-1FB4-7B0E8C44D874}"/>
          </ac:spMkLst>
        </pc:spChg>
        <pc:spChg chg="add mod">
          <ac:chgData name="Kerr Mary - Nashville" userId="822b4067-821c-49c9-a3fb-30aa259ce61a" providerId="ADAL" clId="{32D92363-018D-4081-94AE-8D358FC40DA1}" dt="2026-01-12T17:31:57.185" v="13255" actId="20577"/>
          <ac:spMkLst>
            <pc:docMk/>
            <pc:sldMk cId="2379814581" sldId="1046"/>
            <ac:spMk id="11" creationId="{6E7CF7E2-7813-B9C3-C837-8FB6828C3DE3}"/>
          </ac:spMkLst>
        </pc:spChg>
        <pc:picChg chg="add mod">
          <ac:chgData name="Kerr Mary - Nashville" userId="822b4067-821c-49c9-a3fb-30aa259ce61a" providerId="ADAL" clId="{32D92363-018D-4081-94AE-8D358FC40DA1}" dt="2026-01-09T15:43:43.234" v="12287"/>
          <ac:picMkLst>
            <pc:docMk/>
            <pc:sldMk cId="2379814581" sldId="1046"/>
            <ac:picMk id="12" creationId="{61B3FEEF-2B98-1EA3-188A-45699F0AE86C}"/>
          </ac:picMkLst>
        </pc:picChg>
      </pc:sldChg>
      <pc:sldChg chg="addSp delSp modSp add mod">
        <pc:chgData name="Kerr Mary - Nashville" userId="822b4067-821c-49c9-a3fb-30aa259ce61a" providerId="ADAL" clId="{32D92363-018D-4081-94AE-8D358FC40DA1}" dt="2026-01-09T16:27:08.734" v="13088" actId="21"/>
        <pc:sldMkLst>
          <pc:docMk/>
          <pc:sldMk cId="2695299059" sldId="1047"/>
        </pc:sldMkLst>
        <pc:spChg chg="add mod">
          <ac:chgData name="Kerr Mary - Nashville" userId="822b4067-821c-49c9-a3fb-30aa259ce61a" providerId="ADAL" clId="{32D92363-018D-4081-94AE-8D358FC40DA1}" dt="2026-01-09T16:19:50.468" v="13028" actId="208"/>
          <ac:spMkLst>
            <pc:docMk/>
            <pc:sldMk cId="2695299059" sldId="1047"/>
            <ac:spMk id="3" creationId="{486D4D62-2D53-432C-D2B8-0C3150E9890E}"/>
          </ac:spMkLst>
        </pc:spChg>
        <pc:spChg chg="add mod">
          <ac:chgData name="Kerr Mary - Nashville" userId="822b4067-821c-49c9-a3fb-30aa259ce61a" providerId="ADAL" clId="{32D92363-018D-4081-94AE-8D358FC40DA1}" dt="2026-01-09T16:18:02.520" v="13016"/>
          <ac:spMkLst>
            <pc:docMk/>
            <pc:sldMk cId="2695299059" sldId="1047"/>
            <ac:spMk id="8" creationId="{B3BE40F8-4C30-C790-0179-AEF25C0FE935}"/>
          </ac:spMkLst>
        </pc:spChg>
        <pc:graphicFrameChg chg="add mod">
          <ac:chgData name="Kerr Mary - Nashville" userId="822b4067-821c-49c9-a3fb-30aa259ce61a" providerId="ADAL" clId="{32D92363-018D-4081-94AE-8D358FC40DA1}" dt="2026-01-09T16:19:34.072" v="13027"/>
          <ac:graphicFrameMkLst>
            <pc:docMk/>
            <pc:sldMk cId="2695299059" sldId="1047"/>
            <ac:graphicFrameMk id="26" creationId="{E641D39A-3506-E311-259D-E089DE9B8A40}"/>
          </ac:graphicFrameMkLst>
        </pc:graphicFrameChg>
      </pc:sldChg>
      <pc:sldChg chg="addSp delSp modSp add mod">
        <pc:chgData name="Kerr Mary - Nashville" userId="822b4067-821c-49c9-a3fb-30aa259ce61a" providerId="ADAL" clId="{32D92363-018D-4081-94AE-8D358FC40DA1}" dt="2026-01-12T17:59:35.309" v="13260" actId="1038"/>
        <pc:sldMkLst>
          <pc:docMk/>
          <pc:sldMk cId="1393999660" sldId="1048"/>
        </pc:sldMkLst>
        <pc:spChg chg="add mod">
          <ac:chgData name="Kerr Mary - Nashville" userId="822b4067-821c-49c9-a3fb-30aa259ce61a" providerId="ADAL" clId="{32D92363-018D-4081-94AE-8D358FC40DA1}" dt="2026-01-09T16:20:27.679" v="13034"/>
          <ac:spMkLst>
            <pc:docMk/>
            <pc:sldMk cId="1393999660" sldId="1048"/>
            <ac:spMk id="3" creationId="{319B368C-5FC6-3E05-FD80-B256594F5230}"/>
          </ac:spMkLst>
        </pc:spChg>
        <pc:spChg chg="add mod">
          <ac:chgData name="Kerr Mary - Nashville" userId="822b4067-821c-49c9-a3fb-30aa259ce61a" providerId="ADAL" clId="{32D92363-018D-4081-94AE-8D358FC40DA1}" dt="2026-01-09T16:20:27.679" v="13034"/>
          <ac:spMkLst>
            <pc:docMk/>
            <pc:sldMk cId="1393999660" sldId="1048"/>
            <ac:spMk id="8" creationId="{64B51A4A-97E2-7806-281F-7796899ACAE7}"/>
          </ac:spMkLst>
        </pc:spChg>
        <pc:graphicFrameChg chg="add mod">
          <ac:chgData name="Kerr Mary - Nashville" userId="822b4067-821c-49c9-a3fb-30aa259ce61a" providerId="ADAL" clId="{32D92363-018D-4081-94AE-8D358FC40DA1}" dt="2026-01-12T17:59:35.309" v="13260" actId="1038"/>
          <ac:graphicFrameMkLst>
            <pc:docMk/>
            <pc:sldMk cId="1393999660" sldId="1048"/>
            <ac:graphicFrameMk id="19" creationId="{F8A19885-4518-1FC7-C0C9-A229E1923D05}"/>
          </ac:graphicFrameMkLst>
        </pc:graphicFrameChg>
      </pc:sldChg>
      <pc:sldChg chg="addSp delSp modSp add mod">
        <pc:chgData name="Kerr Mary - Nashville" userId="822b4067-821c-49c9-a3fb-30aa259ce61a" providerId="ADAL" clId="{32D92363-018D-4081-94AE-8D358FC40DA1}" dt="2026-01-09T16:21:26.560" v="13042" actId="208"/>
        <pc:sldMkLst>
          <pc:docMk/>
          <pc:sldMk cId="1587798587" sldId="1049"/>
        </pc:sldMkLst>
        <pc:spChg chg="mod ord">
          <ac:chgData name="Kerr Mary - Nashville" userId="822b4067-821c-49c9-a3fb-30aa259ce61a" providerId="ADAL" clId="{32D92363-018D-4081-94AE-8D358FC40DA1}" dt="2026-01-09T16:13:56.319" v="12973" actId="167"/>
          <ac:spMkLst>
            <pc:docMk/>
            <pc:sldMk cId="1587798587" sldId="1049"/>
            <ac:spMk id="7" creationId="{89C23771-5F52-1897-15E3-46C1066EE895}"/>
          </ac:spMkLst>
        </pc:spChg>
        <pc:spChg chg="add mod">
          <ac:chgData name="Kerr Mary - Nashville" userId="822b4067-821c-49c9-a3fb-30aa259ce61a" providerId="ADAL" clId="{32D92363-018D-4081-94AE-8D358FC40DA1}" dt="2026-01-09T16:21:26.560" v="13042" actId="208"/>
          <ac:spMkLst>
            <pc:docMk/>
            <pc:sldMk cId="1587798587" sldId="1049"/>
            <ac:spMk id="23" creationId="{D6747790-EA8E-B960-875E-F9994E5191A0}"/>
          </ac:spMkLst>
        </pc:spChg>
        <pc:spChg chg="add mod">
          <ac:chgData name="Kerr Mary - Nashville" userId="822b4067-821c-49c9-a3fb-30aa259ce61a" providerId="ADAL" clId="{32D92363-018D-4081-94AE-8D358FC40DA1}" dt="2026-01-09T16:18:28.266" v="13021"/>
          <ac:spMkLst>
            <pc:docMk/>
            <pc:sldMk cId="1587798587" sldId="1049"/>
            <ac:spMk id="24" creationId="{72ABCBEC-FA09-6745-F30B-F2C4337AFFED}"/>
          </ac:spMkLst>
        </pc:spChg>
        <pc:graphicFrameChg chg="mod ord">
          <ac:chgData name="Kerr Mary - Nashville" userId="822b4067-821c-49c9-a3fb-30aa259ce61a" providerId="ADAL" clId="{32D92363-018D-4081-94AE-8D358FC40DA1}" dt="2026-01-09T16:18:50.980" v="13022" actId="166"/>
          <ac:graphicFrameMkLst>
            <pc:docMk/>
            <pc:sldMk cId="1587798587" sldId="1049"/>
            <ac:graphicFrameMk id="13" creationId="{331071B8-5D1B-8859-2491-9906BAA973F4}"/>
          </ac:graphicFrameMkLst>
        </pc:graphicFrameChg>
      </pc:sldChg>
      <pc:sldChg chg="addSp delSp modSp add mod">
        <pc:chgData name="Kerr Mary - Nashville" userId="822b4067-821c-49c9-a3fb-30aa259ce61a" providerId="ADAL" clId="{32D92363-018D-4081-94AE-8D358FC40DA1}" dt="2026-01-09T16:20:05.423" v="13031" actId="208"/>
        <pc:sldMkLst>
          <pc:docMk/>
          <pc:sldMk cId="3131514682" sldId="1050"/>
        </pc:sldMkLst>
        <pc:spChg chg="mod">
          <ac:chgData name="Kerr Mary - Nashville" userId="822b4067-821c-49c9-a3fb-30aa259ce61a" providerId="ADAL" clId="{32D92363-018D-4081-94AE-8D358FC40DA1}" dt="2026-01-09T16:20:05.423" v="13031" actId="208"/>
          <ac:spMkLst>
            <pc:docMk/>
            <pc:sldMk cId="3131514682" sldId="1050"/>
            <ac:spMk id="8" creationId="{AA35F207-EDA1-62B3-43BA-C1AA769743F6}"/>
          </ac:spMkLst>
        </pc:spChg>
        <pc:spChg chg="mod">
          <ac:chgData name="Kerr Mary - Nashville" userId="822b4067-821c-49c9-a3fb-30aa259ce61a" providerId="ADAL" clId="{32D92363-018D-4081-94AE-8D358FC40DA1}" dt="2026-01-09T16:16:52.873" v="13003" actId="14100"/>
          <ac:spMkLst>
            <pc:docMk/>
            <pc:sldMk cId="3131514682" sldId="1050"/>
            <ac:spMk id="9" creationId="{66350FFE-307D-B651-71AE-0D9BCA85D483}"/>
          </ac:spMkLst>
        </pc:spChg>
      </pc:sldChg>
      <pc:sldChg chg="add">
        <pc:chgData name="Kerr Mary - Nashville" userId="822b4067-821c-49c9-a3fb-30aa259ce61a" providerId="ADAL" clId="{32D92363-018D-4081-94AE-8D358FC40DA1}" dt="2026-01-09T16:23:39.801" v="13056" actId="2890"/>
        <pc:sldMkLst>
          <pc:docMk/>
          <pc:sldMk cId="2685253441" sldId="1052"/>
        </pc:sldMkLst>
      </pc:sldChg>
      <pc:sldMasterChg chg="delSldLayout">
        <pc:chgData name="Kerr Mary - Nashville" userId="822b4067-821c-49c9-a3fb-30aa259ce61a" providerId="ADAL" clId="{32D92363-018D-4081-94AE-8D358FC40DA1}" dt="2026-01-08T18:10:53.394" v="4318" actId="2696"/>
        <pc:sldMasterMkLst>
          <pc:docMk/>
          <pc:sldMasterMk cId="1211157092" sldId="2147483660"/>
        </pc:sldMasterMkLst>
      </pc:sldMasterChg>
      <pc:sldMasterChg chg="addSldLayout delSldLayout modSldLayout">
        <pc:chgData name="Kerr Mary - Nashville" userId="822b4067-821c-49c9-a3fb-30aa259ce61a" providerId="ADAL" clId="{32D92363-018D-4081-94AE-8D358FC40DA1}" dt="2026-01-09T15:08:01.204" v="10883" actId="207"/>
        <pc:sldMasterMkLst>
          <pc:docMk/>
          <pc:sldMasterMk cId="3156435697" sldId="2147483679"/>
        </pc:sldMasterMkLst>
        <pc:sldLayoutChg chg="delSp modSp add mod modTransition">
          <pc:chgData name="Kerr Mary - Nashville" userId="822b4067-821c-49c9-a3fb-30aa259ce61a" providerId="ADAL" clId="{32D92363-018D-4081-94AE-8D358FC40DA1}" dt="2026-01-08T19:39:39.677" v="7349" actId="29295"/>
          <pc:sldLayoutMkLst>
            <pc:docMk/>
            <pc:sldMasterMk cId="3156435697" sldId="2147483679"/>
            <pc:sldLayoutMk cId="1721177900" sldId="2147483781"/>
          </pc:sldLayoutMkLst>
          <pc:picChg chg="mod">
            <ac:chgData name="Kerr Mary - Nashville" userId="822b4067-821c-49c9-a3fb-30aa259ce61a" providerId="ADAL" clId="{32D92363-018D-4081-94AE-8D358FC40DA1}" dt="2026-01-08T19:39:39.677" v="7349" actId="29295"/>
            <ac:picMkLst>
              <pc:docMk/>
              <pc:sldMasterMk cId="3156435697" sldId="2147483679"/>
              <pc:sldLayoutMk cId="1721177900" sldId="2147483781"/>
              <ac:picMk id="6" creationId="{710A618E-A570-3F95-A31F-BC8A74C16C96}"/>
            </ac:picMkLst>
          </pc:picChg>
        </pc:sldLayoutChg>
        <pc:sldLayoutChg chg="delSp modSp add mod modTransition">
          <pc:chgData name="Kerr Mary - Nashville" userId="822b4067-821c-49c9-a3fb-30aa259ce61a" providerId="ADAL" clId="{32D92363-018D-4081-94AE-8D358FC40DA1}" dt="2025-12-23T19:50:56.780" v="1198" actId="29295"/>
          <pc:sldLayoutMkLst>
            <pc:docMk/>
            <pc:sldMasterMk cId="3156435697" sldId="2147483679"/>
            <pc:sldLayoutMk cId="3514251321" sldId="2147483782"/>
          </pc:sldLayoutMkLst>
          <pc:picChg chg="mod">
            <ac:chgData name="Kerr Mary - Nashville" userId="822b4067-821c-49c9-a3fb-30aa259ce61a" providerId="ADAL" clId="{32D92363-018D-4081-94AE-8D358FC40DA1}" dt="2025-12-23T19:50:56.780" v="1198" actId="29295"/>
            <ac:picMkLst>
              <pc:docMk/>
              <pc:sldMasterMk cId="3156435697" sldId="2147483679"/>
              <pc:sldLayoutMk cId="3514251321" sldId="2147483782"/>
              <ac:picMk id="5" creationId="{1C3AA3C5-1A41-DF6A-132D-16EEF175BF4F}"/>
            </ac:picMkLst>
          </pc:picChg>
        </pc:sldLayoutChg>
        <pc:sldLayoutChg chg="delSp modSp add mod modTransition">
          <pc:chgData name="Kerr Mary - Nashville" userId="822b4067-821c-49c9-a3fb-30aa259ce61a" providerId="ADAL" clId="{32D92363-018D-4081-94AE-8D358FC40DA1}" dt="2026-01-08T19:45:28.705" v="7393" actId="29295"/>
          <pc:sldLayoutMkLst>
            <pc:docMk/>
            <pc:sldMasterMk cId="3156435697" sldId="2147483679"/>
            <pc:sldLayoutMk cId="281257726" sldId="2147483783"/>
          </pc:sldLayoutMkLst>
          <pc:picChg chg="mod modCrop">
            <ac:chgData name="Kerr Mary - Nashville" userId="822b4067-821c-49c9-a3fb-30aa259ce61a" providerId="ADAL" clId="{32D92363-018D-4081-94AE-8D358FC40DA1}" dt="2026-01-08T19:45:28.705" v="7393" actId="29295"/>
            <ac:picMkLst>
              <pc:docMk/>
              <pc:sldMasterMk cId="3156435697" sldId="2147483679"/>
              <pc:sldLayoutMk cId="281257726" sldId="2147483783"/>
              <ac:picMk id="6" creationId="{EEDDE688-A491-B1FC-588E-7A16C87B1F39}"/>
            </ac:picMkLst>
          </pc:picChg>
        </pc:sldLayoutChg>
        <pc:sldLayoutChg chg="delSp modSp add mod modTransition">
          <pc:chgData name="Kerr Mary - Nashville" userId="822b4067-821c-49c9-a3fb-30aa259ce61a" providerId="ADAL" clId="{32D92363-018D-4081-94AE-8D358FC40DA1}" dt="2025-12-23T19:51:28.775" v="1203" actId="29295"/>
          <pc:sldLayoutMkLst>
            <pc:docMk/>
            <pc:sldMasterMk cId="3156435697" sldId="2147483679"/>
            <pc:sldLayoutMk cId="2278396136" sldId="2147483784"/>
          </pc:sldLayoutMkLst>
          <pc:picChg chg="mod">
            <ac:chgData name="Kerr Mary - Nashville" userId="822b4067-821c-49c9-a3fb-30aa259ce61a" providerId="ADAL" clId="{32D92363-018D-4081-94AE-8D358FC40DA1}" dt="2025-12-23T19:51:28.775" v="1203" actId="29295"/>
            <ac:picMkLst>
              <pc:docMk/>
              <pc:sldMasterMk cId="3156435697" sldId="2147483679"/>
              <pc:sldLayoutMk cId="2278396136" sldId="2147483784"/>
              <ac:picMk id="5" creationId="{C6F0E518-B007-1B8F-47DC-9B812BA8DF15}"/>
            </ac:picMkLst>
          </pc:picChg>
        </pc:sldLayoutChg>
        <pc:sldLayoutChg chg="delSp modSp add mod modTransition">
          <pc:chgData name="Kerr Mary - Nashville" userId="822b4067-821c-49c9-a3fb-30aa259ce61a" providerId="ADAL" clId="{32D92363-018D-4081-94AE-8D358FC40DA1}" dt="2025-12-23T19:51:45.509" v="1207" actId="29295"/>
          <pc:sldLayoutMkLst>
            <pc:docMk/>
            <pc:sldMasterMk cId="3156435697" sldId="2147483679"/>
            <pc:sldLayoutMk cId="2238217272" sldId="2147483785"/>
          </pc:sldLayoutMkLst>
          <pc:picChg chg="mod">
            <ac:chgData name="Kerr Mary - Nashville" userId="822b4067-821c-49c9-a3fb-30aa259ce61a" providerId="ADAL" clId="{32D92363-018D-4081-94AE-8D358FC40DA1}" dt="2025-12-23T19:51:45.509" v="1207" actId="29295"/>
            <ac:picMkLst>
              <pc:docMk/>
              <pc:sldMasterMk cId="3156435697" sldId="2147483679"/>
              <pc:sldLayoutMk cId="2238217272" sldId="2147483785"/>
              <ac:picMk id="6" creationId="{38B855F0-DCF4-B898-FF5C-DF4D93FCA89E}"/>
            </ac:picMkLst>
          </pc:picChg>
        </pc:sldLayoutChg>
        <pc:sldLayoutChg chg="delSp modSp add mod modTransition">
          <pc:chgData name="Kerr Mary - Nashville" userId="822b4067-821c-49c9-a3fb-30aa259ce61a" providerId="ADAL" clId="{32D92363-018D-4081-94AE-8D358FC40DA1}" dt="2026-01-02T14:09:14.282" v="1837" actId="29295"/>
          <pc:sldLayoutMkLst>
            <pc:docMk/>
            <pc:sldMasterMk cId="3156435697" sldId="2147483679"/>
            <pc:sldLayoutMk cId="3680673956" sldId="2147483786"/>
          </pc:sldLayoutMkLst>
          <pc:picChg chg="mod">
            <ac:chgData name="Kerr Mary - Nashville" userId="822b4067-821c-49c9-a3fb-30aa259ce61a" providerId="ADAL" clId="{32D92363-018D-4081-94AE-8D358FC40DA1}" dt="2026-01-02T14:09:14.282" v="1837" actId="29295"/>
            <ac:picMkLst>
              <pc:docMk/>
              <pc:sldMasterMk cId="3156435697" sldId="2147483679"/>
              <pc:sldLayoutMk cId="3680673956" sldId="2147483786"/>
              <ac:picMk id="4" creationId="{A5AC2D82-B0FB-2876-7360-469AD2BD12A9}"/>
            </ac:picMkLst>
          </pc:picChg>
        </pc:sldLayoutChg>
        <pc:sldLayoutChg chg="delSp modSp add mod modTransition">
          <pc:chgData name="Kerr Mary - Nashville" userId="822b4067-821c-49c9-a3fb-30aa259ce61a" providerId="ADAL" clId="{32D92363-018D-4081-94AE-8D358FC40DA1}" dt="2026-01-02T14:07:15.086" v="1820" actId="29295"/>
          <pc:sldLayoutMkLst>
            <pc:docMk/>
            <pc:sldMasterMk cId="3156435697" sldId="2147483679"/>
            <pc:sldLayoutMk cId="3881993622" sldId="2147483787"/>
          </pc:sldLayoutMkLst>
          <pc:picChg chg="mod">
            <ac:chgData name="Kerr Mary - Nashville" userId="822b4067-821c-49c9-a3fb-30aa259ce61a" providerId="ADAL" clId="{32D92363-018D-4081-94AE-8D358FC40DA1}" dt="2026-01-02T14:07:15.086" v="1820" actId="29295"/>
            <ac:picMkLst>
              <pc:docMk/>
              <pc:sldMasterMk cId="3156435697" sldId="2147483679"/>
              <pc:sldLayoutMk cId="3881993622" sldId="2147483787"/>
              <ac:picMk id="6" creationId="{86335DFC-AC6A-68D7-2341-603EE261CD3C}"/>
            </ac:picMkLst>
          </pc:picChg>
        </pc:sldLayoutChg>
        <pc:sldLayoutChg chg="addSp delSp modSp add mod modTransition">
          <pc:chgData name="Kerr Mary - Nashville" userId="822b4067-821c-49c9-a3fb-30aa259ce61a" providerId="ADAL" clId="{32D92363-018D-4081-94AE-8D358FC40DA1}" dt="2025-12-23T20:08:29.100" v="1271" actId="29295"/>
          <pc:sldLayoutMkLst>
            <pc:docMk/>
            <pc:sldMasterMk cId="3156435697" sldId="2147483679"/>
            <pc:sldLayoutMk cId="498662301" sldId="2147483788"/>
          </pc:sldLayoutMkLst>
          <pc:picChg chg="add mod modCrop">
            <ac:chgData name="Kerr Mary - Nashville" userId="822b4067-821c-49c9-a3fb-30aa259ce61a" providerId="ADAL" clId="{32D92363-018D-4081-94AE-8D358FC40DA1}" dt="2025-12-23T20:08:29.100" v="1271" actId="29295"/>
            <ac:picMkLst>
              <pc:docMk/>
              <pc:sldMasterMk cId="3156435697" sldId="2147483679"/>
              <pc:sldLayoutMk cId="498662301" sldId="2147483788"/>
              <ac:picMk id="6" creationId="{E0574EB2-E0CB-7590-1834-E7BC7446B783}"/>
            </ac:picMkLst>
          </pc:picChg>
        </pc:sldLayoutChg>
        <pc:sldLayoutChg chg="addSp delSp modSp add mod modTransition">
          <pc:chgData name="Kerr Mary - Nashville" userId="822b4067-821c-49c9-a3fb-30aa259ce61a" providerId="ADAL" clId="{32D92363-018D-4081-94AE-8D358FC40DA1}" dt="2026-01-02T15:30:03.087" v="3185" actId="732"/>
          <pc:sldLayoutMkLst>
            <pc:docMk/>
            <pc:sldMasterMk cId="3156435697" sldId="2147483679"/>
            <pc:sldLayoutMk cId="2453318048" sldId="2147483789"/>
          </pc:sldLayoutMkLst>
          <pc:picChg chg="add mod ord modCrop">
            <ac:chgData name="Kerr Mary - Nashville" userId="822b4067-821c-49c9-a3fb-30aa259ce61a" providerId="ADAL" clId="{32D92363-018D-4081-94AE-8D358FC40DA1}" dt="2026-01-02T15:30:03.087" v="3185" actId="732"/>
            <ac:picMkLst>
              <pc:docMk/>
              <pc:sldMasterMk cId="3156435697" sldId="2147483679"/>
              <pc:sldLayoutMk cId="2453318048" sldId="2147483789"/>
              <ac:picMk id="5" creationId="{11B77686-EB28-D7DB-47B0-3236A271DD56}"/>
            </ac:picMkLst>
          </pc:picChg>
        </pc:sldLayoutChg>
        <pc:sldLayoutChg chg="addSp delSp modSp add mod modTransition">
          <pc:chgData name="Kerr Mary - Nashville" userId="822b4067-821c-49c9-a3fb-30aa259ce61a" providerId="ADAL" clId="{32D92363-018D-4081-94AE-8D358FC40DA1}" dt="2025-12-23T20:09:41.911" v="1291" actId="29295"/>
          <pc:sldLayoutMkLst>
            <pc:docMk/>
            <pc:sldMasterMk cId="3156435697" sldId="2147483679"/>
            <pc:sldLayoutMk cId="750775475" sldId="2147483790"/>
          </pc:sldLayoutMkLst>
          <pc:picChg chg="add mod modCrop">
            <ac:chgData name="Kerr Mary - Nashville" userId="822b4067-821c-49c9-a3fb-30aa259ce61a" providerId="ADAL" clId="{32D92363-018D-4081-94AE-8D358FC40DA1}" dt="2025-12-23T20:09:41.911" v="1291" actId="29295"/>
            <ac:picMkLst>
              <pc:docMk/>
              <pc:sldMasterMk cId="3156435697" sldId="2147483679"/>
              <pc:sldLayoutMk cId="750775475" sldId="2147483790"/>
              <ac:picMk id="5" creationId="{2CC450DF-DB7C-F9BD-B038-38D468D5DF45}"/>
            </ac:picMkLst>
          </pc:picChg>
        </pc:sldLayoutChg>
        <pc:sldLayoutChg chg="addSp delSp modSp add mod modTransition">
          <pc:chgData name="Kerr Mary - Nashville" userId="822b4067-821c-49c9-a3fb-30aa259ce61a" providerId="ADAL" clId="{32D92363-018D-4081-94AE-8D358FC40DA1}" dt="2025-12-23T20:29:14.334" v="1566" actId="29295"/>
          <pc:sldLayoutMkLst>
            <pc:docMk/>
            <pc:sldMasterMk cId="3156435697" sldId="2147483679"/>
            <pc:sldLayoutMk cId="3737480050" sldId="2147483791"/>
          </pc:sldLayoutMkLst>
          <pc:picChg chg="add mod ord modCrop">
            <ac:chgData name="Kerr Mary - Nashville" userId="822b4067-821c-49c9-a3fb-30aa259ce61a" providerId="ADAL" clId="{32D92363-018D-4081-94AE-8D358FC40DA1}" dt="2025-12-23T20:29:14.334" v="1566" actId="29295"/>
            <ac:picMkLst>
              <pc:docMk/>
              <pc:sldMasterMk cId="3156435697" sldId="2147483679"/>
              <pc:sldLayoutMk cId="3737480050" sldId="2147483791"/>
              <ac:picMk id="6" creationId="{B2082DD5-1A38-9032-2B74-ACAE628B7824}"/>
            </ac:picMkLst>
          </pc:picChg>
        </pc:sldLayoutChg>
        <pc:sldLayoutChg chg="addSp delSp modSp add mod modTransition">
          <pc:chgData name="Kerr Mary - Nashville" userId="822b4067-821c-49c9-a3fb-30aa259ce61a" providerId="ADAL" clId="{32D92363-018D-4081-94AE-8D358FC40DA1}" dt="2025-12-23T20:30:54.490" v="1574" actId="167"/>
          <pc:sldLayoutMkLst>
            <pc:docMk/>
            <pc:sldMasterMk cId="3156435697" sldId="2147483679"/>
            <pc:sldLayoutMk cId="1400519270" sldId="2147483792"/>
          </pc:sldLayoutMkLst>
          <pc:picChg chg="add mod ord modCrop">
            <ac:chgData name="Kerr Mary - Nashville" userId="822b4067-821c-49c9-a3fb-30aa259ce61a" providerId="ADAL" clId="{32D92363-018D-4081-94AE-8D358FC40DA1}" dt="2025-12-23T20:30:54.490" v="1574" actId="167"/>
            <ac:picMkLst>
              <pc:docMk/>
              <pc:sldMasterMk cId="3156435697" sldId="2147483679"/>
              <pc:sldLayoutMk cId="1400519270" sldId="2147483792"/>
              <ac:picMk id="4" creationId="{07725D52-2598-19D4-4D3F-763F6362C285}"/>
            </ac:picMkLst>
          </pc:picChg>
        </pc:sldLayoutChg>
        <pc:sldLayoutChg chg="addSp delSp modSp add mod modTransition">
          <pc:chgData name="Kerr Mary - Nashville" userId="822b4067-821c-49c9-a3fb-30aa259ce61a" providerId="ADAL" clId="{32D92363-018D-4081-94AE-8D358FC40DA1}" dt="2026-01-02T14:25:52.758" v="2057" actId="167"/>
          <pc:sldLayoutMkLst>
            <pc:docMk/>
            <pc:sldMasterMk cId="3156435697" sldId="2147483679"/>
            <pc:sldLayoutMk cId="3944577545" sldId="2147483793"/>
          </pc:sldLayoutMkLst>
          <pc:picChg chg="add mod ord">
            <ac:chgData name="Kerr Mary - Nashville" userId="822b4067-821c-49c9-a3fb-30aa259ce61a" providerId="ADAL" clId="{32D92363-018D-4081-94AE-8D358FC40DA1}" dt="2026-01-02T14:25:52.758" v="2057" actId="167"/>
            <ac:picMkLst>
              <pc:docMk/>
              <pc:sldMasterMk cId="3156435697" sldId="2147483679"/>
              <pc:sldLayoutMk cId="3944577545" sldId="2147483793"/>
              <ac:picMk id="4" creationId="{07EBF392-7813-AC64-2900-CC02475FB28B}"/>
            </ac:picMkLst>
          </pc:picChg>
        </pc:sldLayoutChg>
        <pc:sldLayoutChg chg="addSp delSp modSp add mod modTransition">
          <pc:chgData name="Kerr Mary - Nashville" userId="822b4067-821c-49c9-a3fb-30aa259ce61a" providerId="ADAL" clId="{32D92363-018D-4081-94AE-8D358FC40DA1}" dt="2026-01-06T16:05:05.177" v="3412" actId="732"/>
          <pc:sldLayoutMkLst>
            <pc:docMk/>
            <pc:sldMasterMk cId="3156435697" sldId="2147483679"/>
            <pc:sldLayoutMk cId="1633682728" sldId="2147483794"/>
          </pc:sldLayoutMkLst>
          <pc:picChg chg="add mod ord modCrop">
            <ac:chgData name="Kerr Mary - Nashville" userId="822b4067-821c-49c9-a3fb-30aa259ce61a" providerId="ADAL" clId="{32D92363-018D-4081-94AE-8D358FC40DA1}" dt="2026-01-06T16:05:05.177" v="3412" actId="732"/>
            <ac:picMkLst>
              <pc:docMk/>
              <pc:sldMasterMk cId="3156435697" sldId="2147483679"/>
              <pc:sldLayoutMk cId="1633682728" sldId="2147483794"/>
              <ac:picMk id="6" creationId="{16364ABA-0025-BCD0-46CE-D1012660C2C1}"/>
            </ac:picMkLst>
          </pc:picChg>
        </pc:sldLayoutChg>
        <pc:sldLayoutChg chg="addSp delSp modSp add mod modTransition">
          <pc:chgData name="Kerr Mary - Nashville" userId="822b4067-821c-49c9-a3fb-30aa259ce61a" providerId="ADAL" clId="{32D92363-018D-4081-94AE-8D358FC40DA1}" dt="2026-01-06T17:54:12.205" v="4143" actId="29295"/>
          <pc:sldLayoutMkLst>
            <pc:docMk/>
            <pc:sldMasterMk cId="3156435697" sldId="2147483679"/>
            <pc:sldLayoutMk cId="4003372000" sldId="2147483795"/>
          </pc:sldLayoutMkLst>
          <pc:picChg chg="add mod ord modCrop">
            <ac:chgData name="Kerr Mary - Nashville" userId="822b4067-821c-49c9-a3fb-30aa259ce61a" providerId="ADAL" clId="{32D92363-018D-4081-94AE-8D358FC40DA1}" dt="2026-01-06T17:54:12.205" v="4143" actId="29295"/>
            <ac:picMkLst>
              <pc:docMk/>
              <pc:sldMasterMk cId="3156435697" sldId="2147483679"/>
              <pc:sldLayoutMk cId="4003372000" sldId="2147483795"/>
              <ac:picMk id="6" creationId="{F3024BBE-23F8-B2EB-8E09-E32662D7534E}"/>
            </ac:picMkLst>
          </pc:picChg>
        </pc:sldLayoutChg>
        <pc:sldLayoutChg chg="addSp delSp modSp add mod modTransition">
          <pc:chgData name="Kerr Mary - Nashville" userId="822b4067-821c-49c9-a3fb-30aa259ce61a" providerId="ADAL" clId="{32D92363-018D-4081-94AE-8D358FC40DA1}" dt="2026-01-06T16:31:54.447" v="3583" actId="29295"/>
          <pc:sldLayoutMkLst>
            <pc:docMk/>
            <pc:sldMasterMk cId="3156435697" sldId="2147483679"/>
            <pc:sldLayoutMk cId="3543661293" sldId="2147483796"/>
          </pc:sldLayoutMkLst>
          <pc:picChg chg="add mod ord modCrop">
            <ac:chgData name="Kerr Mary - Nashville" userId="822b4067-821c-49c9-a3fb-30aa259ce61a" providerId="ADAL" clId="{32D92363-018D-4081-94AE-8D358FC40DA1}" dt="2026-01-06T16:31:54.447" v="3583" actId="29295"/>
            <ac:picMkLst>
              <pc:docMk/>
              <pc:sldMasterMk cId="3156435697" sldId="2147483679"/>
              <pc:sldLayoutMk cId="3543661293" sldId="2147483796"/>
              <ac:picMk id="8" creationId="{18FE635F-A39C-CC74-E72A-EF20DE61A1DB}"/>
            </ac:picMkLst>
          </pc:picChg>
        </pc:sldLayoutChg>
        <pc:sldLayoutChg chg="addSp delSp modSp add mod modTransition">
          <pc:chgData name="Kerr Mary - Nashville" userId="822b4067-821c-49c9-a3fb-30aa259ce61a" providerId="ADAL" clId="{32D92363-018D-4081-94AE-8D358FC40DA1}" dt="2026-01-08T21:05:30.795" v="8483" actId="14861"/>
          <pc:sldLayoutMkLst>
            <pc:docMk/>
            <pc:sldMasterMk cId="3156435697" sldId="2147483679"/>
            <pc:sldLayoutMk cId="1463700410" sldId="2147483797"/>
          </pc:sldLayoutMkLst>
          <pc:spChg chg="add mod ord">
            <ac:chgData name="Kerr Mary - Nashville" userId="822b4067-821c-49c9-a3fb-30aa259ce61a" providerId="ADAL" clId="{32D92363-018D-4081-94AE-8D358FC40DA1}" dt="2026-01-08T21:05:30.795" v="8483" actId="14861"/>
            <ac:spMkLst>
              <pc:docMk/>
              <pc:sldMasterMk cId="3156435697" sldId="2147483679"/>
              <pc:sldLayoutMk cId="1463700410" sldId="2147483797"/>
              <ac:spMk id="5" creationId="{4C7E5325-3F28-A293-48CC-0CC9F0D09BBE}"/>
            </ac:spMkLst>
          </pc:spChg>
          <pc:picChg chg="ord">
            <ac:chgData name="Kerr Mary - Nashville" userId="822b4067-821c-49c9-a3fb-30aa259ce61a" providerId="ADAL" clId="{32D92363-018D-4081-94AE-8D358FC40DA1}" dt="2026-01-08T19:57:59.508" v="7484" actId="167"/>
            <ac:picMkLst>
              <pc:docMk/>
              <pc:sldMasterMk cId="3156435697" sldId="2147483679"/>
              <pc:sldLayoutMk cId="1463700410" sldId="2147483797"/>
              <ac:picMk id="6" creationId="{EEDDE688-A491-B1FC-588E-7A16C87B1F39}"/>
            </ac:picMkLst>
          </pc:picChg>
        </pc:sldLayoutChg>
        <pc:sldLayoutChg chg="modSp add mod modTransition">
          <pc:chgData name="Kerr Mary - Nashville" userId="822b4067-821c-49c9-a3fb-30aa259ce61a" providerId="ADAL" clId="{32D92363-018D-4081-94AE-8D358FC40DA1}" dt="2026-01-08T21:05:42.436" v="8484" actId="14100"/>
          <pc:sldLayoutMkLst>
            <pc:docMk/>
            <pc:sldMasterMk cId="3156435697" sldId="2147483679"/>
            <pc:sldLayoutMk cId="340950864" sldId="2147483798"/>
          </pc:sldLayoutMkLst>
          <pc:spChg chg="mod">
            <ac:chgData name="Kerr Mary - Nashville" userId="822b4067-821c-49c9-a3fb-30aa259ce61a" providerId="ADAL" clId="{32D92363-018D-4081-94AE-8D358FC40DA1}" dt="2026-01-08T21:05:42.436" v="8484" actId="14100"/>
            <ac:spMkLst>
              <pc:docMk/>
              <pc:sldMasterMk cId="3156435697" sldId="2147483679"/>
              <pc:sldLayoutMk cId="340950864" sldId="2147483798"/>
              <ac:spMk id="5" creationId="{4C7E5325-3F28-A293-48CC-0CC9F0D09BBE}"/>
            </ac:spMkLst>
          </pc:spChg>
        </pc:sldLayoutChg>
        <pc:sldLayoutChg chg="addSp modSp add mod modTransition">
          <pc:chgData name="Kerr Mary - Nashville" userId="822b4067-821c-49c9-a3fb-30aa259ce61a" providerId="ADAL" clId="{32D92363-018D-4081-94AE-8D358FC40DA1}" dt="2026-01-09T15:08:01.204" v="10883" actId="207"/>
          <pc:sldLayoutMkLst>
            <pc:docMk/>
            <pc:sldMasterMk cId="3156435697" sldId="2147483679"/>
            <pc:sldLayoutMk cId="2227558363" sldId="2147483799"/>
          </pc:sldLayoutMkLst>
          <pc:spChg chg="add mod">
            <ac:chgData name="Kerr Mary - Nashville" userId="822b4067-821c-49c9-a3fb-30aa259ce61a" providerId="ADAL" clId="{32D92363-018D-4081-94AE-8D358FC40DA1}" dt="2026-01-09T15:08:01.204" v="10883" actId="207"/>
            <ac:spMkLst>
              <pc:docMk/>
              <pc:sldMasterMk cId="3156435697" sldId="2147483679"/>
              <pc:sldLayoutMk cId="2227558363" sldId="2147483799"/>
              <ac:spMk id="4" creationId="{2CCE487E-7DA8-F02B-2AE6-1CB73FFDE3CC}"/>
            </ac:spMkLst>
          </pc:spChg>
        </pc:sldLayoutChg>
        <pc:sldLayoutChg chg="modSp add mod modTransition">
          <pc:chgData name="Kerr Mary - Nashville" userId="822b4067-821c-49c9-a3fb-30aa259ce61a" providerId="ADAL" clId="{32D92363-018D-4081-94AE-8D358FC40DA1}" dt="2026-01-09T13:39:04.503" v="9489" actId="1076"/>
          <pc:sldLayoutMkLst>
            <pc:docMk/>
            <pc:sldMasterMk cId="3156435697" sldId="2147483679"/>
            <pc:sldLayoutMk cId="2867444276" sldId="2147483800"/>
          </pc:sldLayoutMkLst>
          <pc:spChg chg="mod">
            <ac:chgData name="Kerr Mary - Nashville" userId="822b4067-821c-49c9-a3fb-30aa259ce61a" providerId="ADAL" clId="{32D92363-018D-4081-94AE-8D358FC40DA1}" dt="2026-01-09T13:39:04.503" v="9489" actId="1076"/>
            <ac:spMkLst>
              <pc:docMk/>
              <pc:sldMasterMk cId="3156435697" sldId="2147483679"/>
              <pc:sldLayoutMk cId="2867444276" sldId="2147483800"/>
              <ac:spMk id="4" creationId="{2CCE487E-7DA8-F02B-2AE6-1CB73FFDE3CC}"/>
            </ac:spMkLst>
          </pc:spChg>
        </pc:sldLayoutChg>
      </pc:sldMasterChg>
      <pc:sldMasterChg chg="delSldLayout">
        <pc:chgData name="Kerr Mary - Nashville" userId="822b4067-821c-49c9-a3fb-30aa259ce61a" providerId="ADAL" clId="{32D92363-018D-4081-94AE-8D358FC40DA1}" dt="2026-01-08T18:11:22.999" v="4323" actId="2696"/>
        <pc:sldMasterMkLst>
          <pc:docMk/>
          <pc:sldMasterMk cId="3306686788" sldId="2147483717"/>
        </pc:sldMasterMkLst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487F656-BE0B-D3AA-70E8-B0FBEF69426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C6D6D0-56A0-B4D4-3F41-7EDE1E843CD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50B715-02F0-406E-BA95-EBDC68585543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D8A79C-2C41-204C-5444-ECFA3CA974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369916-6592-BC92-A86B-F4348C3CE3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A5086E-A99E-4BAE-98CB-2DF985532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9902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D3BEB2-4B95-B742-80FF-50EA9A646432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DEAB4F-6855-AF46-BFB6-D7C475993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8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EAB4F-6855-AF46-BFB6-D7C4759932E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867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0DF1E2-D1FB-BCC0-E4A0-140D2EED6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3E2A65-C5E6-E74F-0F94-9C4BAEA056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2157AA-7635-D236-B86F-A4F97DA7CB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F98EBC-062D-CFFF-9C5B-9274001F52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EAB4F-6855-AF46-BFB6-D7C4759932E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352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686389-6D15-40C5-B5C0-8315C9BD3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744442-AEC3-FF33-5A73-3BAF52B722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F423F6-C454-DF67-4265-B26E09D2CD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41F161-03E7-3044-7B8A-C13AA3506B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EAB4F-6855-AF46-BFB6-D7C4759932E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249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D7E4A9-F2F7-8F72-C8C8-C465536FC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783FBA-F3BC-65C4-D525-0EFC81D119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D08C49-46A5-834F-9975-FA69665663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1DE7E3-3D4F-25BC-ED32-0574F09E1C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EAB4F-6855-AF46-BFB6-D7C4759932E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069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A7AD55-D3C6-8DC9-16B8-32A823A85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BFA63D-92ED-8E8B-B72B-6C4A865A97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61BF83-20B6-B92F-41F0-30841C29BF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2F4E25-CCC6-FCC5-41B4-B06179D5CC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EAB4F-6855-AF46-BFB6-D7C4759932E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94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3E432F-A176-3A18-0E2C-31364CE24D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B862D7-4B7A-9DDD-62B2-39E77977F1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C359E1-0FFD-B75B-A27F-97736245C3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36AEB-4E0B-CFFD-7D88-C041B5EF9D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EAB4F-6855-AF46-BFB6-D7C4759932E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843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09A3B3-74D5-97D1-C61F-1A77ECD1B8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8045D7-BB67-F165-4D82-9AB76395BD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062310-8BC6-ADF4-12F8-30F2122D18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77A9E9-C7D4-EF2A-9B72-09EBA4C8D5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EAB4F-6855-AF46-BFB6-D7C4759932E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1495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D6BCFA-6C70-AB27-A422-397A1F0902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356B57-9946-D93C-73F4-8327FA4662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F611AE-61BC-2DAB-262E-0BF3360370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B27C79-B489-FF4E-92B6-063FBBEDCF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EAB4F-6855-AF46-BFB6-D7C4759932E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2370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D6343-0C96-ACEE-57FF-005E45CDD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26AC2D-1F90-3128-BECC-7C25A1775E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730EB3-BE30-D910-D32A-47054E5A5A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00977E-223B-2E14-224A-240CDF4CCF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EAB4F-6855-AF46-BFB6-D7C4759932E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1614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A6F9B4-E931-D1C4-A320-72A9E9821C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ADC207-7FD3-A2EA-95EA-8CA30FB00C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636FDE-5BDB-DDE9-26B3-2F7D6C20E9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0A174-9048-5ECE-5BDA-6E74443F91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EAB4F-6855-AF46-BFB6-D7C4759932E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717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id Oran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27296" y="3429001"/>
            <a:ext cx="10158560" cy="131238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100000"/>
              </a:lnSpc>
              <a:defRPr sz="5400" b="1" kern="600" spc="-4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24D40D-FB95-9C45-9A43-9331A6B7271B}"/>
              </a:ext>
            </a:extLst>
          </p:cNvPr>
          <p:cNvSpPr/>
          <p:nvPr/>
        </p:nvSpPr>
        <p:spPr bwMode="white">
          <a:xfrm>
            <a:off x="0" y="5711843"/>
            <a:ext cx="12192000" cy="1146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722ED7-9F65-AB40-A50C-0756C8A60E8C}"/>
              </a:ext>
            </a:extLst>
          </p:cNvPr>
          <p:cNvSpPr txBox="1">
            <a:spLocks/>
          </p:cNvSpPr>
          <p:nvPr/>
        </p:nvSpPr>
        <p:spPr>
          <a:xfrm>
            <a:off x="628652" y="4867874"/>
            <a:ext cx="5906553" cy="61168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457189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E35929"/>
              </a:buClr>
              <a:buFont typeface="Arial" panose="020B0604020202020204" pitchFamily="34" charset="0"/>
              <a:buNone/>
              <a:tabLst/>
              <a:defRPr sz="1200" b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 algn="ctr" defTabSz="457189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E35929"/>
              </a:buClr>
              <a:buFont typeface="Courier New" panose="02070309020205020404" pitchFamily="49" charset="0"/>
              <a:buNone/>
              <a:tabLst/>
              <a:defRPr sz="1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378" indent="0" algn="ctr" defTabSz="45718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35929"/>
              </a:buClr>
              <a:buFont typeface="Wingdings" pitchFamily="2" charset="2"/>
              <a:buNone/>
              <a:tabLst/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566" indent="0" algn="ctr" defTabSz="45718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35929"/>
              </a:buClr>
              <a:buFont typeface="Arial"/>
              <a:buNone/>
              <a:tabLst/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754" indent="0" algn="ctr" defTabSz="457189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None/>
              <a:tabLst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2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667" dirty="0">
              <a:solidFill>
                <a:schemeClr val="bg1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627297" y="4922338"/>
            <a:ext cx="4548716" cy="683709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pPr lvl="0"/>
            <a:r>
              <a:rPr lang="en-US" dirty="0"/>
              <a:t>Enter Department Name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6F9CDC-114C-D144-8F86-A1722BA9D9B4}"/>
              </a:ext>
            </a:extLst>
          </p:cNvPr>
          <p:cNvSpPr txBox="1"/>
          <p:nvPr userDrawn="1"/>
        </p:nvSpPr>
        <p:spPr>
          <a:xfrm>
            <a:off x="3920359" y="534976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indent="0" algn="l">
              <a:spcBef>
                <a:spcPts val="0"/>
              </a:spcBef>
              <a:buFont typeface="Arial"/>
              <a:buNone/>
            </a:pPr>
            <a:endParaRPr lang="en-US" sz="2400" b="1" dirty="0">
              <a:solidFill>
                <a:srgbClr val="0016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CD40D65E-F57C-E567-576C-1664A699D369}"/>
              </a:ext>
            </a:extLst>
          </p:cNvPr>
          <p:cNvSpPr txBox="1">
            <a:spLocks/>
          </p:cNvSpPr>
          <p:nvPr userDrawn="1"/>
        </p:nvSpPr>
        <p:spPr>
          <a:xfrm>
            <a:off x="5608907" y="6262881"/>
            <a:ext cx="4087482" cy="33234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584" indent="-10584" algn="l">
              <a:lnSpc>
                <a:spcPct val="110000"/>
              </a:lnSpc>
              <a:tabLst/>
            </a:pPr>
            <a:r>
              <a:rPr lang="en-US" sz="800" dirty="0">
                <a:solidFill>
                  <a:srgbClr val="898B8E"/>
                </a:solidFill>
                <a:latin typeface="+mn-lt"/>
                <a:cs typeface="Arial"/>
              </a:rPr>
              <a:t>CONFIDENTIAL – Contains proprietary information. Not intended for external distribution.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18608F-07DE-DB7B-88D9-6C3E33B658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884" y="6253487"/>
            <a:ext cx="1611785" cy="38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8376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- Oversize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470EB2-1FBD-FD46-BE19-B7F549F642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6D046BA-6C73-1C44-A575-006C5E118A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7296" y="3429001"/>
            <a:ext cx="10158560" cy="131238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100000"/>
              </a:lnSpc>
              <a:defRPr sz="5400" b="1" kern="600" spc="-4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F68877-F14C-1447-8D46-EA5EFC557BC1}"/>
              </a:ext>
            </a:extLst>
          </p:cNvPr>
          <p:cNvSpPr/>
          <p:nvPr/>
        </p:nvSpPr>
        <p:spPr bwMode="white">
          <a:xfrm>
            <a:off x="0" y="5711843"/>
            <a:ext cx="12192000" cy="1146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627297" y="4922338"/>
            <a:ext cx="4548716" cy="68370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pPr lvl="0"/>
            <a:r>
              <a:rPr lang="en-US" dirty="0"/>
              <a:t>Enter Department Name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9589B047-5A46-C79C-59AB-B07F506DA7F9}"/>
              </a:ext>
            </a:extLst>
          </p:cNvPr>
          <p:cNvSpPr txBox="1">
            <a:spLocks/>
          </p:cNvSpPr>
          <p:nvPr userDrawn="1"/>
        </p:nvSpPr>
        <p:spPr>
          <a:xfrm>
            <a:off x="5608907" y="6262881"/>
            <a:ext cx="4087482" cy="33234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584" indent="-10584" algn="l">
              <a:lnSpc>
                <a:spcPct val="110000"/>
              </a:lnSpc>
              <a:tabLst/>
            </a:pPr>
            <a:r>
              <a:rPr lang="en-US" sz="800" dirty="0">
                <a:solidFill>
                  <a:srgbClr val="898B8E"/>
                </a:solidFill>
                <a:latin typeface="+mn-lt"/>
                <a:cs typeface="Arial"/>
              </a:rPr>
              <a:t>CONFIDENTIAL – Contains proprietary information. Not intended for external distribution.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4AB088-143F-CF6D-DADD-CBE1574E80C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884" y="6253487"/>
            <a:ext cx="1611785" cy="38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7256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White - Diamond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E77FA9-892B-3048-83E1-073D705803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6459" y="0"/>
            <a:ext cx="10645541" cy="598811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6D046BA-6C73-1C44-A575-006C5E118A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7296" y="3429001"/>
            <a:ext cx="10158560" cy="131238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100000"/>
              </a:lnSpc>
              <a:defRPr sz="5400" b="1" kern="600" spc="-4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F68877-F14C-1447-8D46-EA5EFC557BC1}"/>
              </a:ext>
            </a:extLst>
          </p:cNvPr>
          <p:cNvSpPr/>
          <p:nvPr/>
        </p:nvSpPr>
        <p:spPr bwMode="white">
          <a:xfrm>
            <a:off x="0" y="5711843"/>
            <a:ext cx="12192000" cy="1146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9722ED7-9F65-AB40-A50C-0756C8A60E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652" y="5838329"/>
            <a:ext cx="5906553" cy="90985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627297" y="4922338"/>
            <a:ext cx="4548716" cy="68370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pPr lvl="0"/>
            <a:r>
              <a:rPr lang="en-US"/>
              <a:t>Enter Department Name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63853D8B-DEA7-0E45-9FB7-D29E14B8F2CB}"/>
              </a:ext>
            </a:extLst>
          </p:cNvPr>
          <p:cNvSpPr txBox="1">
            <a:spLocks/>
          </p:cNvSpPr>
          <p:nvPr/>
        </p:nvSpPr>
        <p:spPr>
          <a:xfrm>
            <a:off x="5867400" y="6262881"/>
            <a:ext cx="4087482" cy="33234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584" indent="-10584" algn="l">
              <a:lnSpc>
                <a:spcPct val="110000"/>
              </a:lnSpc>
              <a:tabLst/>
            </a:pPr>
            <a:r>
              <a:rPr lang="en-US" sz="800">
                <a:solidFill>
                  <a:srgbClr val="898B8E"/>
                </a:solidFill>
                <a:latin typeface="+mn-lt"/>
                <a:cs typeface="Arial"/>
              </a:rPr>
              <a:t>CONFIDENTIAL – Contains proprietary information. Not intended for external distribution.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0993E1-49B7-C79C-AC2A-0F939DBCAA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884" y="6253487"/>
            <a:ext cx="1611785" cy="38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4100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id Oran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27296" y="3429001"/>
            <a:ext cx="10158560" cy="131238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100000"/>
              </a:lnSpc>
              <a:defRPr sz="4000" b="1" kern="600" spc="-4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24D40D-FB95-9C45-9A43-9331A6B7271B}"/>
              </a:ext>
            </a:extLst>
          </p:cNvPr>
          <p:cNvSpPr/>
          <p:nvPr/>
        </p:nvSpPr>
        <p:spPr bwMode="white">
          <a:xfrm>
            <a:off x="0" y="5711843"/>
            <a:ext cx="12192000" cy="1146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722ED7-9F65-AB40-A50C-0756C8A60E8C}"/>
              </a:ext>
            </a:extLst>
          </p:cNvPr>
          <p:cNvSpPr txBox="1">
            <a:spLocks/>
          </p:cNvSpPr>
          <p:nvPr/>
        </p:nvSpPr>
        <p:spPr>
          <a:xfrm>
            <a:off x="628652" y="4867874"/>
            <a:ext cx="5906553" cy="61168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457189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E35929"/>
              </a:buClr>
              <a:buFont typeface="Arial" panose="020B0604020202020204" pitchFamily="34" charset="0"/>
              <a:buNone/>
              <a:tabLst/>
              <a:defRPr sz="1200" b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 algn="ctr" defTabSz="457189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E35929"/>
              </a:buClr>
              <a:buFont typeface="Courier New" panose="02070309020205020404" pitchFamily="49" charset="0"/>
              <a:buNone/>
              <a:tabLst/>
              <a:defRPr sz="1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378" indent="0" algn="ctr" defTabSz="45718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35929"/>
              </a:buClr>
              <a:buFont typeface="Wingdings" pitchFamily="2" charset="2"/>
              <a:buNone/>
              <a:tabLst/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566" indent="0" algn="ctr" defTabSz="45718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35929"/>
              </a:buClr>
              <a:buFont typeface="Arial"/>
              <a:buNone/>
              <a:tabLst/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754" indent="0" algn="ctr" defTabSz="457189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None/>
              <a:tabLst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2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667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6F9CDC-114C-D144-8F86-A1722BA9D9B4}"/>
              </a:ext>
            </a:extLst>
          </p:cNvPr>
          <p:cNvSpPr txBox="1"/>
          <p:nvPr userDrawn="1"/>
        </p:nvSpPr>
        <p:spPr>
          <a:xfrm>
            <a:off x="3920359" y="534976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indent="0" algn="l">
              <a:spcBef>
                <a:spcPts val="0"/>
              </a:spcBef>
              <a:buFont typeface="Arial"/>
              <a:buNone/>
            </a:pPr>
            <a:endParaRPr lang="en-US" sz="2400" b="1" dirty="0">
              <a:solidFill>
                <a:srgbClr val="0016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56FA0A-8711-0645-DA4E-9AE52DD61C16}"/>
              </a:ext>
            </a:extLst>
          </p:cNvPr>
          <p:cNvSpPr/>
          <p:nvPr userDrawn="1"/>
        </p:nvSpPr>
        <p:spPr>
          <a:xfrm>
            <a:off x="657776" y="4998720"/>
            <a:ext cx="2847424" cy="157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F60C74EB-0BF1-23EC-5FB2-8FCB72E08F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6507" y="6295496"/>
            <a:ext cx="4520557" cy="243840"/>
          </a:xfrm>
          <a:prstGeom prst="rect">
            <a:avLst/>
          </a:prstGeom>
        </p:spPr>
        <p:txBody>
          <a:bodyPr wrap="none" lIns="0" anchor="ctr"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>
                <a:cs typeface="Arial"/>
              </a:rPr>
              <a:t>Title Name or Department Name</a:t>
            </a:r>
            <a:endParaRPr lang="en-US" dirty="0">
              <a:cs typeface="Arial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BCECB2B-ACFA-2A65-8D89-B4B58618F1F9}"/>
              </a:ext>
            </a:extLst>
          </p:cNvPr>
          <p:cNvCxnSpPr/>
          <p:nvPr userDrawn="1"/>
        </p:nvCxnSpPr>
        <p:spPr>
          <a:xfrm>
            <a:off x="884663" y="6335642"/>
            <a:ext cx="0" cy="163551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9296FDD-6494-546A-97A8-E30C2E9BC816}"/>
              </a:ext>
            </a:extLst>
          </p:cNvPr>
          <p:cNvSpPr txBox="1"/>
          <p:nvPr userDrawn="1"/>
        </p:nvSpPr>
        <p:spPr>
          <a:xfrm>
            <a:off x="493226" y="6295496"/>
            <a:ext cx="329184" cy="243840"/>
          </a:xfrm>
          <a:prstGeom prst="rect">
            <a:avLst/>
          </a:prstGeom>
          <a:noFill/>
        </p:spPr>
        <p:txBody>
          <a:bodyPr wrap="none" lIns="0" rIns="0" rtlCol="0" anchor="ctr">
            <a:noAutofit/>
          </a:bodyPr>
          <a:lstStyle/>
          <a:p>
            <a:pPr algn="r"/>
            <a:fld id="{6A80920A-E64B-3542-A76A-8E6A3F6E04A6}" type="slidenum">
              <a:rPr lang="en-US" sz="12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r>
              <a:rPr lang="en-US" sz="1200" dirty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endParaRPr lang="en-US" sz="12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68AA97DC-0015-05D8-F483-661B78C6979E}"/>
              </a:ext>
            </a:extLst>
          </p:cNvPr>
          <p:cNvSpPr txBox="1">
            <a:spLocks/>
          </p:cNvSpPr>
          <p:nvPr userDrawn="1"/>
        </p:nvSpPr>
        <p:spPr>
          <a:xfrm>
            <a:off x="5608907" y="6262881"/>
            <a:ext cx="4087482" cy="33234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584" indent="-10584" algn="l">
              <a:lnSpc>
                <a:spcPct val="110000"/>
              </a:lnSpc>
              <a:tabLst/>
            </a:pPr>
            <a:r>
              <a:rPr lang="en-US" sz="800" dirty="0">
                <a:solidFill>
                  <a:srgbClr val="898B8E"/>
                </a:solidFill>
                <a:latin typeface="+mn-lt"/>
                <a:cs typeface="Arial"/>
              </a:rPr>
              <a:t>CONFIDENTIAL – Contains proprietary information. Not intended for external distribution.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32DE45-1311-E65E-88E9-16978FFE76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884" y="6253487"/>
            <a:ext cx="1611785" cy="38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417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Corner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F18F5F-DC5F-704F-8E7D-D109130E73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8" b="18211"/>
          <a:stretch/>
        </p:blipFill>
        <p:spPr>
          <a:xfrm>
            <a:off x="0" y="-1"/>
            <a:ext cx="12192000" cy="5711843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27296" y="3429001"/>
            <a:ext cx="10158560" cy="131238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100000"/>
              </a:lnSpc>
              <a:defRPr sz="4000" b="1" kern="600" spc="-4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24D40D-FB95-9C45-9A43-9331A6B7271B}"/>
              </a:ext>
            </a:extLst>
          </p:cNvPr>
          <p:cNvSpPr/>
          <p:nvPr/>
        </p:nvSpPr>
        <p:spPr bwMode="white">
          <a:xfrm>
            <a:off x="0" y="5711843"/>
            <a:ext cx="12192000" cy="1146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722ED7-9F65-AB40-A50C-0756C8A60E8C}"/>
              </a:ext>
            </a:extLst>
          </p:cNvPr>
          <p:cNvSpPr txBox="1">
            <a:spLocks/>
          </p:cNvSpPr>
          <p:nvPr/>
        </p:nvSpPr>
        <p:spPr>
          <a:xfrm>
            <a:off x="628652" y="4867874"/>
            <a:ext cx="5906553" cy="61168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457189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E35929"/>
              </a:buClr>
              <a:buFont typeface="Arial" panose="020B0604020202020204" pitchFamily="34" charset="0"/>
              <a:buNone/>
              <a:tabLst/>
              <a:defRPr sz="1200" b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 algn="ctr" defTabSz="457189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E35929"/>
              </a:buClr>
              <a:buFont typeface="Courier New" panose="02070309020205020404" pitchFamily="49" charset="0"/>
              <a:buNone/>
              <a:tabLst/>
              <a:defRPr sz="1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378" indent="0" algn="ctr" defTabSz="45718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35929"/>
              </a:buClr>
              <a:buFont typeface="Wingdings" pitchFamily="2" charset="2"/>
              <a:buNone/>
              <a:tabLst/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566" indent="0" algn="ctr" defTabSz="45718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35929"/>
              </a:buClr>
              <a:buFont typeface="Arial"/>
              <a:buNone/>
              <a:tabLst/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754" indent="0" algn="ctr" defTabSz="457189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None/>
              <a:tabLst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2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667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53716B-78E1-0AEF-5CA3-99D6F9CA29B3}"/>
              </a:ext>
            </a:extLst>
          </p:cNvPr>
          <p:cNvSpPr/>
          <p:nvPr userDrawn="1"/>
        </p:nvSpPr>
        <p:spPr>
          <a:xfrm>
            <a:off x="657776" y="4998720"/>
            <a:ext cx="2847424" cy="157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6042B17C-063C-9C67-2C99-4E8B643FCE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6507" y="6295496"/>
            <a:ext cx="4520557" cy="243840"/>
          </a:xfrm>
          <a:prstGeom prst="rect">
            <a:avLst/>
          </a:prstGeom>
        </p:spPr>
        <p:txBody>
          <a:bodyPr wrap="none" lIns="0" anchor="ctr"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>
                <a:cs typeface="Arial"/>
              </a:rPr>
              <a:t>Title Name or Department Name</a:t>
            </a:r>
            <a:endParaRPr lang="en-US" dirty="0">
              <a:cs typeface="Arial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FFD53B8-00BE-9BEC-0FA8-F096AB915B6C}"/>
              </a:ext>
            </a:extLst>
          </p:cNvPr>
          <p:cNvCxnSpPr/>
          <p:nvPr userDrawn="1"/>
        </p:nvCxnSpPr>
        <p:spPr>
          <a:xfrm>
            <a:off x="884663" y="6335642"/>
            <a:ext cx="0" cy="163551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7504C5E-7F01-0369-59A8-F79FAD4F8C2F}"/>
              </a:ext>
            </a:extLst>
          </p:cNvPr>
          <p:cNvSpPr txBox="1"/>
          <p:nvPr userDrawn="1"/>
        </p:nvSpPr>
        <p:spPr>
          <a:xfrm>
            <a:off x="493226" y="6295496"/>
            <a:ext cx="329184" cy="243840"/>
          </a:xfrm>
          <a:prstGeom prst="rect">
            <a:avLst/>
          </a:prstGeom>
          <a:noFill/>
        </p:spPr>
        <p:txBody>
          <a:bodyPr wrap="none" lIns="0" rIns="0" rtlCol="0" anchor="ctr">
            <a:noAutofit/>
          </a:bodyPr>
          <a:lstStyle/>
          <a:p>
            <a:pPr algn="r"/>
            <a:fld id="{6A80920A-E64B-3542-A76A-8E6A3F6E04A6}" type="slidenum">
              <a:rPr lang="en-US" sz="12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r>
              <a:rPr lang="en-US" sz="1200" dirty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endParaRPr lang="en-US" sz="12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9CB334B9-6B56-6089-6587-D9371E0E95BB}"/>
              </a:ext>
            </a:extLst>
          </p:cNvPr>
          <p:cNvSpPr txBox="1">
            <a:spLocks/>
          </p:cNvSpPr>
          <p:nvPr userDrawn="1"/>
        </p:nvSpPr>
        <p:spPr>
          <a:xfrm>
            <a:off x="5608907" y="6262881"/>
            <a:ext cx="4087482" cy="33234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584" indent="-10584" algn="l">
              <a:lnSpc>
                <a:spcPct val="110000"/>
              </a:lnSpc>
              <a:tabLst/>
            </a:pPr>
            <a:r>
              <a:rPr lang="en-US" sz="800" dirty="0">
                <a:solidFill>
                  <a:srgbClr val="898B8E"/>
                </a:solidFill>
                <a:latin typeface="+mn-lt"/>
                <a:cs typeface="Arial"/>
              </a:rPr>
              <a:t>CONFIDENTIAL – Contains proprietary information. Not intended for external distribution.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4B739F-DCA0-7D24-740E-32ACFBACA5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884" y="6253487"/>
            <a:ext cx="1611785" cy="38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0061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Diamond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696CD2-1C5B-9947-A201-79DDCBAF57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27296" y="3429001"/>
            <a:ext cx="10158560" cy="131238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100000"/>
              </a:lnSpc>
              <a:defRPr sz="4000" b="1" kern="600" spc="-4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24D40D-FB95-9C45-9A43-9331A6B7271B}"/>
              </a:ext>
            </a:extLst>
          </p:cNvPr>
          <p:cNvSpPr/>
          <p:nvPr/>
        </p:nvSpPr>
        <p:spPr bwMode="white">
          <a:xfrm>
            <a:off x="0" y="5711843"/>
            <a:ext cx="12192000" cy="1146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722ED7-9F65-AB40-A50C-0756C8A60E8C}"/>
              </a:ext>
            </a:extLst>
          </p:cNvPr>
          <p:cNvSpPr txBox="1">
            <a:spLocks/>
          </p:cNvSpPr>
          <p:nvPr/>
        </p:nvSpPr>
        <p:spPr>
          <a:xfrm>
            <a:off x="628652" y="4867874"/>
            <a:ext cx="5906553" cy="61168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457189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E35929"/>
              </a:buClr>
              <a:buFont typeface="Arial" panose="020B0604020202020204" pitchFamily="34" charset="0"/>
              <a:buNone/>
              <a:tabLst/>
              <a:defRPr sz="1200" b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 algn="ctr" defTabSz="457189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E35929"/>
              </a:buClr>
              <a:buFont typeface="Courier New" panose="02070309020205020404" pitchFamily="49" charset="0"/>
              <a:buNone/>
              <a:tabLst/>
              <a:defRPr sz="1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378" indent="0" algn="ctr" defTabSz="45718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35929"/>
              </a:buClr>
              <a:buFont typeface="Wingdings" pitchFamily="2" charset="2"/>
              <a:buNone/>
              <a:tabLst/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566" indent="0" algn="ctr" defTabSz="45718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35929"/>
              </a:buClr>
              <a:buFont typeface="Arial"/>
              <a:buNone/>
              <a:tabLst/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754" indent="0" algn="ctr" defTabSz="457189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None/>
              <a:tabLst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2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667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67EB69-2A2D-76AB-6F34-93B7DEC9B095}"/>
              </a:ext>
            </a:extLst>
          </p:cNvPr>
          <p:cNvSpPr/>
          <p:nvPr userDrawn="1"/>
        </p:nvSpPr>
        <p:spPr>
          <a:xfrm>
            <a:off x="657776" y="4998720"/>
            <a:ext cx="2847424" cy="157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16E58A52-A3E4-D8A1-4BEB-5F7BC61912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6507" y="6295496"/>
            <a:ext cx="4520557" cy="243840"/>
          </a:xfrm>
          <a:prstGeom prst="rect">
            <a:avLst/>
          </a:prstGeom>
        </p:spPr>
        <p:txBody>
          <a:bodyPr wrap="none" lIns="0" anchor="ctr"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>
                <a:cs typeface="Arial"/>
              </a:rPr>
              <a:t>Title Name or Department Name</a:t>
            </a:r>
            <a:endParaRPr lang="en-US" dirty="0">
              <a:cs typeface="Arial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B44793A-2B5C-FED7-D014-F834B23ABAE1}"/>
              </a:ext>
            </a:extLst>
          </p:cNvPr>
          <p:cNvCxnSpPr/>
          <p:nvPr userDrawn="1"/>
        </p:nvCxnSpPr>
        <p:spPr>
          <a:xfrm>
            <a:off x="884663" y="6335642"/>
            <a:ext cx="0" cy="163551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ED15321-8644-9FA3-ACE0-D80644A16527}"/>
              </a:ext>
            </a:extLst>
          </p:cNvPr>
          <p:cNvSpPr txBox="1"/>
          <p:nvPr userDrawn="1"/>
        </p:nvSpPr>
        <p:spPr>
          <a:xfrm>
            <a:off x="493226" y="6295496"/>
            <a:ext cx="329184" cy="243840"/>
          </a:xfrm>
          <a:prstGeom prst="rect">
            <a:avLst/>
          </a:prstGeom>
          <a:noFill/>
        </p:spPr>
        <p:txBody>
          <a:bodyPr wrap="none" lIns="0" rIns="0" rtlCol="0" anchor="ctr">
            <a:noAutofit/>
          </a:bodyPr>
          <a:lstStyle/>
          <a:p>
            <a:pPr algn="r"/>
            <a:fld id="{6A80920A-E64B-3542-A76A-8E6A3F6E04A6}" type="slidenum">
              <a:rPr lang="en-US" sz="12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r>
              <a:rPr lang="en-US" sz="1200" dirty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endParaRPr lang="en-US" sz="12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C704007C-817D-4F74-D4C2-6B0207BD8292}"/>
              </a:ext>
            </a:extLst>
          </p:cNvPr>
          <p:cNvSpPr txBox="1">
            <a:spLocks/>
          </p:cNvSpPr>
          <p:nvPr userDrawn="1"/>
        </p:nvSpPr>
        <p:spPr>
          <a:xfrm>
            <a:off x="5608907" y="6262881"/>
            <a:ext cx="4087482" cy="33234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584" indent="-10584" algn="l">
              <a:lnSpc>
                <a:spcPct val="110000"/>
              </a:lnSpc>
              <a:tabLst/>
            </a:pPr>
            <a:r>
              <a:rPr lang="en-US" sz="800" dirty="0">
                <a:solidFill>
                  <a:srgbClr val="898B8E"/>
                </a:solidFill>
                <a:latin typeface="+mn-lt"/>
                <a:cs typeface="Arial"/>
              </a:rPr>
              <a:t>CONFIDENTIAL – Contains proprietary information. Not intended for external distribution.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4A602E-6D88-D4EE-9DD4-F6378D4644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884" y="6253487"/>
            <a:ext cx="1611785" cy="38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500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Oversize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C95CE3-57D6-4048-AB4B-E30B140FBD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12"/>
          <a:stretch/>
        </p:blipFill>
        <p:spPr>
          <a:xfrm>
            <a:off x="0" y="0"/>
            <a:ext cx="12192000" cy="5711843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27296" y="3429001"/>
            <a:ext cx="10158560" cy="131238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100000"/>
              </a:lnSpc>
              <a:defRPr sz="4000" b="1" kern="600" spc="-4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24D40D-FB95-9C45-9A43-9331A6B7271B}"/>
              </a:ext>
            </a:extLst>
          </p:cNvPr>
          <p:cNvSpPr/>
          <p:nvPr/>
        </p:nvSpPr>
        <p:spPr bwMode="white">
          <a:xfrm>
            <a:off x="0" y="5711843"/>
            <a:ext cx="12192000" cy="1146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722ED7-9F65-AB40-A50C-0756C8A60E8C}"/>
              </a:ext>
            </a:extLst>
          </p:cNvPr>
          <p:cNvSpPr txBox="1">
            <a:spLocks/>
          </p:cNvSpPr>
          <p:nvPr/>
        </p:nvSpPr>
        <p:spPr>
          <a:xfrm>
            <a:off x="628652" y="4867874"/>
            <a:ext cx="5906553" cy="61168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457189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E35929"/>
              </a:buClr>
              <a:buFont typeface="Arial" panose="020B0604020202020204" pitchFamily="34" charset="0"/>
              <a:buNone/>
              <a:tabLst/>
              <a:defRPr sz="1200" b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 algn="ctr" defTabSz="457189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E35929"/>
              </a:buClr>
              <a:buFont typeface="Courier New" panose="02070309020205020404" pitchFamily="49" charset="0"/>
              <a:buNone/>
              <a:tabLst/>
              <a:defRPr sz="1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378" indent="0" algn="ctr" defTabSz="45718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35929"/>
              </a:buClr>
              <a:buFont typeface="Wingdings" pitchFamily="2" charset="2"/>
              <a:buNone/>
              <a:tabLst/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566" indent="0" algn="ctr" defTabSz="45718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35929"/>
              </a:buClr>
              <a:buFont typeface="Arial"/>
              <a:buNone/>
              <a:tabLst/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754" indent="0" algn="ctr" defTabSz="457189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None/>
              <a:tabLst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2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667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1958B1-A589-331E-BB5A-0A38EA1705AE}"/>
              </a:ext>
            </a:extLst>
          </p:cNvPr>
          <p:cNvSpPr/>
          <p:nvPr userDrawn="1"/>
        </p:nvSpPr>
        <p:spPr>
          <a:xfrm>
            <a:off x="657776" y="4998720"/>
            <a:ext cx="2847424" cy="157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6A4B1ADA-2DC7-7F43-E622-B45DF72533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6507" y="6295496"/>
            <a:ext cx="4520557" cy="243840"/>
          </a:xfrm>
          <a:prstGeom prst="rect">
            <a:avLst/>
          </a:prstGeom>
        </p:spPr>
        <p:txBody>
          <a:bodyPr wrap="none" lIns="0" anchor="ctr"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>
                <a:cs typeface="Arial"/>
              </a:rPr>
              <a:t>Title Name or Department Name</a:t>
            </a:r>
            <a:endParaRPr lang="en-US" dirty="0">
              <a:cs typeface="Arial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B9C2EE5-E61C-B871-C809-917B8F4627FB}"/>
              </a:ext>
            </a:extLst>
          </p:cNvPr>
          <p:cNvCxnSpPr/>
          <p:nvPr userDrawn="1"/>
        </p:nvCxnSpPr>
        <p:spPr>
          <a:xfrm>
            <a:off x="884663" y="6335642"/>
            <a:ext cx="0" cy="163551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A231E29-407E-54D7-D8A2-425EFF6C8360}"/>
              </a:ext>
            </a:extLst>
          </p:cNvPr>
          <p:cNvSpPr txBox="1"/>
          <p:nvPr userDrawn="1"/>
        </p:nvSpPr>
        <p:spPr>
          <a:xfrm>
            <a:off x="493226" y="6295496"/>
            <a:ext cx="329184" cy="243840"/>
          </a:xfrm>
          <a:prstGeom prst="rect">
            <a:avLst/>
          </a:prstGeom>
          <a:noFill/>
        </p:spPr>
        <p:txBody>
          <a:bodyPr wrap="none" lIns="0" rIns="0" rtlCol="0" anchor="ctr">
            <a:noAutofit/>
          </a:bodyPr>
          <a:lstStyle/>
          <a:p>
            <a:pPr algn="r"/>
            <a:fld id="{6A80920A-E64B-3542-A76A-8E6A3F6E04A6}" type="slidenum">
              <a:rPr lang="en-US" sz="12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r>
              <a:rPr lang="en-US" sz="1200" dirty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endParaRPr lang="en-US" sz="12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529D53F-6B4D-0882-E8E7-CD4FBCC5CB64}"/>
              </a:ext>
            </a:extLst>
          </p:cNvPr>
          <p:cNvSpPr txBox="1">
            <a:spLocks/>
          </p:cNvSpPr>
          <p:nvPr userDrawn="1"/>
        </p:nvSpPr>
        <p:spPr>
          <a:xfrm>
            <a:off x="5608907" y="6262881"/>
            <a:ext cx="4087482" cy="33234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584" indent="-10584" algn="l">
              <a:lnSpc>
                <a:spcPct val="110000"/>
              </a:lnSpc>
              <a:tabLst/>
            </a:pPr>
            <a:r>
              <a:rPr lang="en-US" sz="800" dirty="0">
                <a:solidFill>
                  <a:srgbClr val="898B8E"/>
                </a:solidFill>
                <a:latin typeface="+mn-lt"/>
                <a:cs typeface="Arial"/>
              </a:rPr>
              <a:t>CONFIDENTIAL – Contains proprietary information. Not intended for external distribution.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70BAF0-2F6F-76F1-7B7F-82EB8BA30C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884" y="6253487"/>
            <a:ext cx="1611785" cy="38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5409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id Nav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6D046BA-6C73-1C44-A575-006C5E118A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7296" y="3429001"/>
            <a:ext cx="10158560" cy="131238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100000"/>
              </a:lnSpc>
              <a:defRPr sz="4000" b="1" kern="600" spc="-4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F68877-F14C-1447-8D46-EA5EFC557BC1}"/>
              </a:ext>
            </a:extLst>
          </p:cNvPr>
          <p:cNvSpPr/>
          <p:nvPr userDrawn="1"/>
        </p:nvSpPr>
        <p:spPr bwMode="white">
          <a:xfrm>
            <a:off x="0" y="5711843"/>
            <a:ext cx="12192000" cy="1146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A8DC522-4C50-F0D3-4845-CE44C775236A}"/>
              </a:ext>
            </a:extLst>
          </p:cNvPr>
          <p:cNvSpPr/>
          <p:nvPr userDrawn="1"/>
        </p:nvSpPr>
        <p:spPr>
          <a:xfrm>
            <a:off x="657776" y="4998720"/>
            <a:ext cx="2847424" cy="157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476F9289-DC5F-C5A6-DB54-87477A313C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6507" y="6295496"/>
            <a:ext cx="4520557" cy="243840"/>
          </a:xfrm>
          <a:prstGeom prst="rect">
            <a:avLst/>
          </a:prstGeom>
        </p:spPr>
        <p:txBody>
          <a:bodyPr wrap="none" lIns="0" anchor="ctr"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>
                <a:cs typeface="Arial"/>
              </a:rPr>
              <a:t>Title Name or Department Name</a:t>
            </a:r>
            <a:endParaRPr lang="en-US" dirty="0">
              <a:cs typeface="Arial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47ADA03-DEBD-165A-04DE-ECB388560BB2}"/>
              </a:ext>
            </a:extLst>
          </p:cNvPr>
          <p:cNvCxnSpPr/>
          <p:nvPr userDrawn="1"/>
        </p:nvCxnSpPr>
        <p:spPr>
          <a:xfrm>
            <a:off x="884663" y="6335642"/>
            <a:ext cx="0" cy="163551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35FC304-ACC3-9F23-D5EB-0739740D322D}"/>
              </a:ext>
            </a:extLst>
          </p:cNvPr>
          <p:cNvSpPr txBox="1"/>
          <p:nvPr userDrawn="1"/>
        </p:nvSpPr>
        <p:spPr>
          <a:xfrm>
            <a:off x="493226" y="6295496"/>
            <a:ext cx="329184" cy="243840"/>
          </a:xfrm>
          <a:prstGeom prst="rect">
            <a:avLst/>
          </a:prstGeom>
          <a:noFill/>
        </p:spPr>
        <p:txBody>
          <a:bodyPr wrap="none" lIns="0" rIns="0" rtlCol="0" anchor="ctr">
            <a:noAutofit/>
          </a:bodyPr>
          <a:lstStyle/>
          <a:p>
            <a:pPr algn="r"/>
            <a:fld id="{6A80920A-E64B-3542-A76A-8E6A3F6E04A6}" type="slidenum">
              <a:rPr lang="en-US" sz="12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r>
              <a:rPr lang="en-US" sz="1200" dirty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endParaRPr lang="en-US" sz="12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65090248-7A25-4915-EAE0-BC8AD9AC7573}"/>
              </a:ext>
            </a:extLst>
          </p:cNvPr>
          <p:cNvSpPr txBox="1">
            <a:spLocks/>
          </p:cNvSpPr>
          <p:nvPr userDrawn="1"/>
        </p:nvSpPr>
        <p:spPr>
          <a:xfrm>
            <a:off x="5608907" y="6262881"/>
            <a:ext cx="4087482" cy="33234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584" indent="-10584" algn="l">
              <a:lnSpc>
                <a:spcPct val="110000"/>
              </a:lnSpc>
              <a:tabLst/>
            </a:pPr>
            <a:r>
              <a:rPr lang="en-US" sz="800" dirty="0">
                <a:solidFill>
                  <a:srgbClr val="898B8E"/>
                </a:solidFill>
                <a:latin typeface="+mn-lt"/>
                <a:cs typeface="Arial"/>
              </a:rPr>
              <a:t>CONFIDENTIAL – Contains proprietary information. Not intended for external distribution.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1A9C8F-CD04-6B71-91A3-5B9161E605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884" y="6253487"/>
            <a:ext cx="1611785" cy="38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1182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 - Corner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E85037-C526-9444-A4FE-BD9F6C38B5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583832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6D046BA-6C73-1C44-A575-006C5E118A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7296" y="3429001"/>
            <a:ext cx="10158560" cy="131238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100000"/>
              </a:lnSpc>
              <a:defRPr sz="4000" b="1" kern="600" spc="-4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F68877-F14C-1447-8D46-EA5EFC557BC1}"/>
              </a:ext>
            </a:extLst>
          </p:cNvPr>
          <p:cNvSpPr/>
          <p:nvPr userDrawn="1"/>
        </p:nvSpPr>
        <p:spPr bwMode="white">
          <a:xfrm>
            <a:off x="0" y="5711843"/>
            <a:ext cx="12192000" cy="1146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42CFC7-B45A-48EE-C419-19F17DE991FA}"/>
              </a:ext>
            </a:extLst>
          </p:cNvPr>
          <p:cNvSpPr/>
          <p:nvPr userDrawn="1"/>
        </p:nvSpPr>
        <p:spPr>
          <a:xfrm>
            <a:off x="657776" y="4998720"/>
            <a:ext cx="2847424" cy="157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F7829CF0-AC8E-F117-1787-FC80199434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6507" y="6295496"/>
            <a:ext cx="4520557" cy="243840"/>
          </a:xfrm>
          <a:prstGeom prst="rect">
            <a:avLst/>
          </a:prstGeom>
        </p:spPr>
        <p:txBody>
          <a:bodyPr wrap="none" lIns="0" anchor="ctr"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>
                <a:cs typeface="Arial"/>
              </a:rPr>
              <a:t>Title Name or Department Name</a:t>
            </a:r>
            <a:endParaRPr lang="en-US" dirty="0">
              <a:cs typeface="Arial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FA96600-EFF7-4EEE-AA82-A814E8076F8A}"/>
              </a:ext>
            </a:extLst>
          </p:cNvPr>
          <p:cNvCxnSpPr/>
          <p:nvPr userDrawn="1"/>
        </p:nvCxnSpPr>
        <p:spPr>
          <a:xfrm>
            <a:off x="884663" y="6335642"/>
            <a:ext cx="0" cy="163551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E27CAF0-222D-BED1-271E-173A236A439E}"/>
              </a:ext>
            </a:extLst>
          </p:cNvPr>
          <p:cNvSpPr txBox="1"/>
          <p:nvPr userDrawn="1"/>
        </p:nvSpPr>
        <p:spPr>
          <a:xfrm>
            <a:off x="493226" y="6295496"/>
            <a:ext cx="329184" cy="243840"/>
          </a:xfrm>
          <a:prstGeom prst="rect">
            <a:avLst/>
          </a:prstGeom>
          <a:noFill/>
        </p:spPr>
        <p:txBody>
          <a:bodyPr wrap="none" lIns="0" rIns="0" rtlCol="0" anchor="ctr">
            <a:noAutofit/>
          </a:bodyPr>
          <a:lstStyle/>
          <a:p>
            <a:pPr algn="r"/>
            <a:fld id="{6A80920A-E64B-3542-A76A-8E6A3F6E04A6}" type="slidenum">
              <a:rPr lang="en-US" sz="12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r>
              <a:rPr lang="en-US" sz="1200" dirty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endParaRPr lang="en-US" sz="12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55DA6B88-733E-55B8-71A8-68C044558A8C}"/>
              </a:ext>
            </a:extLst>
          </p:cNvPr>
          <p:cNvSpPr txBox="1">
            <a:spLocks/>
          </p:cNvSpPr>
          <p:nvPr userDrawn="1"/>
        </p:nvSpPr>
        <p:spPr>
          <a:xfrm>
            <a:off x="5608907" y="6262881"/>
            <a:ext cx="4087482" cy="33234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584" indent="-10584" algn="l">
              <a:lnSpc>
                <a:spcPct val="110000"/>
              </a:lnSpc>
              <a:tabLst/>
            </a:pPr>
            <a:r>
              <a:rPr lang="en-US" sz="800" dirty="0">
                <a:solidFill>
                  <a:srgbClr val="898B8E"/>
                </a:solidFill>
                <a:latin typeface="+mn-lt"/>
                <a:cs typeface="Arial"/>
              </a:rPr>
              <a:t>CONFIDENTIAL – Contains proprietary information. Not intended for external distribution.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14B194-F970-6EF6-7541-A083F654E4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884" y="6253487"/>
            <a:ext cx="1611785" cy="38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898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 - Diamond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A76665-72D4-3843-A9A4-7D2FB48C77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6D046BA-6C73-1C44-A575-006C5E118A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7296" y="3429001"/>
            <a:ext cx="10158560" cy="131238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100000"/>
              </a:lnSpc>
              <a:defRPr sz="4000" b="1" kern="600" spc="-4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F68877-F14C-1447-8D46-EA5EFC557BC1}"/>
              </a:ext>
            </a:extLst>
          </p:cNvPr>
          <p:cNvSpPr/>
          <p:nvPr/>
        </p:nvSpPr>
        <p:spPr bwMode="white">
          <a:xfrm>
            <a:off x="0" y="5711843"/>
            <a:ext cx="12192000" cy="1146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E4AE55-FF8B-65EA-1074-A4869CD34309}"/>
              </a:ext>
            </a:extLst>
          </p:cNvPr>
          <p:cNvSpPr/>
          <p:nvPr userDrawn="1"/>
        </p:nvSpPr>
        <p:spPr>
          <a:xfrm>
            <a:off x="657776" y="4998720"/>
            <a:ext cx="2847424" cy="157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9980012D-A44D-F726-A3F4-F97F804A52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6507" y="6295496"/>
            <a:ext cx="4520557" cy="243840"/>
          </a:xfrm>
          <a:prstGeom prst="rect">
            <a:avLst/>
          </a:prstGeom>
        </p:spPr>
        <p:txBody>
          <a:bodyPr wrap="none" lIns="0" anchor="ctr"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>
                <a:cs typeface="Arial"/>
              </a:rPr>
              <a:t>Title Name or Department Name</a:t>
            </a:r>
            <a:endParaRPr lang="en-US" dirty="0">
              <a:cs typeface="Arial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FF8EB4E-0291-AFAF-0BC7-E974DDE75942}"/>
              </a:ext>
            </a:extLst>
          </p:cNvPr>
          <p:cNvCxnSpPr/>
          <p:nvPr userDrawn="1"/>
        </p:nvCxnSpPr>
        <p:spPr>
          <a:xfrm>
            <a:off x="884663" y="6335642"/>
            <a:ext cx="0" cy="163551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E17B9FB-6CF2-B300-735C-F9A841086AB8}"/>
              </a:ext>
            </a:extLst>
          </p:cNvPr>
          <p:cNvSpPr txBox="1"/>
          <p:nvPr userDrawn="1"/>
        </p:nvSpPr>
        <p:spPr>
          <a:xfrm>
            <a:off x="493226" y="6295496"/>
            <a:ext cx="329184" cy="243840"/>
          </a:xfrm>
          <a:prstGeom prst="rect">
            <a:avLst/>
          </a:prstGeom>
          <a:noFill/>
        </p:spPr>
        <p:txBody>
          <a:bodyPr wrap="none" lIns="0" rIns="0" rtlCol="0" anchor="ctr">
            <a:noAutofit/>
          </a:bodyPr>
          <a:lstStyle/>
          <a:p>
            <a:pPr algn="r"/>
            <a:fld id="{6A80920A-E64B-3542-A76A-8E6A3F6E04A6}" type="slidenum">
              <a:rPr lang="en-US" sz="12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r>
              <a:rPr lang="en-US" sz="1200" dirty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endParaRPr lang="en-US" sz="12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7FB58D6A-D69B-68E3-11D7-012782D50178}"/>
              </a:ext>
            </a:extLst>
          </p:cNvPr>
          <p:cNvSpPr txBox="1">
            <a:spLocks/>
          </p:cNvSpPr>
          <p:nvPr userDrawn="1"/>
        </p:nvSpPr>
        <p:spPr>
          <a:xfrm>
            <a:off x="5608907" y="6262881"/>
            <a:ext cx="4087482" cy="33234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584" indent="-10584" algn="l">
              <a:lnSpc>
                <a:spcPct val="110000"/>
              </a:lnSpc>
              <a:tabLst/>
            </a:pPr>
            <a:r>
              <a:rPr lang="en-US" sz="800" dirty="0">
                <a:solidFill>
                  <a:srgbClr val="898B8E"/>
                </a:solidFill>
                <a:latin typeface="+mn-lt"/>
                <a:cs typeface="Arial"/>
              </a:rPr>
              <a:t>CONFIDENTIAL – Contains proprietary information. Not intended for external distribution.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E966DA-A9A2-5DAC-8FE5-4DDA9072DE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884" y="6253487"/>
            <a:ext cx="1611785" cy="38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9295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 - Oversize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9E8218-D742-544C-B72E-C288BD1558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12"/>
          <a:stretch/>
        </p:blipFill>
        <p:spPr>
          <a:xfrm>
            <a:off x="0" y="0"/>
            <a:ext cx="12192000" cy="571184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6D046BA-6C73-1C44-A575-006C5E118A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7296" y="3429001"/>
            <a:ext cx="10158560" cy="131238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100000"/>
              </a:lnSpc>
              <a:defRPr sz="4000" b="1" kern="600" spc="-4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F68877-F14C-1447-8D46-EA5EFC557BC1}"/>
              </a:ext>
            </a:extLst>
          </p:cNvPr>
          <p:cNvSpPr/>
          <p:nvPr/>
        </p:nvSpPr>
        <p:spPr bwMode="white">
          <a:xfrm>
            <a:off x="0" y="5711843"/>
            <a:ext cx="12192000" cy="1146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65696B-B7CA-47B2-9ED8-F1891CA40609}"/>
              </a:ext>
            </a:extLst>
          </p:cNvPr>
          <p:cNvSpPr/>
          <p:nvPr userDrawn="1"/>
        </p:nvSpPr>
        <p:spPr>
          <a:xfrm>
            <a:off x="657776" y="4998720"/>
            <a:ext cx="2847424" cy="157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0DE1C32C-6B6D-3B52-DA03-CD81E303B9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6507" y="6295496"/>
            <a:ext cx="4520557" cy="243840"/>
          </a:xfrm>
          <a:prstGeom prst="rect">
            <a:avLst/>
          </a:prstGeom>
        </p:spPr>
        <p:txBody>
          <a:bodyPr wrap="none" lIns="0" anchor="ctr"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>
                <a:cs typeface="Arial"/>
              </a:rPr>
              <a:t>Title Name or Department Name</a:t>
            </a:r>
            <a:endParaRPr lang="en-US" dirty="0">
              <a:cs typeface="Arial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19705B3-1951-A94F-99C0-A068AA43F4EA}"/>
              </a:ext>
            </a:extLst>
          </p:cNvPr>
          <p:cNvCxnSpPr/>
          <p:nvPr userDrawn="1"/>
        </p:nvCxnSpPr>
        <p:spPr>
          <a:xfrm>
            <a:off x="884663" y="6335642"/>
            <a:ext cx="0" cy="163551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65ADB30-D51F-F7B8-BA31-A5056A09ED92}"/>
              </a:ext>
            </a:extLst>
          </p:cNvPr>
          <p:cNvSpPr txBox="1"/>
          <p:nvPr userDrawn="1"/>
        </p:nvSpPr>
        <p:spPr>
          <a:xfrm>
            <a:off x="493226" y="6295496"/>
            <a:ext cx="329184" cy="243840"/>
          </a:xfrm>
          <a:prstGeom prst="rect">
            <a:avLst/>
          </a:prstGeom>
          <a:noFill/>
        </p:spPr>
        <p:txBody>
          <a:bodyPr wrap="none" lIns="0" rIns="0" rtlCol="0" anchor="ctr">
            <a:noAutofit/>
          </a:bodyPr>
          <a:lstStyle/>
          <a:p>
            <a:pPr algn="r"/>
            <a:fld id="{6A80920A-E64B-3542-A76A-8E6A3F6E04A6}" type="slidenum">
              <a:rPr lang="en-US" sz="12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r>
              <a:rPr lang="en-US" sz="1200" dirty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endParaRPr lang="en-US" sz="12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ABCBFC98-8945-58BD-79CC-8AE2B5D83994}"/>
              </a:ext>
            </a:extLst>
          </p:cNvPr>
          <p:cNvSpPr txBox="1">
            <a:spLocks/>
          </p:cNvSpPr>
          <p:nvPr userDrawn="1"/>
        </p:nvSpPr>
        <p:spPr>
          <a:xfrm>
            <a:off x="5608907" y="6262881"/>
            <a:ext cx="4087482" cy="33234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584" indent="-10584" algn="l">
              <a:lnSpc>
                <a:spcPct val="110000"/>
              </a:lnSpc>
              <a:tabLst/>
            </a:pPr>
            <a:r>
              <a:rPr lang="en-US" sz="800" dirty="0">
                <a:solidFill>
                  <a:srgbClr val="898B8E"/>
                </a:solidFill>
                <a:latin typeface="+mn-lt"/>
                <a:cs typeface="Arial"/>
              </a:rPr>
              <a:t>CONFIDENTIAL – Contains proprietary information. Not intended for external distribution.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EF655B-3B8E-471A-2877-17BB11CC7C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884" y="6253487"/>
            <a:ext cx="1611785" cy="38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4939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Corner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F18F5F-DC5F-704F-8E7D-D109130E73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8" b="18211"/>
          <a:stretch/>
        </p:blipFill>
        <p:spPr>
          <a:xfrm>
            <a:off x="0" y="-1"/>
            <a:ext cx="12192000" cy="5711843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27296" y="3429001"/>
            <a:ext cx="10158560" cy="131238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100000"/>
              </a:lnSpc>
              <a:defRPr sz="5400" b="1" kern="600" spc="-4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24D40D-FB95-9C45-9A43-9331A6B7271B}"/>
              </a:ext>
            </a:extLst>
          </p:cNvPr>
          <p:cNvSpPr/>
          <p:nvPr/>
        </p:nvSpPr>
        <p:spPr bwMode="white">
          <a:xfrm>
            <a:off x="0" y="5711843"/>
            <a:ext cx="12192000" cy="1146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722ED7-9F65-AB40-A50C-0756C8A60E8C}"/>
              </a:ext>
            </a:extLst>
          </p:cNvPr>
          <p:cNvSpPr txBox="1">
            <a:spLocks/>
          </p:cNvSpPr>
          <p:nvPr/>
        </p:nvSpPr>
        <p:spPr>
          <a:xfrm>
            <a:off x="628652" y="4867874"/>
            <a:ext cx="5906553" cy="61168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457189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E35929"/>
              </a:buClr>
              <a:buFont typeface="Arial" panose="020B0604020202020204" pitchFamily="34" charset="0"/>
              <a:buNone/>
              <a:tabLst/>
              <a:defRPr sz="1200" b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 algn="ctr" defTabSz="457189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E35929"/>
              </a:buClr>
              <a:buFont typeface="Courier New" panose="02070309020205020404" pitchFamily="49" charset="0"/>
              <a:buNone/>
              <a:tabLst/>
              <a:defRPr sz="1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378" indent="0" algn="ctr" defTabSz="45718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35929"/>
              </a:buClr>
              <a:buFont typeface="Wingdings" pitchFamily="2" charset="2"/>
              <a:buNone/>
              <a:tabLst/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566" indent="0" algn="ctr" defTabSz="45718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35929"/>
              </a:buClr>
              <a:buFont typeface="Arial"/>
              <a:buNone/>
              <a:tabLst/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754" indent="0" algn="ctr" defTabSz="457189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None/>
              <a:tabLst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2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667" dirty="0">
              <a:solidFill>
                <a:schemeClr val="bg1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627297" y="4922338"/>
            <a:ext cx="4548716" cy="683709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pPr lvl="0"/>
            <a:r>
              <a:rPr lang="en-US" dirty="0"/>
              <a:t>Enter Department Name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CDF4F719-97F6-1660-2000-C81919055788}"/>
              </a:ext>
            </a:extLst>
          </p:cNvPr>
          <p:cNvSpPr txBox="1">
            <a:spLocks/>
          </p:cNvSpPr>
          <p:nvPr userDrawn="1"/>
        </p:nvSpPr>
        <p:spPr>
          <a:xfrm>
            <a:off x="5608907" y="6262881"/>
            <a:ext cx="4087482" cy="33234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584" indent="-10584" algn="l">
              <a:lnSpc>
                <a:spcPct val="110000"/>
              </a:lnSpc>
              <a:tabLst/>
            </a:pPr>
            <a:r>
              <a:rPr lang="en-US" sz="800" dirty="0">
                <a:solidFill>
                  <a:srgbClr val="898B8E"/>
                </a:solidFill>
                <a:latin typeface="+mn-lt"/>
                <a:cs typeface="Arial"/>
              </a:rPr>
              <a:t>CONFIDENTIAL – Contains proprietary information. Not intended for external distribution.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1BA050-45DD-408F-7461-8C2EF6DB71A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884" y="6253487"/>
            <a:ext cx="1611785" cy="38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076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- Diamond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E77FA9-892B-3048-83E1-073D705803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6459" y="0"/>
            <a:ext cx="10645541" cy="598811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6D046BA-6C73-1C44-A575-006C5E118A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7296" y="3429001"/>
            <a:ext cx="10158560" cy="131238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100000"/>
              </a:lnSpc>
              <a:defRPr sz="4000" b="1" kern="600" spc="-4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F68877-F14C-1447-8D46-EA5EFC557BC1}"/>
              </a:ext>
            </a:extLst>
          </p:cNvPr>
          <p:cNvSpPr/>
          <p:nvPr/>
        </p:nvSpPr>
        <p:spPr bwMode="white">
          <a:xfrm>
            <a:off x="0" y="5711843"/>
            <a:ext cx="12192000" cy="1146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BA41C8-DF57-C01B-E467-A6E66DE65AA1}"/>
              </a:ext>
            </a:extLst>
          </p:cNvPr>
          <p:cNvSpPr/>
          <p:nvPr userDrawn="1"/>
        </p:nvSpPr>
        <p:spPr>
          <a:xfrm>
            <a:off x="657776" y="4998720"/>
            <a:ext cx="2847424" cy="1574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8671CE50-38C9-DB6A-3B0E-6F36D808B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6507" y="6295496"/>
            <a:ext cx="4520557" cy="243840"/>
          </a:xfrm>
          <a:prstGeom prst="rect">
            <a:avLst/>
          </a:prstGeom>
        </p:spPr>
        <p:txBody>
          <a:bodyPr wrap="none" lIns="0" anchor="ctr"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>
                <a:cs typeface="Arial"/>
              </a:rPr>
              <a:t>Title Name or Department Name</a:t>
            </a:r>
            <a:endParaRPr lang="en-US" dirty="0">
              <a:cs typeface="Arial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33ED26D-3994-7EF7-0999-A999801813FF}"/>
              </a:ext>
            </a:extLst>
          </p:cNvPr>
          <p:cNvCxnSpPr/>
          <p:nvPr userDrawn="1"/>
        </p:nvCxnSpPr>
        <p:spPr>
          <a:xfrm>
            <a:off x="884663" y="6335642"/>
            <a:ext cx="0" cy="163551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A5C4422-E902-8314-6DDC-82BD9342A046}"/>
              </a:ext>
            </a:extLst>
          </p:cNvPr>
          <p:cNvSpPr txBox="1"/>
          <p:nvPr userDrawn="1"/>
        </p:nvSpPr>
        <p:spPr>
          <a:xfrm>
            <a:off x="493226" y="6295496"/>
            <a:ext cx="329184" cy="243840"/>
          </a:xfrm>
          <a:prstGeom prst="rect">
            <a:avLst/>
          </a:prstGeom>
          <a:noFill/>
        </p:spPr>
        <p:txBody>
          <a:bodyPr wrap="none" lIns="0" rIns="0" rtlCol="0" anchor="ctr">
            <a:noAutofit/>
          </a:bodyPr>
          <a:lstStyle/>
          <a:p>
            <a:pPr algn="r"/>
            <a:fld id="{6A80920A-E64B-3542-A76A-8E6A3F6E04A6}" type="slidenum">
              <a:rPr lang="en-US" sz="12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r>
              <a:rPr lang="en-US" sz="1200" dirty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endParaRPr lang="en-US" sz="12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97901B20-C265-B12D-9FC8-B022649707BD}"/>
              </a:ext>
            </a:extLst>
          </p:cNvPr>
          <p:cNvSpPr txBox="1">
            <a:spLocks/>
          </p:cNvSpPr>
          <p:nvPr userDrawn="1"/>
        </p:nvSpPr>
        <p:spPr>
          <a:xfrm>
            <a:off x="5608907" y="6262881"/>
            <a:ext cx="4087482" cy="33234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584" indent="-10584" algn="l">
              <a:lnSpc>
                <a:spcPct val="110000"/>
              </a:lnSpc>
              <a:tabLst/>
            </a:pPr>
            <a:r>
              <a:rPr lang="en-US" sz="800" dirty="0">
                <a:solidFill>
                  <a:srgbClr val="898B8E"/>
                </a:solidFill>
                <a:latin typeface="+mn-lt"/>
                <a:cs typeface="Arial"/>
              </a:rPr>
              <a:t>CONFIDENTIAL – Contains proprietary information. Not intended for external distribution.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5FC62C-0518-1DA1-AEED-36C973CAA8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884" y="6253487"/>
            <a:ext cx="1611785" cy="38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3188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- Oversize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470EB2-1FBD-FD46-BE19-B7F549F642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6D046BA-6C73-1C44-A575-006C5E118A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7296" y="3429001"/>
            <a:ext cx="10158560" cy="131238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100000"/>
              </a:lnSpc>
              <a:defRPr sz="4000" b="1" kern="600" spc="-4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F68877-F14C-1447-8D46-EA5EFC557BC1}"/>
              </a:ext>
            </a:extLst>
          </p:cNvPr>
          <p:cNvSpPr/>
          <p:nvPr/>
        </p:nvSpPr>
        <p:spPr bwMode="white">
          <a:xfrm>
            <a:off x="0" y="5711843"/>
            <a:ext cx="12192000" cy="1146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21FF4E-7624-0649-8377-5DA4CB8F449C}"/>
              </a:ext>
            </a:extLst>
          </p:cNvPr>
          <p:cNvSpPr/>
          <p:nvPr userDrawn="1"/>
        </p:nvSpPr>
        <p:spPr>
          <a:xfrm>
            <a:off x="657776" y="4998720"/>
            <a:ext cx="2847424" cy="1574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930A0E74-EBC3-7543-3332-1FF7EC5D5C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6507" y="6295496"/>
            <a:ext cx="4520557" cy="243840"/>
          </a:xfrm>
          <a:prstGeom prst="rect">
            <a:avLst/>
          </a:prstGeom>
        </p:spPr>
        <p:txBody>
          <a:bodyPr wrap="none" lIns="0" anchor="ctr"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>
                <a:cs typeface="Arial"/>
              </a:rPr>
              <a:t>Title Name or Department Name</a:t>
            </a:r>
            <a:endParaRPr lang="en-US" dirty="0">
              <a:cs typeface="Arial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97F4586-DDEF-C03A-6AA4-B5882C6FF503}"/>
              </a:ext>
            </a:extLst>
          </p:cNvPr>
          <p:cNvCxnSpPr/>
          <p:nvPr userDrawn="1"/>
        </p:nvCxnSpPr>
        <p:spPr>
          <a:xfrm>
            <a:off x="884663" y="6335642"/>
            <a:ext cx="0" cy="163551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0CDDA3C-FF87-0386-F2D0-0ED179CF6C99}"/>
              </a:ext>
            </a:extLst>
          </p:cNvPr>
          <p:cNvSpPr txBox="1"/>
          <p:nvPr userDrawn="1"/>
        </p:nvSpPr>
        <p:spPr>
          <a:xfrm>
            <a:off x="493226" y="6295496"/>
            <a:ext cx="329184" cy="243840"/>
          </a:xfrm>
          <a:prstGeom prst="rect">
            <a:avLst/>
          </a:prstGeom>
          <a:noFill/>
        </p:spPr>
        <p:txBody>
          <a:bodyPr wrap="none" lIns="0" rIns="0" rtlCol="0" anchor="ctr">
            <a:noAutofit/>
          </a:bodyPr>
          <a:lstStyle/>
          <a:p>
            <a:pPr algn="r"/>
            <a:fld id="{6A80920A-E64B-3542-A76A-8E6A3F6E04A6}" type="slidenum">
              <a:rPr lang="en-US" sz="12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r>
              <a:rPr lang="en-US" sz="1200" dirty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endParaRPr lang="en-US" sz="12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343E6C3E-633A-2359-C1AF-05FFD18CCC27}"/>
              </a:ext>
            </a:extLst>
          </p:cNvPr>
          <p:cNvSpPr txBox="1">
            <a:spLocks/>
          </p:cNvSpPr>
          <p:nvPr userDrawn="1"/>
        </p:nvSpPr>
        <p:spPr>
          <a:xfrm>
            <a:off x="5608907" y="6262881"/>
            <a:ext cx="4087482" cy="33234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584" indent="-10584" algn="l">
              <a:lnSpc>
                <a:spcPct val="110000"/>
              </a:lnSpc>
              <a:tabLst/>
            </a:pPr>
            <a:r>
              <a:rPr lang="en-US" sz="800" dirty="0">
                <a:solidFill>
                  <a:srgbClr val="898B8E"/>
                </a:solidFill>
                <a:latin typeface="+mn-lt"/>
                <a:cs typeface="Arial"/>
              </a:rPr>
              <a:t>CONFIDENTIAL – Contains proprietary information. Not intended for external distribution.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971977-5DA7-0639-C1EA-3C846A8EBD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884" y="6236235"/>
            <a:ext cx="1611785" cy="38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1943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id Oran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986507" y="2491326"/>
            <a:ext cx="10158560" cy="131238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ctr">
              <a:lnSpc>
                <a:spcPct val="100000"/>
              </a:lnSpc>
              <a:defRPr sz="5400" b="1" kern="600" spc="-4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722ED7-9F65-AB40-A50C-0756C8A60E8C}"/>
              </a:ext>
            </a:extLst>
          </p:cNvPr>
          <p:cNvSpPr txBox="1">
            <a:spLocks/>
          </p:cNvSpPr>
          <p:nvPr/>
        </p:nvSpPr>
        <p:spPr>
          <a:xfrm>
            <a:off x="628652" y="4867874"/>
            <a:ext cx="5906553" cy="61168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457189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E35929"/>
              </a:buClr>
              <a:buFont typeface="Arial" panose="020B0604020202020204" pitchFamily="34" charset="0"/>
              <a:buNone/>
              <a:tabLst/>
              <a:defRPr sz="1200" b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 algn="ctr" defTabSz="457189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E35929"/>
              </a:buClr>
              <a:buFont typeface="Courier New" panose="02070309020205020404" pitchFamily="49" charset="0"/>
              <a:buNone/>
              <a:tabLst/>
              <a:defRPr sz="1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378" indent="0" algn="ctr" defTabSz="45718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35929"/>
              </a:buClr>
              <a:buFont typeface="Wingdings" pitchFamily="2" charset="2"/>
              <a:buNone/>
              <a:tabLst/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566" indent="0" algn="ctr" defTabSz="45718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35929"/>
              </a:buClr>
              <a:buFont typeface="Arial"/>
              <a:buNone/>
              <a:tabLst/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754" indent="0" algn="ctr" defTabSz="457189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None/>
              <a:tabLst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2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667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6F9CDC-114C-D144-8F86-A1722BA9D9B4}"/>
              </a:ext>
            </a:extLst>
          </p:cNvPr>
          <p:cNvSpPr txBox="1"/>
          <p:nvPr userDrawn="1"/>
        </p:nvSpPr>
        <p:spPr>
          <a:xfrm>
            <a:off x="3920359" y="534976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indent="0" algn="l">
              <a:spcBef>
                <a:spcPts val="0"/>
              </a:spcBef>
              <a:buFont typeface="Arial"/>
              <a:buNone/>
            </a:pPr>
            <a:endParaRPr lang="en-US" sz="2400" b="1" dirty="0">
              <a:solidFill>
                <a:srgbClr val="0016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655267-F84B-E74B-D3E7-9D5A31510451}"/>
              </a:ext>
            </a:extLst>
          </p:cNvPr>
          <p:cNvSpPr txBox="1"/>
          <p:nvPr userDrawn="1"/>
        </p:nvSpPr>
        <p:spPr>
          <a:xfrm>
            <a:off x="664143" y="64008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indent="0" algn="l">
              <a:spcBef>
                <a:spcPts val="0"/>
              </a:spcBef>
              <a:buFont typeface="Arial"/>
              <a:buNone/>
            </a:pPr>
            <a:endParaRPr lang="en-US" sz="2400" b="1" dirty="0">
              <a:solidFill>
                <a:srgbClr val="0016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BF5D0130-AE8E-B44C-DE21-E1BEC1188A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6507" y="6295496"/>
            <a:ext cx="4520557" cy="243840"/>
          </a:xfrm>
          <a:prstGeom prst="rect">
            <a:avLst/>
          </a:prstGeom>
        </p:spPr>
        <p:txBody>
          <a:bodyPr wrap="none" lIns="0" anchor="ctr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>
                <a:cs typeface="Arial"/>
              </a:rPr>
              <a:t>Title Name or Department Name</a:t>
            </a:r>
            <a:endParaRPr lang="en-US" dirty="0">
              <a:cs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8E2F42-A07E-3B7A-FB0B-222DD81B0AF4}"/>
              </a:ext>
            </a:extLst>
          </p:cNvPr>
          <p:cNvSpPr/>
          <p:nvPr userDrawn="1"/>
        </p:nvSpPr>
        <p:spPr>
          <a:xfrm>
            <a:off x="5369192" y="0"/>
            <a:ext cx="1393189" cy="16002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2A818DC7-5B6D-6D0F-7A9C-7D1371F34C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21642" y="262779"/>
            <a:ext cx="4548716" cy="683709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>
              <a:defRPr sz="24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pPr lvl="0"/>
            <a:r>
              <a:rPr lang="en-US" dirty="0"/>
              <a:t>Enter Department Name</a:t>
            </a:r>
          </a:p>
        </p:txBody>
      </p:sp>
      <p:pic>
        <p:nvPicPr>
          <p:cNvPr id="7" name="Picture 6" descr="A close-up of a logo&#10;&#10;AI-generated content may be incorrect.">
            <a:extLst>
              <a:ext uri="{FF2B5EF4-FFF2-40B4-BE49-F238E27FC236}">
                <a16:creationId xmlns:a16="http://schemas.microsoft.com/office/drawing/2014/main" id="{5495E20A-B442-DC48-62B9-E6228055F9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786" y="6247476"/>
            <a:ext cx="1625333" cy="38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1442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id Nav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36F41B56-D2A4-5A6A-2D68-3E454C4B6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6507" y="6295496"/>
            <a:ext cx="4520557" cy="243840"/>
          </a:xfrm>
          <a:prstGeom prst="rect">
            <a:avLst/>
          </a:prstGeom>
        </p:spPr>
        <p:txBody>
          <a:bodyPr wrap="none" lIns="0" anchor="ctr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>
                <a:cs typeface="Arial"/>
              </a:rPr>
              <a:t>Title Name or Department Name</a:t>
            </a:r>
            <a:endParaRPr lang="en-US" dirty="0">
              <a:cs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094F069-C288-5040-8384-8E74ADD089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6507" y="2491326"/>
            <a:ext cx="10158560" cy="131238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ctr">
              <a:lnSpc>
                <a:spcPct val="100000"/>
              </a:lnSpc>
              <a:defRPr sz="5400" b="1" kern="600" spc="-4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87FB27-D522-F2AD-D32E-59E68D3A455E}"/>
              </a:ext>
            </a:extLst>
          </p:cNvPr>
          <p:cNvSpPr/>
          <p:nvPr userDrawn="1"/>
        </p:nvSpPr>
        <p:spPr>
          <a:xfrm>
            <a:off x="5369192" y="0"/>
            <a:ext cx="1393189" cy="16002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96622EEA-45CE-8A10-2924-783DBC87C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21642" y="262779"/>
            <a:ext cx="4548716" cy="683709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>
              <a:defRPr sz="24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pPr lvl="0"/>
            <a:r>
              <a:rPr lang="en-US" dirty="0"/>
              <a:t>Enter Department Name</a:t>
            </a:r>
          </a:p>
        </p:txBody>
      </p:sp>
      <p:pic>
        <p:nvPicPr>
          <p:cNvPr id="2" name="Picture 1" descr="A close-up of a logo&#10;&#10;AI-generated content may be incorrect.">
            <a:extLst>
              <a:ext uri="{FF2B5EF4-FFF2-40B4-BE49-F238E27FC236}">
                <a16:creationId xmlns:a16="http://schemas.microsoft.com/office/drawing/2014/main" id="{8634E69E-9BBD-68D6-5FAD-F48BCE0644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786" y="6247476"/>
            <a:ext cx="1625333" cy="39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518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- Diamond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1BA54CB8-24A9-2326-CC93-DBBD5335B6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6507" y="6295496"/>
            <a:ext cx="4520557" cy="243840"/>
          </a:xfrm>
          <a:prstGeom prst="rect">
            <a:avLst/>
          </a:prstGeom>
        </p:spPr>
        <p:txBody>
          <a:bodyPr wrap="none" lIns="0" anchor="ctr"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>
                <a:cs typeface="Arial"/>
              </a:rPr>
              <a:t>Title Name or Department Name</a:t>
            </a:r>
            <a:endParaRPr lang="en-US" dirty="0"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AFDDAC-55B1-5ED9-0038-E820009287E1}"/>
              </a:ext>
            </a:extLst>
          </p:cNvPr>
          <p:cNvSpPr txBox="1"/>
          <p:nvPr userDrawn="1"/>
        </p:nvSpPr>
        <p:spPr>
          <a:xfrm>
            <a:off x="493226" y="6295496"/>
            <a:ext cx="329184" cy="243840"/>
          </a:xfrm>
          <a:prstGeom prst="rect">
            <a:avLst/>
          </a:prstGeom>
          <a:noFill/>
        </p:spPr>
        <p:txBody>
          <a:bodyPr wrap="none" lIns="0" rIns="0" rtlCol="0" anchor="ctr">
            <a:noAutofit/>
          </a:bodyPr>
          <a:lstStyle/>
          <a:p>
            <a:pPr algn="r"/>
            <a:fld id="{6A80920A-E64B-3542-A76A-8E6A3F6E04A6}" type="slidenum">
              <a:rPr lang="en-US" sz="12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r>
              <a:rPr lang="en-US" sz="1200" dirty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endParaRPr lang="en-US" sz="12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B333B2-2C94-6433-2015-5DD95D375F77}"/>
              </a:ext>
            </a:extLst>
          </p:cNvPr>
          <p:cNvCxnSpPr/>
          <p:nvPr userDrawn="1"/>
        </p:nvCxnSpPr>
        <p:spPr>
          <a:xfrm>
            <a:off x="884663" y="6335642"/>
            <a:ext cx="0" cy="163551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AE803896-7BBC-4D3E-9C64-4882127D8018}"/>
              </a:ext>
            </a:extLst>
          </p:cNvPr>
          <p:cNvSpPr txBox="1">
            <a:spLocks/>
          </p:cNvSpPr>
          <p:nvPr userDrawn="1"/>
        </p:nvSpPr>
        <p:spPr>
          <a:xfrm>
            <a:off x="986507" y="2491326"/>
            <a:ext cx="10158560" cy="1312387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marR="0" indent="0" algn="ctr" defTabSz="6095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1" kern="600" spc="-4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Click to edit Master title style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C0D1157-0961-C980-716B-DE57F3CF507B}"/>
              </a:ext>
            </a:extLst>
          </p:cNvPr>
          <p:cNvSpPr/>
          <p:nvPr userDrawn="1"/>
        </p:nvSpPr>
        <p:spPr>
          <a:xfrm>
            <a:off x="5369192" y="0"/>
            <a:ext cx="1393189" cy="1600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92B7E594-B4DA-BF0B-3FD6-8856FF04D3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21642" y="262779"/>
            <a:ext cx="4548716" cy="683709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1pPr>
            <a:lvl2pPr>
              <a:defRPr sz="24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pPr lvl="0"/>
            <a:r>
              <a:rPr lang="en-US" dirty="0"/>
              <a:t>Enter Department Name</a:t>
            </a:r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DCA67645-2340-0F6A-A4BC-1814F3914CFB}"/>
              </a:ext>
            </a:extLst>
          </p:cNvPr>
          <p:cNvSpPr txBox="1">
            <a:spLocks/>
          </p:cNvSpPr>
          <p:nvPr userDrawn="1"/>
        </p:nvSpPr>
        <p:spPr>
          <a:xfrm>
            <a:off x="5608907" y="6262881"/>
            <a:ext cx="4087482" cy="33234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584" indent="-10584" algn="l">
              <a:lnSpc>
                <a:spcPct val="110000"/>
              </a:lnSpc>
              <a:tabLst/>
            </a:pPr>
            <a:r>
              <a:rPr lang="en-US" sz="800" dirty="0">
                <a:solidFill>
                  <a:srgbClr val="898B8E"/>
                </a:solidFill>
                <a:latin typeface="+mn-lt"/>
                <a:cs typeface="Arial"/>
              </a:rPr>
              <a:t>CONFIDENTIAL – Contains proprietary information. Not intended for external distribution.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E0B673-D9B7-7668-078B-B7C96E3B39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884" y="6253487"/>
            <a:ext cx="1611785" cy="38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0950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ght Gray Str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black">
          <a:xfrm>
            <a:off x="0" y="1651000"/>
            <a:ext cx="12192000" cy="431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EF6DEB3-3AC4-0F47-8EBF-643227F8F51D}"/>
              </a:ext>
            </a:extLst>
          </p:cNvPr>
          <p:cNvSpPr>
            <a:spLocks noGrp="1"/>
          </p:cNvSpPr>
          <p:nvPr>
            <p:ph sz="half" idx="1"/>
          </p:nvPr>
        </p:nvSpPr>
        <p:spPr bwMode="white">
          <a:xfrm>
            <a:off x="594786" y="2077156"/>
            <a:ext cx="7340711" cy="3483328"/>
          </a:xfrm>
          <a:prstGeom prst="rect">
            <a:avLst/>
          </a:prstGeom>
        </p:spPr>
        <p:txBody>
          <a:bodyPr>
            <a:noAutofit/>
          </a:bodyPr>
          <a:lstStyle>
            <a:lvl1pPr marL="228589" indent="-228589">
              <a:lnSpc>
                <a:spcPct val="100000"/>
              </a:lnSpc>
              <a:spcBef>
                <a:spcPts val="0"/>
              </a:spcBef>
              <a:tabLst/>
              <a:defRPr sz="1800">
                <a:solidFill>
                  <a:srgbClr val="4E4540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4E4540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400">
                <a:solidFill>
                  <a:srgbClr val="4E4540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400">
                <a:solidFill>
                  <a:srgbClr val="4E4540"/>
                </a:solidFill>
              </a:defRPr>
            </a:lvl4pPr>
            <a:lvl5pPr>
              <a:defRPr sz="1867">
                <a:solidFill>
                  <a:schemeClr val="tx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03D086-8945-F84E-9EBB-92AFA677F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1155"/>
            <a:ext cx="10972800" cy="108243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F81A8-C8D3-34F4-1BE5-8B01E40C15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cs typeface="Arial"/>
              </a:rPr>
              <a:t>Title Name or Department Name</a:t>
            </a:r>
            <a:endParaRPr lang="en-US" dirty="0">
              <a:solidFill>
                <a:schemeClr val="tx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00343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Orang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black">
          <a:xfrm flipH="1">
            <a:off x="2" y="0"/>
            <a:ext cx="4025348" cy="5981700"/>
          </a:xfrm>
          <a:prstGeom prst="rect">
            <a:avLst/>
          </a:prstGeom>
          <a:solidFill>
            <a:srgbClr val="E0592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67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egular"/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idx="1"/>
          </p:nvPr>
        </p:nvSpPr>
        <p:spPr bwMode="auto">
          <a:xfrm>
            <a:off x="4572000" y="1452883"/>
            <a:ext cx="6629400" cy="416185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 marL="460340" indent="-238107"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596049" y="640087"/>
            <a:ext cx="3129295" cy="5211156"/>
          </a:xfrm>
          <a:prstGeom prst="rect">
            <a:avLst/>
          </a:prstGeom>
        </p:spPr>
        <p:txBody>
          <a:bodyPr anchor="t"/>
          <a:lstStyle>
            <a:lvl1pPr>
              <a:defRPr sz="3733" b="1" i="0" spc="-67" baseline="0">
                <a:solidFill>
                  <a:schemeClr val="bg1"/>
                </a:solidFill>
                <a:latin typeface="Arial Bold"/>
                <a:ea typeface="Arial Bold"/>
                <a:cs typeface="Arial Bold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DCA6F60-9518-AE47-BC29-77491BB956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3" y="634044"/>
            <a:ext cx="4602692" cy="509165"/>
          </a:xfrm>
          <a:prstGeom prst="rect">
            <a:avLst/>
          </a:prstGeom>
          <a:noFill/>
          <a:ln>
            <a:noFill/>
          </a:ln>
        </p:spPr>
        <p:txBody>
          <a:bodyPr wrap="square" lIns="0" anchor="b">
            <a:noAutofit/>
          </a:bodyPr>
          <a:lstStyle>
            <a:lvl1pPr marL="0" indent="0" algn="l" defTabSz="914354" rtl="0" eaLnBrk="1" latinLnBrk="0" hangingPunct="1">
              <a:buNone/>
              <a:defRPr lang="en-US" sz="2133" b="1" i="0" kern="1200" spc="0" baseline="0" dirty="0" smtClean="0">
                <a:solidFill>
                  <a:schemeClr val="tx1"/>
                </a:solidFill>
                <a:latin typeface="Arial Bold"/>
                <a:ea typeface="ヒラギノ角ゴ Pro W3" charset="0"/>
                <a:cs typeface="Arial Bold"/>
              </a:defRPr>
            </a:lvl1pPr>
          </a:lstStyle>
          <a:p>
            <a:pPr marL="0" lvl="0" defTabSz="914354" latinLnBrk="0"/>
            <a:r>
              <a:rPr lang="en-US"/>
              <a:t>Edit Master text styles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9072173-75DC-9192-327A-0C672CBF8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cs typeface="Arial"/>
              </a:rPr>
              <a:t>Title Name or Department Name</a:t>
            </a:r>
            <a:endParaRPr lang="en-US">
              <a:solidFill>
                <a:schemeClr val="tx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44763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ft Orang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0E2E67B-E8C7-534B-B8CC-D1A8C8E21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735" t="4543"/>
          <a:stretch/>
        </p:blipFill>
        <p:spPr>
          <a:xfrm rot="16200000" flipH="1">
            <a:off x="-1049406" y="1049407"/>
            <a:ext cx="5941280" cy="3842467"/>
          </a:xfrm>
          <a:prstGeom prst="rect">
            <a:avLst/>
          </a:prstGeom>
        </p:spPr>
      </p:pic>
      <p:sp>
        <p:nvSpPr>
          <p:cNvPr id="9" name="Text Placeholder 2"/>
          <p:cNvSpPr>
            <a:spLocks noGrp="1"/>
          </p:cNvSpPr>
          <p:nvPr>
            <p:ph idx="1"/>
          </p:nvPr>
        </p:nvSpPr>
        <p:spPr bwMode="auto">
          <a:xfrm>
            <a:off x="4572000" y="1452883"/>
            <a:ext cx="6629400" cy="416185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 marL="460340" indent="-238107"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596049" y="640087"/>
            <a:ext cx="3129295" cy="3919556"/>
          </a:xfrm>
          <a:prstGeom prst="rect">
            <a:avLst/>
          </a:prstGeom>
        </p:spPr>
        <p:txBody>
          <a:bodyPr anchor="t"/>
          <a:lstStyle>
            <a:lvl1pPr>
              <a:defRPr sz="3733" b="1" i="0" spc="-67" baseline="0">
                <a:solidFill>
                  <a:schemeClr val="bg1"/>
                </a:solidFill>
                <a:latin typeface="Arial Bold"/>
                <a:ea typeface="Arial Bold"/>
                <a:cs typeface="Arial Bold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DCA6F60-9518-AE47-BC29-77491BB956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3" y="634044"/>
            <a:ext cx="4602692" cy="509165"/>
          </a:xfrm>
          <a:prstGeom prst="rect">
            <a:avLst/>
          </a:prstGeom>
          <a:noFill/>
          <a:ln>
            <a:noFill/>
          </a:ln>
        </p:spPr>
        <p:txBody>
          <a:bodyPr wrap="square" lIns="0" anchor="b">
            <a:noAutofit/>
          </a:bodyPr>
          <a:lstStyle>
            <a:lvl1pPr marL="0" indent="0" algn="l" defTabSz="914354" rtl="0" eaLnBrk="1" latinLnBrk="0" hangingPunct="1">
              <a:buNone/>
              <a:defRPr lang="en-US" sz="2133" b="1" i="0" kern="1200" spc="0" baseline="0" dirty="0" smtClean="0">
                <a:solidFill>
                  <a:schemeClr val="tx1"/>
                </a:solidFill>
                <a:latin typeface="Arial Bold"/>
                <a:ea typeface="ヒラギノ角ゴ Pro W3" charset="0"/>
                <a:cs typeface="Arial Bold"/>
              </a:defRPr>
            </a:lvl1pPr>
          </a:lstStyle>
          <a:p>
            <a:pPr marL="0" lvl="0" defTabSz="914354" latinLnBrk="0"/>
            <a:r>
              <a:rPr lang="en-US"/>
              <a:t>Edit Master text styles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306D1E4-87A8-AFA9-BC82-8DB74D635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cs typeface="Arial"/>
              </a:rPr>
              <a:t>Title Name or Department Name</a:t>
            </a:r>
            <a:endParaRPr lang="en-US">
              <a:solidFill>
                <a:schemeClr val="tx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64306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Gra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white">
          <a:xfrm flipH="1">
            <a:off x="2" y="0"/>
            <a:ext cx="4025348" cy="5981700"/>
          </a:xfrm>
          <a:prstGeom prst="rect">
            <a:avLst/>
          </a:prstGeom>
          <a:solidFill>
            <a:srgbClr val="0217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67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egular"/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idx="1"/>
          </p:nvPr>
        </p:nvSpPr>
        <p:spPr bwMode="auto">
          <a:xfrm>
            <a:off x="4572000" y="1452881"/>
            <a:ext cx="6629400" cy="417789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 marL="460340" indent="-238107"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596049" y="640087"/>
            <a:ext cx="3129295" cy="5211156"/>
          </a:xfrm>
          <a:prstGeom prst="rect">
            <a:avLst/>
          </a:prstGeom>
        </p:spPr>
        <p:txBody>
          <a:bodyPr anchor="t"/>
          <a:lstStyle>
            <a:lvl1pPr>
              <a:defRPr sz="3733" b="1" i="0" spc="-67" baseline="0">
                <a:solidFill>
                  <a:schemeClr val="bg1"/>
                </a:solidFill>
                <a:latin typeface="Arial Bold"/>
                <a:ea typeface="Arial Bold"/>
                <a:cs typeface="Arial Bold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DCA6F60-9518-AE47-BC29-77491BB956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3" y="634044"/>
            <a:ext cx="4602692" cy="509165"/>
          </a:xfrm>
          <a:prstGeom prst="rect">
            <a:avLst/>
          </a:prstGeom>
          <a:noFill/>
          <a:ln>
            <a:noFill/>
          </a:ln>
        </p:spPr>
        <p:txBody>
          <a:bodyPr wrap="square" lIns="0" anchor="b">
            <a:noAutofit/>
          </a:bodyPr>
          <a:lstStyle>
            <a:lvl1pPr marL="0" indent="0" algn="l" defTabSz="914354" rtl="0" eaLnBrk="1" latinLnBrk="0" hangingPunct="1">
              <a:buNone/>
              <a:defRPr lang="en-US" sz="2133" b="1" i="0" kern="1200" spc="0" baseline="0" dirty="0" smtClean="0">
                <a:solidFill>
                  <a:schemeClr val="tx1"/>
                </a:solidFill>
                <a:latin typeface="Arial Bold"/>
                <a:ea typeface="ヒラギノ角ゴ Pro W3" charset="0"/>
                <a:cs typeface="Arial Bold"/>
              </a:defRPr>
            </a:lvl1pPr>
          </a:lstStyle>
          <a:p>
            <a:pPr marL="0" lvl="0" defTabSz="914354" latinLnBrk="0"/>
            <a:r>
              <a:rPr lang="en-US"/>
              <a:t>Edit Master text styles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CB28CB1-137C-B537-F125-27E0D1A3C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cs typeface="Arial"/>
              </a:rPr>
              <a:t>Title Name or Department Name</a:t>
            </a:r>
            <a:endParaRPr lang="en-US">
              <a:solidFill>
                <a:schemeClr val="tx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22709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eft Gra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at a desk working on a computer&#10;&#10;AI-generated content may be incorrect.">
            <a:extLst>
              <a:ext uri="{FF2B5EF4-FFF2-40B4-BE49-F238E27FC236}">
                <a16:creationId xmlns:a16="http://schemas.microsoft.com/office/drawing/2014/main" id="{7A36DF3E-1991-59FB-D708-6A6C7BCED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8"/>
          <a:stretch>
            <a:fillRect/>
          </a:stretch>
        </p:blipFill>
        <p:spPr>
          <a:xfrm>
            <a:off x="2306699" y="0"/>
            <a:ext cx="9885301" cy="59817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white">
          <a:xfrm flipH="1">
            <a:off x="2" y="0"/>
            <a:ext cx="4025348" cy="5981700"/>
          </a:xfrm>
          <a:prstGeom prst="rect">
            <a:avLst/>
          </a:prstGeom>
          <a:solidFill>
            <a:srgbClr val="0217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67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egular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596049" y="640087"/>
            <a:ext cx="3129295" cy="5211156"/>
          </a:xfrm>
          <a:prstGeom prst="rect">
            <a:avLst/>
          </a:prstGeom>
        </p:spPr>
        <p:txBody>
          <a:bodyPr anchor="t"/>
          <a:lstStyle>
            <a:lvl1pPr>
              <a:defRPr sz="3733" b="1" i="0" spc="-67" baseline="0">
                <a:solidFill>
                  <a:schemeClr val="bg1"/>
                </a:solidFill>
                <a:latin typeface="Arial Bold"/>
                <a:ea typeface="Arial Bold"/>
                <a:cs typeface="Arial Bold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CB28CB1-137C-B537-F125-27E0D1A3C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cs typeface="Arial"/>
              </a:rPr>
              <a:t>Title Name or Department Name</a:t>
            </a:r>
            <a:endParaRPr lang="en-US">
              <a:solidFill>
                <a:schemeClr val="tx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7163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Diamond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696CD2-1C5B-9947-A201-79DDCBAF57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27296" y="3429001"/>
            <a:ext cx="10158560" cy="131238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100000"/>
              </a:lnSpc>
              <a:defRPr sz="5400" b="1" kern="600" spc="-4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24D40D-FB95-9C45-9A43-9331A6B7271B}"/>
              </a:ext>
            </a:extLst>
          </p:cNvPr>
          <p:cNvSpPr/>
          <p:nvPr/>
        </p:nvSpPr>
        <p:spPr bwMode="white">
          <a:xfrm>
            <a:off x="0" y="5711843"/>
            <a:ext cx="12192000" cy="1146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722ED7-9F65-AB40-A50C-0756C8A60E8C}"/>
              </a:ext>
            </a:extLst>
          </p:cNvPr>
          <p:cNvSpPr txBox="1">
            <a:spLocks/>
          </p:cNvSpPr>
          <p:nvPr/>
        </p:nvSpPr>
        <p:spPr>
          <a:xfrm>
            <a:off x="628652" y="4867874"/>
            <a:ext cx="5906553" cy="61168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457189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E35929"/>
              </a:buClr>
              <a:buFont typeface="Arial" panose="020B0604020202020204" pitchFamily="34" charset="0"/>
              <a:buNone/>
              <a:tabLst/>
              <a:defRPr sz="1200" b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 algn="ctr" defTabSz="457189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E35929"/>
              </a:buClr>
              <a:buFont typeface="Courier New" panose="02070309020205020404" pitchFamily="49" charset="0"/>
              <a:buNone/>
              <a:tabLst/>
              <a:defRPr sz="1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378" indent="0" algn="ctr" defTabSz="45718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35929"/>
              </a:buClr>
              <a:buFont typeface="Wingdings" pitchFamily="2" charset="2"/>
              <a:buNone/>
              <a:tabLst/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566" indent="0" algn="ctr" defTabSz="45718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35929"/>
              </a:buClr>
              <a:buFont typeface="Arial"/>
              <a:buNone/>
              <a:tabLst/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754" indent="0" algn="ctr" defTabSz="457189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None/>
              <a:tabLst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2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667" dirty="0">
              <a:solidFill>
                <a:schemeClr val="bg1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627297" y="4922338"/>
            <a:ext cx="4548716" cy="683709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pPr lvl="0"/>
            <a:r>
              <a:rPr lang="en-US" dirty="0"/>
              <a:t>Enter Department Name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26D7CEBF-8783-A7FA-84D9-F045598FF9EF}"/>
              </a:ext>
            </a:extLst>
          </p:cNvPr>
          <p:cNvSpPr txBox="1">
            <a:spLocks/>
          </p:cNvSpPr>
          <p:nvPr userDrawn="1"/>
        </p:nvSpPr>
        <p:spPr>
          <a:xfrm>
            <a:off x="5608907" y="6262881"/>
            <a:ext cx="4087482" cy="33234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584" indent="-10584" algn="l">
              <a:lnSpc>
                <a:spcPct val="110000"/>
              </a:lnSpc>
              <a:tabLst/>
            </a:pPr>
            <a:r>
              <a:rPr lang="en-US" sz="800" dirty="0">
                <a:solidFill>
                  <a:srgbClr val="898B8E"/>
                </a:solidFill>
                <a:latin typeface="+mn-lt"/>
                <a:cs typeface="Arial"/>
              </a:rPr>
              <a:t>CONFIDENTIAL – Contains proprietary information. Not intended for external distribution.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2A2E39-3899-AC43-36EE-6285272280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884" y="6253487"/>
            <a:ext cx="1611785" cy="38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4574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eft Gra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hand pressing a telephone button&#10;&#10;AI-generated content may be incorrect.">
            <a:extLst>
              <a:ext uri="{FF2B5EF4-FFF2-40B4-BE49-F238E27FC236}">
                <a16:creationId xmlns:a16="http://schemas.microsoft.com/office/drawing/2014/main" id="{64B9E4AD-3024-C5A1-36FB-D835AB4FA7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78"/>
          <a:stretch>
            <a:fillRect/>
          </a:stretch>
        </p:blipFill>
        <p:spPr>
          <a:xfrm>
            <a:off x="1904998" y="0"/>
            <a:ext cx="10287000" cy="59817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white">
          <a:xfrm flipH="1">
            <a:off x="2" y="0"/>
            <a:ext cx="4025348" cy="5981700"/>
          </a:xfrm>
          <a:prstGeom prst="rect">
            <a:avLst/>
          </a:prstGeom>
          <a:solidFill>
            <a:srgbClr val="0217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67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egular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596049" y="640087"/>
            <a:ext cx="3129295" cy="5211156"/>
          </a:xfrm>
          <a:prstGeom prst="rect">
            <a:avLst/>
          </a:prstGeom>
        </p:spPr>
        <p:txBody>
          <a:bodyPr anchor="t"/>
          <a:lstStyle>
            <a:lvl1pPr>
              <a:defRPr sz="3733" b="1" i="0" spc="-67" baseline="0">
                <a:solidFill>
                  <a:schemeClr val="bg1"/>
                </a:solidFill>
                <a:latin typeface="Arial Bold"/>
                <a:ea typeface="Arial Bold"/>
                <a:cs typeface="Arial Bold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CB28CB1-137C-B537-F125-27E0D1A3C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cs typeface="Arial"/>
              </a:rPr>
              <a:t>Title Name or Department Name</a:t>
            </a:r>
            <a:endParaRPr lang="en-US">
              <a:solidFill>
                <a:schemeClr val="tx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75137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eft Gra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aby sleeping in a blanket&#10;&#10;AI-generated content may be incorrect.">
            <a:extLst>
              <a:ext uri="{FF2B5EF4-FFF2-40B4-BE49-F238E27FC236}">
                <a16:creationId xmlns:a16="http://schemas.microsoft.com/office/drawing/2014/main" id="{228FADB6-3911-99EA-C00C-8B962C6CDE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>
            <a:fillRect/>
          </a:stretch>
        </p:blipFill>
        <p:spPr>
          <a:xfrm>
            <a:off x="1492150" y="-18483"/>
            <a:ext cx="10699848" cy="601866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white">
          <a:xfrm flipH="1">
            <a:off x="2" y="0"/>
            <a:ext cx="4025348" cy="5981700"/>
          </a:xfrm>
          <a:prstGeom prst="rect">
            <a:avLst/>
          </a:prstGeom>
          <a:solidFill>
            <a:srgbClr val="0217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67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egular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596049" y="640087"/>
            <a:ext cx="3129295" cy="5211156"/>
          </a:xfrm>
          <a:prstGeom prst="rect">
            <a:avLst/>
          </a:prstGeom>
        </p:spPr>
        <p:txBody>
          <a:bodyPr anchor="t"/>
          <a:lstStyle>
            <a:lvl1pPr>
              <a:defRPr sz="3733" b="1" i="0" spc="-67" baseline="0">
                <a:solidFill>
                  <a:schemeClr val="bg1"/>
                </a:solidFill>
                <a:latin typeface="Arial Bold"/>
                <a:ea typeface="Arial Bold"/>
                <a:cs typeface="Arial Bold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CB28CB1-137C-B537-F125-27E0D1A3C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cs typeface="Arial"/>
              </a:rPr>
              <a:t>Title Name or Department Name</a:t>
            </a:r>
            <a:endParaRPr lang="en-US">
              <a:solidFill>
                <a:schemeClr val="tx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13959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ft Gra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8CFB8E3-A615-A94A-8B73-81A54C81F8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735" t="4543"/>
          <a:stretch/>
        </p:blipFill>
        <p:spPr>
          <a:xfrm rot="16200000" flipH="1">
            <a:off x="-1049406" y="1049406"/>
            <a:ext cx="5941280" cy="3842468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596049" y="640087"/>
            <a:ext cx="3129295" cy="3783632"/>
          </a:xfrm>
          <a:prstGeom prst="rect">
            <a:avLst/>
          </a:prstGeom>
        </p:spPr>
        <p:txBody>
          <a:bodyPr anchor="t"/>
          <a:lstStyle>
            <a:lvl1pPr>
              <a:defRPr sz="3733" b="1" i="0" spc="-67" baseline="0">
                <a:solidFill>
                  <a:schemeClr val="bg1"/>
                </a:solidFill>
                <a:latin typeface="Arial Bold"/>
                <a:ea typeface="Arial Bold"/>
                <a:cs typeface="Arial Bold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A50F3FF-4872-3F68-4A3F-FF9D6DB9C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cs typeface="Arial"/>
              </a:rPr>
              <a:t>Title Name or Department Name</a:t>
            </a:r>
            <a:endParaRPr lang="en-US">
              <a:solidFill>
                <a:schemeClr val="tx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65968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eft Gra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8CFB8E3-A615-A94A-8B73-81A54C81F8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735" t="4543"/>
          <a:stretch/>
        </p:blipFill>
        <p:spPr>
          <a:xfrm rot="16200000" flipH="1">
            <a:off x="-1049406" y="1049406"/>
            <a:ext cx="5941280" cy="3842468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596049" y="640087"/>
            <a:ext cx="3129295" cy="3783632"/>
          </a:xfrm>
          <a:prstGeom prst="rect">
            <a:avLst/>
          </a:prstGeom>
        </p:spPr>
        <p:txBody>
          <a:bodyPr anchor="t"/>
          <a:lstStyle>
            <a:lvl1pPr>
              <a:defRPr sz="3733" b="1" i="0" spc="-67" baseline="0">
                <a:solidFill>
                  <a:schemeClr val="bg1"/>
                </a:solidFill>
                <a:latin typeface="Arial Bold"/>
                <a:ea typeface="Arial Bold"/>
                <a:cs typeface="Arial Bold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A50F3FF-4872-3F68-4A3F-FF9D6DB9C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cs typeface="Arial"/>
              </a:rPr>
              <a:t>Title Name or Department Name</a:t>
            </a:r>
            <a:endParaRPr lang="en-US">
              <a:solidFill>
                <a:schemeClr val="tx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10084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eft Gra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1A60613-C039-B6DE-A9C8-B7399AB014C9}"/>
              </a:ext>
            </a:extLst>
          </p:cNvPr>
          <p:cNvSpPr/>
          <p:nvPr userDrawn="1"/>
        </p:nvSpPr>
        <p:spPr>
          <a:xfrm>
            <a:off x="1" y="318664"/>
            <a:ext cx="12192000" cy="580477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8CFB8E3-A615-A94A-8B73-81A54C81F8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735" t="4543"/>
          <a:stretch/>
        </p:blipFill>
        <p:spPr>
          <a:xfrm rot="16200000" flipH="1">
            <a:off x="-1049406" y="1049406"/>
            <a:ext cx="5941280" cy="3842468"/>
          </a:xfrm>
          <a:prstGeom prst="rect">
            <a:avLst/>
          </a:prstGeom>
        </p:spPr>
      </p:pic>
      <p:sp>
        <p:nvSpPr>
          <p:cNvPr id="9" name="Text Placeholder 2"/>
          <p:cNvSpPr>
            <a:spLocks noGrp="1"/>
          </p:cNvSpPr>
          <p:nvPr>
            <p:ph idx="1"/>
          </p:nvPr>
        </p:nvSpPr>
        <p:spPr bwMode="auto">
          <a:xfrm>
            <a:off x="4572000" y="1452881"/>
            <a:ext cx="6629400" cy="417789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 marL="460340" indent="-238107"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596049" y="640087"/>
            <a:ext cx="3129295" cy="3783632"/>
          </a:xfrm>
          <a:prstGeom prst="rect">
            <a:avLst/>
          </a:prstGeom>
        </p:spPr>
        <p:txBody>
          <a:bodyPr anchor="t"/>
          <a:lstStyle>
            <a:lvl1pPr>
              <a:defRPr sz="3733" b="1" i="0" spc="-67" baseline="0">
                <a:solidFill>
                  <a:schemeClr val="bg1"/>
                </a:solidFill>
                <a:latin typeface="Arial Bold"/>
                <a:ea typeface="Arial Bold"/>
                <a:cs typeface="Arial Bold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DCA6F60-9518-AE47-BC29-77491BB956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3" y="634044"/>
            <a:ext cx="4602692" cy="509165"/>
          </a:xfrm>
          <a:prstGeom prst="rect">
            <a:avLst/>
          </a:prstGeom>
          <a:noFill/>
          <a:ln>
            <a:noFill/>
          </a:ln>
        </p:spPr>
        <p:txBody>
          <a:bodyPr wrap="square" lIns="0" anchor="b">
            <a:noAutofit/>
          </a:bodyPr>
          <a:lstStyle>
            <a:lvl1pPr marL="0" indent="0" algn="l" defTabSz="914354" rtl="0" eaLnBrk="1" latinLnBrk="0" hangingPunct="1">
              <a:buNone/>
              <a:defRPr lang="en-US" sz="2133" b="1" i="0" kern="1200" spc="0" baseline="0" dirty="0" smtClean="0">
                <a:solidFill>
                  <a:schemeClr val="tx1"/>
                </a:solidFill>
                <a:latin typeface="Arial Bold"/>
                <a:ea typeface="ヒラギノ角ゴ Pro W3" charset="0"/>
                <a:cs typeface="Arial Bold"/>
              </a:defRPr>
            </a:lvl1pPr>
          </a:lstStyle>
          <a:p>
            <a:pPr marL="0" lvl="0" defTabSz="914354" latinLnBrk="0"/>
            <a:r>
              <a:rPr lang="en-US"/>
              <a:t>Edit Master text styles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A50F3FF-4872-3F68-4A3F-FF9D6DB9C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cs typeface="Arial"/>
              </a:rPr>
              <a:t>Title Name or Department Name</a:t>
            </a:r>
            <a:endParaRPr lang="en-US">
              <a:solidFill>
                <a:schemeClr val="tx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35747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Unev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72003" y="634044"/>
            <a:ext cx="4602692" cy="509165"/>
          </a:xfrm>
          <a:prstGeom prst="rect">
            <a:avLst/>
          </a:prstGeom>
          <a:noFill/>
          <a:ln>
            <a:noFill/>
          </a:ln>
        </p:spPr>
        <p:txBody>
          <a:bodyPr wrap="square" lIns="0" anchor="b">
            <a:noAutofit/>
          </a:bodyPr>
          <a:lstStyle>
            <a:lvl1pPr marL="0" indent="0" algn="l" defTabSz="914354" rtl="0" eaLnBrk="1" latinLnBrk="0" hangingPunct="1">
              <a:buNone/>
              <a:defRPr lang="en-US" sz="2133" b="1" i="0" kern="1200" spc="0" baseline="0" dirty="0" smtClean="0">
                <a:solidFill>
                  <a:schemeClr val="tx1"/>
                </a:solidFill>
                <a:latin typeface="Arial Bold"/>
                <a:ea typeface="ヒラギノ角ゴ Pro W3" charset="0"/>
                <a:cs typeface="Arial Bold"/>
              </a:defRPr>
            </a:lvl1pPr>
          </a:lstStyle>
          <a:p>
            <a:pPr marL="0" lvl="0" defTabSz="914354" latinLnBrk="0"/>
            <a:r>
              <a:rPr lang="en-US"/>
              <a:t>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596039" y="640086"/>
            <a:ext cx="3151872" cy="534161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733" b="1" i="0" spc="-67" baseline="0">
                <a:solidFill>
                  <a:schemeClr val="tx2"/>
                </a:solidFill>
                <a:latin typeface="Arial Bold"/>
                <a:ea typeface="Arial Bold"/>
                <a:cs typeface="Arial Bold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idx="1"/>
          </p:nvPr>
        </p:nvSpPr>
        <p:spPr bwMode="auto">
          <a:xfrm>
            <a:off x="4572000" y="1452881"/>
            <a:ext cx="6629400" cy="452881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 marL="460340" indent="-238107"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446883C-B464-B97C-B269-91462975E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cs typeface="Arial"/>
              </a:rPr>
              <a:t>Title Name or Department Name</a:t>
            </a:r>
            <a:endParaRPr lang="en-US">
              <a:solidFill>
                <a:schemeClr val="tx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04849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Str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ED25B6F-9899-7444-9A22-B086967762B8}"/>
              </a:ext>
            </a:extLst>
          </p:cNvPr>
          <p:cNvSpPr/>
          <p:nvPr/>
        </p:nvSpPr>
        <p:spPr bwMode="black">
          <a:xfrm>
            <a:off x="0" y="0"/>
            <a:ext cx="1308409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D20E4876-1325-9047-950B-FD644C889D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5172" y="1658297"/>
            <a:ext cx="9460028" cy="43234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8C30E2AD-8AB0-0843-8380-783EFC50D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1067" y="331155"/>
            <a:ext cx="9871333" cy="108243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868F9F-957B-1D4B-9208-AB794DF7F4EF}"/>
              </a:ext>
            </a:extLst>
          </p:cNvPr>
          <p:cNvCxnSpPr/>
          <p:nvPr userDrawn="1"/>
        </p:nvCxnSpPr>
        <p:spPr>
          <a:xfrm>
            <a:off x="2056609" y="6335642"/>
            <a:ext cx="0" cy="163551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66CCAE4-60B5-2945-8ACF-B476EBCD2D2F}"/>
              </a:ext>
            </a:extLst>
          </p:cNvPr>
          <p:cNvSpPr txBox="1"/>
          <p:nvPr userDrawn="1"/>
        </p:nvSpPr>
        <p:spPr>
          <a:xfrm>
            <a:off x="1665172" y="6295496"/>
            <a:ext cx="329184" cy="243840"/>
          </a:xfrm>
          <a:prstGeom prst="rect">
            <a:avLst/>
          </a:prstGeom>
          <a:noFill/>
        </p:spPr>
        <p:txBody>
          <a:bodyPr wrap="none" lIns="0" rIns="0" rtlCol="0" anchor="ctr">
            <a:noAutofit/>
          </a:bodyPr>
          <a:lstStyle/>
          <a:p>
            <a:pPr algn="r"/>
            <a:fld id="{6A80920A-E64B-3542-A76A-8E6A3F6E04A6}" type="slidenum">
              <a:rPr lang="en-US" sz="12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r>
              <a:rPr lang="en-US" sz="1200" dirty="0">
                <a:solidFill>
                  <a:schemeClr val="bg2">
                    <a:lumMod val="75000"/>
                  </a:schemeClr>
                </a:solidFill>
                <a:latin typeface="+mn-lt"/>
                <a:cs typeface="Arial"/>
              </a:rPr>
              <a:t> 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37B3D3E-973E-6392-AC89-AE1E9D169DD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60791" y="6295496"/>
            <a:ext cx="4520557" cy="243840"/>
          </a:xfrm>
        </p:spPr>
        <p:txBody>
          <a:bodyPr/>
          <a:lstStyle/>
          <a:p>
            <a:r>
              <a:rPr lang="en-US">
                <a:cs typeface="Arial"/>
              </a:rPr>
              <a:t>Title Name or Department Name</a:t>
            </a:r>
            <a:endParaRPr lang="en-US" dirty="0">
              <a:solidFill>
                <a:schemeClr val="tx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88630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56">
          <p15:clr>
            <a:srgbClr val="FBAE40"/>
          </p15:clr>
        </p15:guide>
        <p15:guide id="2" orient="horz" pos="2160">
          <p15:clr>
            <a:srgbClr val="A4A3A4"/>
          </p15:clr>
        </p15:guide>
        <p15:guide id="3" pos="3840">
          <p15:clr>
            <a:srgbClr val="A4A3A4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 Str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ED25B6F-9899-7444-9A22-B086967762B8}"/>
              </a:ext>
            </a:extLst>
          </p:cNvPr>
          <p:cNvSpPr/>
          <p:nvPr/>
        </p:nvSpPr>
        <p:spPr bwMode="white">
          <a:xfrm>
            <a:off x="12" y="0"/>
            <a:ext cx="1308409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F8B8D07E-A29F-FC4A-AB61-B12CDEED1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5172" y="1658297"/>
            <a:ext cx="9460028" cy="43234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D036A2CE-7749-AA47-83CE-E40C6B05D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1067" y="331155"/>
            <a:ext cx="9871333" cy="108243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8A72A5-B345-0043-8A3E-59BA00537DB3}"/>
              </a:ext>
            </a:extLst>
          </p:cNvPr>
          <p:cNvCxnSpPr/>
          <p:nvPr userDrawn="1"/>
        </p:nvCxnSpPr>
        <p:spPr>
          <a:xfrm>
            <a:off x="2056609" y="6335642"/>
            <a:ext cx="0" cy="163551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993B63C-A585-4348-90A7-DF1B02095290}"/>
              </a:ext>
            </a:extLst>
          </p:cNvPr>
          <p:cNvSpPr txBox="1"/>
          <p:nvPr userDrawn="1"/>
        </p:nvSpPr>
        <p:spPr>
          <a:xfrm>
            <a:off x="1665172" y="6295496"/>
            <a:ext cx="329184" cy="243840"/>
          </a:xfrm>
          <a:prstGeom prst="rect">
            <a:avLst/>
          </a:prstGeom>
          <a:noFill/>
        </p:spPr>
        <p:txBody>
          <a:bodyPr wrap="none" lIns="0" rIns="0" rtlCol="0" anchor="ctr">
            <a:noAutofit/>
          </a:bodyPr>
          <a:lstStyle/>
          <a:p>
            <a:pPr algn="r"/>
            <a:fld id="{6A80920A-E64B-3542-A76A-8E6A3F6E04A6}" type="slidenum">
              <a:rPr lang="en-US" sz="12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r>
              <a:rPr lang="en-US" sz="1200" dirty="0">
                <a:solidFill>
                  <a:schemeClr val="bg2">
                    <a:lumMod val="75000"/>
                  </a:schemeClr>
                </a:solidFill>
                <a:latin typeface="+mn-lt"/>
                <a:cs typeface="Arial"/>
              </a:rPr>
              <a:t> 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4CBE9E-4C57-ABE2-EED4-C9F0356D39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55051" y="6295496"/>
            <a:ext cx="4520557" cy="243840"/>
          </a:xfrm>
        </p:spPr>
        <p:txBody>
          <a:bodyPr/>
          <a:lstStyle/>
          <a:p>
            <a:r>
              <a:rPr lang="en-US">
                <a:cs typeface="Arial"/>
              </a:rPr>
              <a:t>Title Name or Department Name</a:t>
            </a:r>
            <a:endParaRPr lang="en-US" dirty="0">
              <a:solidFill>
                <a:schemeClr val="tx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1847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56">
          <p15:clr>
            <a:srgbClr val="FBAE40"/>
          </p15:clr>
        </p15:guide>
        <p15:guide id="3" orient="horz" pos="2160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vy Str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570A25-CF7E-EF20-7199-4B3A1EB1DE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821" r="15012" b="19781"/>
          <a:stretch>
            <a:fillRect/>
          </a:stretch>
        </p:blipFill>
        <p:spPr>
          <a:xfrm>
            <a:off x="1308421" y="-1352515"/>
            <a:ext cx="10883579" cy="821051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ED25B6F-9899-7444-9A22-B086967762B8}"/>
              </a:ext>
            </a:extLst>
          </p:cNvPr>
          <p:cNvSpPr/>
          <p:nvPr/>
        </p:nvSpPr>
        <p:spPr bwMode="white">
          <a:xfrm>
            <a:off x="12" y="0"/>
            <a:ext cx="1308409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8A72A5-B345-0043-8A3E-59BA00537DB3}"/>
              </a:ext>
            </a:extLst>
          </p:cNvPr>
          <p:cNvCxnSpPr/>
          <p:nvPr userDrawn="1"/>
        </p:nvCxnSpPr>
        <p:spPr>
          <a:xfrm>
            <a:off x="2056609" y="6335642"/>
            <a:ext cx="0" cy="163551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993B63C-A585-4348-90A7-DF1B02095290}"/>
              </a:ext>
            </a:extLst>
          </p:cNvPr>
          <p:cNvSpPr txBox="1"/>
          <p:nvPr userDrawn="1"/>
        </p:nvSpPr>
        <p:spPr>
          <a:xfrm>
            <a:off x="1665172" y="6295496"/>
            <a:ext cx="329184" cy="243840"/>
          </a:xfrm>
          <a:prstGeom prst="rect">
            <a:avLst/>
          </a:prstGeom>
          <a:noFill/>
        </p:spPr>
        <p:txBody>
          <a:bodyPr wrap="none" lIns="0" rIns="0" rtlCol="0" anchor="ctr">
            <a:noAutofit/>
          </a:bodyPr>
          <a:lstStyle/>
          <a:p>
            <a:pPr algn="r"/>
            <a:fld id="{6A80920A-E64B-3542-A76A-8E6A3F6E04A6}" type="slidenum">
              <a:rPr lang="en-US" sz="12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r>
              <a:rPr lang="en-US" sz="1200" dirty="0">
                <a:solidFill>
                  <a:schemeClr val="bg2">
                    <a:lumMod val="75000"/>
                  </a:schemeClr>
                </a:solidFill>
                <a:latin typeface="+mn-lt"/>
                <a:cs typeface="Arial"/>
              </a:rPr>
              <a:t> 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4CBE9E-4C57-ABE2-EED4-C9F0356D39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55051" y="6295496"/>
            <a:ext cx="4520557" cy="243840"/>
          </a:xfrm>
        </p:spPr>
        <p:txBody>
          <a:bodyPr/>
          <a:lstStyle/>
          <a:p>
            <a:r>
              <a:rPr lang="en-US">
                <a:cs typeface="Arial"/>
              </a:rPr>
              <a:t>Title Name or Department Name</a:t>
            </a:r>
            <a:endParaRPr lang="en-US" dirty="0">
              <a:solidFill>
                <a:schemeClr val="tx1"/>
              </a:solidFill>
              <a:cs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512719-D935-7946-5A7C-C083AE8D14A5}"/>
              </a:ext>
            </a:extLst>
          </p:cNvPr>
          <p:cNvSpPr/>
          <p:nvPr userDrawn="1"/>
        </p:nvSpPr>
        <p:spPr>
          <a:xfrm>
            <a:off x="1308421" y="-1"/>
            <a:ext cx="10883579" cy="6858001"/>
          </a:xfrm>
          <a:prstGeom prst="rect">
            <a:avLst/>
          </a:prstGeom>
          <a:solidFill>
            <a:srgbClr val="03173E">
              <a:alpha val="6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9625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56">
          <p15:clr>
            <a:srgbClr val="FBAE40"/>
          </p15:clr>
        </p15:guide>
        <p15:guide id="3" orient="horz" pos="2160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avy Str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ED25B6F-9899-7444-9A22-B086967762B8}"/>
              </a:ext>
            </a:extLst>
          </p:cNvPr>
          <p:cNvSpPr/>
          <p:nvPr/>
        </p:nvSpPr>
        <p:spPr bwMode="white">
          <a:xfrm>
            <a:off x="12" y="0"/>
            <a:ext cx="1308409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8A72A5-B345-0043-8A3E-59BA00537DB3}"/>
              </a:ext>
            </a:extLst>
          </p:cNvPr>
          <p:cNvCxnSpPr/>
          <p:nvPr userDrawn="1"/>
        </p:nvCxnSpPr>
        <p:spPr>
          <a:xfrm>
            <a:off x="2056609" y="6335642"/>
            <a:ext cx="0" cy="163551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993B63C-A585-4348-90A7-DF1B02095290}"/>
              </a:ext>
            </a:extLst>
          </p:cNvPr>
          <p:cNvSpPr txBox="1"/>
          <p:nvPr userDrawn="1"/>
        </p:nvSpPr>
        <p:spPr>
          <a:xfrm>
            <a:off x="1665172" y="6295496"/>
            <a:ext cx="329184" cy="243840"/>
          </a:xfrm>
          <a:prstGeom prst="rect">
            <a:avLst/>
          </a:prstGeom>
          <a:noFill/>
        </p:spPr>
        <p:txBody>
          <a:bodyPr wrap="none" lIns="0" rIns="0" rtlCol="0" anchor="ctr">
            <a:noAutofit/>
          </a:bodyPr>
          <a:lstStyle/>
          <a:p>
            <a:pPr algn="r"/>
            <a:fld id="{6A80920A-E64B-3542-A76A-8E6A3F6E04A6}" type="slidenum">
              <a:rPr lang="en-US" sz="12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r>
              <a:rPr lang="en-US" sz="1200" dirty="0">
                <a:solidFill>
                  <a:schemeClr val="bg2">
                    <a:lumMod val="75000"/>
                  </a:schemeClr>
                </a:solidFill>
                <a:latin typeface="+mn-lt"/>
                <a:cs typeface="Arial"/>
              </a:rPr>
              <a:t> 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4CBE9E-4C57-ABE2-EED4-C9F0356D39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55051" y="6295496"/>
            <a:ext cx="4520557" cy="243840"/>
          </a:xfrm>
        </p:spPr>
        <p:txBody>
          <a:bodyPr/>
          <a:lstStyle/>
          <a:p>
            <a:r>
              <a:rPr lang="en-US">
                <a:cs typeface="Arial"/>
              </a:rPr>
              <a:t>Title Name or Department Name</a:t>
            </a:r>
            <a:endParaRPr lang="en-US" dirty="0">
              <a:solidFill>
                <a:schemeClr val="tx1"/>
              </a:solidFill>
              <a:cs typeface="Arial"/>
            </a:endParaRPr>
          </a:p>
        </p:txBody>
      </p:sp>
      <p:pic>
        <p:nvPicPr>
          <p:cNvPr id="6" name="Picture 5" descr="A person in a white coat looking at a person&#10;&#10;AI-generated content may be incorrect.">
            <a:extLst>
              <a:ext uri="{FF2B5EF4-FFF2-40B4-BE49-F238E27FC236}">
                <a16:creationId xmlns:a16="http://schemas.microsoft.com/office/drawing/2014/main" id="{710A618E-A570-3F95-A31F-BC8A74C16C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4"/>
          <a:stretch>
            <a:fillRect/>
          </a:stretch>
        </p:blipFill>
        <p:spPr>
          <a:xfrm>
            <a:off x="1308421" y="0"/>
            <a:ext cx="10883579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0512719-D935-7946-5A7C-C083AE8D14A5}"/>
              </a:ext>
            </a:extLst>
          </p:cNvPr>
          <p:cNvSpPr/>
          <p:nvPr userDrawn="1"/>
        </p:nvSpPr>
        <p:spPr>
          <a:xfrm>
            <a:off x="1308421" y="0"/>
            <a:ext cx="10883579" cy="6858001"/>
          </a:xfrm>
          <a:prstGeom prst="rect">
            <a:avLst/>
          </a:prstGeom>
          <a:solidFill>
            <a:srgbClr val="03173E">
              <a:alpha val="6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061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56">
          <p15:clr>
            <a:srgbClr val="FBAE40"/>
          </p15:clr>
        </p15:guide>
        <p15:guide id="3" orient="horz" pos="2160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Oversize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C95CE3-57D6-4048-AB4B-E30B140FBD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12"/>
          <a:stretch/>
        </p:blipFill>
        <p:spPr>
          <a:xfrm>
            <a:off x="0" y="0"/>
            <a:ext cx="12192000" cy="5711843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27296" y="3429001"/>
            <a:ext cx="10158560" cy="131238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100000"/>
              </a:lnSpc>
              <a:defRPr sz="5400" b="1" kern="600" spc="-4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24D40D-FB95-9C45-9A43-9331A6B7271B}"/>
              </a:ext>
            </a:extLst>
          </p:cNvPr>
          <p:cNvSpPr/>
          <p:nvPr/>
        </p:nvSpPr>
        <p:spPr bwMode="white">
          <a:xfrm>
            <a:off x="0" y="5711843"/>
            <a:ext cx="12192000" cy="1146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722ED7-9F65-AB40-A50C-0756C8A60E8C}"/>
              </a:ext>
            </a:extLst>
          </p:cNvPr>
          <p:cNvSpPr txBox="1">
            <a:spLocks/>
          </p:cNvSpPr>
          <p:nvPr/>
        </p:nvSpPr>
        <p:spPr>
          <a:xfrm>
            <a:off x="628652" y="4867874"/>
            <a:ext cx="5906553" cy="61168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457189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E35929"/>
              </a:buClr>
              <a:buFont typeface="Arial" panose="020B0604020202020204" pitchFamily="34" charset="0"/>
              <a:buNone/>
              <a:tabLst/>
              <a:defRPr sz="1200" b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 algn="ctr" defTabSz="457189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E35929"/>
              </a:buClr>
              <a:buFont typeface="Courier New" panose="02070309020205020404" pitchFamily="49" charset="0"/>
              <a:buNone/>
              <a:tabLst/>
              <a:defRPr sz="1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378" indent="0" algn="ctr" defTabSz="45718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35929"/>
              </a:buClr>
              <a:buFont typeface="Wingdings" pitchFamily="2" charset="2"/>
              <a:buNone/>
              <a:tabLst/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566" indent="0" algn="ctr" defTabSz="45718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35929"/>
              </a:buClr>
              <a:buFont typeface="Arial"/>
              <a:buNone/>
              <a:tabLst/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754" indent="0" algn="ctr" defTabSz="457189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None/>
              <a:tabLst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2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667" dirty="0">
              <a:solidFill>
                <a:schemeClr val="bg1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627297" y="4922338"/>
            <a:ext cx="4548716" cy="683709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pPr lvl="0"/>
            <a:r>
              <a:rPr lang="en-US" dirty="0"/>
              <a:t>Enter Department Name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68B0FB82-D657-D8BD-E03D-B15BAAF8A258}"/>
              </a:ext>
            </a:extLst>
          </p:cNvPr>
          <p:cNvSpPr txBox="1">
            <a:spLocks/>
          </p:cNvSpPr>
          <p:nvPr userDrawn="1"/>
        </p:nvSpPr>
        <p:spPr>
          <a:xfrm>
            <a:off x="5608907" y="6262881"/>
            <a:ext cx="4087482" cy="33234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584" indent="-10584" algn="l">
              <a:lnSpc>
                <a:spcPct val="110000"/>
              </a:lnSpc>
              <a:tabLst/>
            </a:pPr>
            <a:r>
              <a:rPr lang="en-US" sz="800" dirty="0">
                <a:solidFill>
                  <a:srgbClr val="898B8E"/>
                </a:solidFill>
                <a:latin typeface="+mn-lt"/>
                <a:cs typeface="Arial"/>
              </a:rPr>
              <a:t>CONFIDENTIAL – Contains proprietary information. Not intended for external distribution.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31333D0-D9CF-652D-D9D6-968DEA9418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884" y="6253487"/>
            <a:ext cx="1611785" cy="38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4141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Navy Str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ED25B6F-9899-7444-9A22-B086967762B8}"/>
              </a:ext>
            </a:extLst>
          </p:cNvPr>
          <p:cNvSpPr/>
          <p:nvPr/>
        </p:nvSpPr>
        <p:spPr bwMode="white">
          <a:xfrm>
            <a:off x="12" y="0"/>
            <a:ext cx="1308409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8A72A5-B345-0043-8A3E-59BA00537DB3}"/>
              </a:ext>
            </a:extLst>
          </p:cNvPr>
          <p:cNvCxnSpPr/>
          <p:nvPr userDrawn="1"/>
        </p:nvCxnSpPr>
        <p:spPr>
          <a:xfrm>
            <a:off x="2056609" y="6335642"/>
            <a:ext cx="0" cy="163551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993B63C-A585-4348-90A7-DF1B02095290}"/>
              </a:ext>
            </a:extLst>
          </p:cNvPr>
          <p:cNvSpPr txBox="1"/>
          <p:nvPr userDrawn="1"/>
        </p:nvSpPr>
        <p:spPr>
          <a:xfrm>
            <a:off x="1665172" y="6295496"/>
            <a:ext cx="329184" cy="243840"/>
          </a:xfrm>
          <a:prstGeom prst="rect">
            <a:avLst/>
          </a:prstGeom>
          <a:noFill/>
        </p:spPr>
        <p:txBody>
          <a:bodyPr wrap="none" lIns="0" rIns="0" rtlCol="0" anchor="ctr">
            <a:noAutofit/>
          </a:bodyPr>
          <a:lstStyle/>
          <a:p>
            <a:pPr algn="r"/>
            <a:fld id="{6A80920A-E64B-3542-A76A-8E6A3F6E04A6}" type="slidenum">
              <a:rPr lang="en-US" sz="12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r>
              <a:rPr lang="en-US" sz="1200" dirty="0">
                <a:solidFill>
                  <a:schemeClr val="bg2">
                    <a:lumMod val="75000"/>
                  </a:schemeClr>
                </a:solidFill>
                <a:latin typeface="+mn-lt"/>
                <a:cs typeface="Arial"/>
              </a:rPr>
              <a:t> 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4CBE9E-4C57-ABE2-EED4-C9F0356D39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55051" y="6295496"/>
            <a:ext cx="4520557" cy="243840"/>
          </a:xfrm>
        </p:spPr>
        <p:txBody>
          <a:bodyPr/>
          <a:lstStyle/>
          <a:p>
            <a:r>
              <a:rPr lang="en-US">
                <a:cs typeface="Arial"/>
              </a:rPr>
              <a:t>Title Name or Department Name</a:t>
            </a:r>
            <a:endParaRPr lang="en-US" dirty="0">
              <a:solidFill>
                <a:schemeClr val="tx1"/>
              </a:solidFill>
              <a:cs typeface="Arial"/>
            </a:endParaRPr>
          </a:p>
        </p:txBody>
      </p:sp>
      <p:pic>
        <p:nvPicPr>
          <p:cNvPr id="6" name="Picture 5" descr="A person in a white coat looking at a person&#10;&#10;AI-generated content may be incorrect.">
            <a:extLst>
              <a:ext uri="{FF2B5EF4-FFF2-40B4-BE49-F238E27FC236}">
                <a16:creationId xmlns:a16="http://schemas.microsoft.com/office/drawing/2014/main" id="{710A618E-A570-3F95-A31F-BC8A74C16C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4"/>
          <a:stretch>
            <a:fillRect/>
          </a:stretch>
        </p:blipFill>
        <p:spPr>
          <a:xfrm>
            <a:off x="1308421" y="0"/>
            <a:ext cx="108835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1779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56">
          <p15:clr>
            <a:srgbClr val="FBAE40"/>
          </p15:clr>
        </p15:guide>
        <p15:guide id="3" orient="horz" pos="2160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Navy Str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ED25B6F-9899-7444-9A22-B086967762B8}"/>
              </a:ext>
            </a:extLst>
          </p:cNvPr>
          <p:cNvSpPr/>
          <p:nvPr/>
        </p:nvSpPr>
        <p:spPr bwMode="white">
          <a:xfrm>
            <a:off x="12" y="0"/>
            <a:ext cx="1308409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8A72A5-B345-0043-8A3E-59BA00537DB3}"/>
              </a:ext>
            </a:extLst>
          </p:cNvPr>
          <p:cNvCxnSpPr/>
          <p:nvPr userDrawn="1"/>
        </p:nvCxnSpPr>
        <p:spPr>
          <a:xfrm>
            <a:off x="2056609" y="6335642"/>
            <a:ext cx="0" cy="163551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993B63C-A585-4348-90A7-DF1B02095290}"/>
              </a:ext>
            </a:extLst>
          </p:cNvPr>
          <p:cNvSpPr txBox="1"/>
          <p:nvPr userDrawn="1"/>
        </p:nvSpPr>
        <p:spPr>
          <a:xfrm>
            <a:off x="1665172" y="6295496"/>
            <a:ext cx="329184" cy="243840"/>
          </a:xfrm>
          <a:prstGeom prst="rect">
            <a:avLst/>
          </a:prstGeom>
          <a:noFill/>
        </p:spPr>
        <p:txBody>
          <a:bodyPr wrap="none" lIns="0" rIns="0" rtlCol="0" anchor="ctr">
            <a:noAutofit/>
          </a:bodyPr>
          <a:lstStyle/>
          <a:p>
            <a:pPr algn="r"/>
            <a:fld id="{6A80920A-E64B-3542-A76A-8E6A3F6E04A6}" type="slidenum">
              <a:rPr lang="en-US" sz="12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r>
              <a:rPr lang="en-US" sz="1200" dirty="0">
                <a:solidFill>
                  <a:schemeClr val="bg2">
                    <a:lumMod val="75000"/>
                  </a:schemeClr>
                </a:solidFill>
                <a:latin typeface="+mn-lt"/>
                <a:cs typeface="Arial"/>
              </a:rPr>
              <a:t> 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4CBE9E-4C57-ABE2-EED4-C9F0356D39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55051" y="6295496"/>
            <a:ext cx="4520557" cy="243840"/>
          </a:xfrm>
        </p:spPr>
        <p:txBody>
          <a:bodyPr/>
          <a:lstStyle/>
          <a:p>
            <a:r>
              <a:rPr lang="en-US">
                <a:cs typeface="Arial"/>
              </a:rPr>
              <a:t>Title Name or Department Name</a:t>
            </a:r>
            <a:endParaRPr lang="en-US" dirty="0">
              <a:solidFill>
                <a:schemeClr val="tx1"/>
              </a:solidFill>
              <a:cs typeface="Arial"/>
            </a:endParaRPr>
          </a:p>
        </p:txBody>
      </p:sp>
      <p:pic>
        <p:nvPicPr>
          <p:cNvPr id="6" name="Picture 5" descr="A person in a white coat looking at a person&#10;&#10;AI-generated content may be incorrect.">
            <a:extLst>
              <a:ext uri="{FF2B5EF4-FFF2-40B4-BE49-F238E27FC236}">
                <a16:creationId xmlns:a16="http://schemas.microsoft.com/office/drawing/2014/main" id="{710A618E-A570-3F95-A31F-BC8A74C16C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4"/>
          <a:stretch>
            <a:fillRect/>
          </a:stretch>
        </p:blipFill>
        <p:spPr>
          <a:xfrm>
            <a:off x="1308421" y="0"/>
            <a:ext cx="1088357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CCE487E-7DA8-F02B-2AE6-1CB73FFDE3CC}"/>
              </a:ext>
            </a:extLst>
          </p:cNvPr>
          <p:cNvSpPr/>
          <p:nvPr userDrawn="1"/>
        </p:nvSpPr>
        <p:spPr>
          <a:xfrm>
            <a:off x="5546785" y="5253486"/>
            <a:ext cx="6645215" cy="638355"/>
          </a:xfrm>
          <a:prstGeom prst="rect">
            <a:avLst/>
          </a:prstGeom>
          <a:solidFill>
            <a:srgbClr val="03173E">
              <a:alpha val="94902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5583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56">
          <p15:clr>
            <a:srgbClr val="FBAE40"/>
          </p15:clr>
        </p15:guide>
        <p15:guide id="3" orient="horz" pos="2160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Navy Str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ED25B6F-9899-7444-9A22-B086967762B8}"/>
              </a:ext>
            </a:extLst>
          </p:cNvPr>
          <p:cNvSpPr/>
          <p:nvPr/>
        </p:nvSpPr>
        <p:spPr bwMode="white">
          <a:xfrm>
            <a:off x="12" y="0"/>
            <a:ext cx="1308409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8A72A5-B345-0043-8A3E-59BA00537DB3}"/>
              </a:ext>
            </a:extLst>
          </p:cNvPr>
          <p:cNvCxnSpPr/>
          <p:nvPr userDrawn="1"/>
        </p:nvCxnSpPr>
        <p:spPr>
          <a:xfrm>
            <a:off x="2056609" y="6335642"/>
            <a:ext cx="0" cy="163551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993B63C-A585-4348-90A7-DF1B02095290}"/>
              </a:ext>
            </a:extLst>
          </p:cNvPr>
          <p:cNvSpPr txBox="1"/>
          <p:nvPr userDrawn="1"/>
        </p:nvSpPr>
        <p:spPr>
          <a:xfrm>
            <a:off x="1665172" y="6295496"/>
            <a:ext cx="329184" cy="243840"/>
          </a:xfrm>
          <a:prstGeom prst="rect">
            <a:avLst/>
          </a:prstGeom>
          <a:noFill/>
        </p:spPr>
        <p:txBody>
          <a:bodyPr wrap="none" lIns="0" rIns="0" rtlCol="0" anchor="ctr">
            <a:noAutofit/>
          </a:bodyPr>
          <a:lstStyle/>
          <a:p>
            <a:pPr algn="r"/>
            <a:fld id="{6A80920A-E64B-3542-A76A-8E6A3F6E04A6}" type="slidenum">
              <a:rPr lang="en-US" sz="12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r>
              <a:rPr lang="en-US" sz="1200" dirty="0">
                <a:solidFill>
                  <a:schemeClr val="bg2">
                    <a:lumMod val="75000"/>
                  </a:schemeClr>
                </a:solidFill>
                <a:latin typeface="+mn-lt"/>
                <a:cs typeface="Arial"/>
              </a:rPr>
              <a:t> 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4CBE9E-4C57-ABE2-EED4-C9F0356D39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55051" y="6295496"/>
            <a:ext cx="4520557" cy="243840"/>
          </a:xfrm>
        </p:spPr>
        <p:txBody>
          <a:bodyPr/>
          <a:lstStyle/>
          <a:p>
            <a:r>
              <a:rPr lang="en-US">
                <a:cs typeface="Arial"/>
              </a:rPr>
              <a:t>Title Name or Department Name</a:t>
            </a:r>
            <a:endParaRPr lang="en-US" dirty="0">
              <a:solidFill>
                <a:schemeClr val="tx1"/>
              </a:solidFill>
              <a:cs typeface="Arial"/>
            </a:endParaRPr>
          </a:p>
        </p:txBody>
      </p:sp>
      <p:pic>
        <p:nvPicPr>
          <p:cNvPr id="6" name="Picture 5" descr="A person in a white coat looking at a person&#10;&#10;AI-generated content may be incorrect.">
            <a:extLst>
              <a:ext uri="{FF2B5EF4-FFF2-40B4-BE49-F238E27FC236}">
                <a16:creationId xmlns:a16="http://schemas.microsoft.com/office/drawing/2014/main" id="{710A618E-A570-3F95-A31F-BC8A74C16C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4"/>
          <a:stretch>
            <a:fillRect/>
          </a:stretch>
        </p:blipFill>
        <p:spPr>
          <a:xfrm>
            <a:off x="1308421" y="0"/>
            <a:ext cx="1088357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CCE487E-7DA8-F02B-2AE6-1CB73FFDE3CC}"/>
              </a:ext>
            </a:extLst>
          </p:cNvPr>
          <p:cNvSpPr/>
          <p:nvPr userDrawn="1"/>
        </p:nvSpPr>
        <p:spPr>
          <a:xfrm>
            <a:off x="1308421" y="3429000"/>
            <a:ext cx="4894053" cy="638355"/>
          </a:xfrm>
          <a:prstGeom prst="rect">
            <a:avLst/>
          </a:prstGeom>
          <a:solidFill>
            <a:srgbClr val="58595B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4442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56">
          <p15:clr>
            <a:srgbClr val="FBAE40"/>
          </p15:clr>
        </p15:guide>
        <p15:guide id="3" orient="horz" pos="2160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avy Str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ED25B6F-9899-7444-9A22-B086967762B8}"/>
              </a:ext>
            </a:extLst>
          </p:cNvPr>
          <p:cNvSpPr/>
          <p:nvPr/>
        </p:nvSpPr>
        <p:spPr bwMode="white">
          <a:xfrm>
            <a:off x="12" y="0"/>
            <a:ext cx="1308409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8A72A5-B345-0043-8A3E-59BA00537DB3}"/>
              </a:ext>
            </a:extLst>
          </p:cNvPr>
          <p:cNvCxnSpPr/>
          <p:nvPr userDrawn="1"/>
        </p:nvCxnSpPr>
        <p:spPr>
          <a:xfrm>
            <a:off x="2056609" y="6335642"/>
            <a:ext cx="0" cy="163551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993B63C-A585-4348-90A7-DF1B02095290}"/>
              </a:ext>
            </a:extLst>
          </p:cNvPr>
          <p:cNvSpPr txBox="1"/>
          <p:nvPr userDrawn="1"/>
        </p:nvSpPr>
        <p:spPr>
          <a:xfrm>
            <a:off x="1665172" y="6295496"/>
            <a:ext cx="329184" cy="243840"/>
          </a:xfrm>
          <a:prstGeom prst="rect">
            <a:avLst/>
          </a:prstGeom>
          <a:noFill/>
        </p:spPr>
        <p:txBody>
          <a:bodyPr wrap="none" lIns="0" rIns="0" rtlCol="0" anchor="ctr">
            <a:noAutofit/>
          </a:bodyPr>
          <a:lstStyle/>
          <a:p>
            <a:pPr algn="r"/>
            <a:fld id="{6A80920A-E64B-3542-A76A-8E6A3F6E04A6}" type="slidenum">
              <a:rPr lang="en-US" sz="12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r>
              <a:rPr lang="en-US" sz="1200" dirty="0">
                <a:solidFill>
                  <a:schemeClr val="bg2">
                    <a:lumMod val="75000"/>
                  </a:schemeClr>
                </a:solidFill>
                <a:latin typeface="+mn-lt"/>
                <a:cs typeface="Arial"/>
              </a:rPr>
              <a:t> 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4CBE9E-4C57-ABE2-EED4-C9F0356D39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55051" y="6295496"/>
            <a:ext cx="4520557" cy="243840"/>
          </a:xfrm>
        </p:spPr>
        <p:txBody>
          <a:bodyPr/>
          <a:lstStyle/>
          <a:p>
            <a:r>
              <a:rPr lang="en-US">
                <a:cs typeface="Arial"/>
              </a:rPr>
              <a:t>Title Name or Department Name</a:t>
            </a:r>
            <a:endParaRPr lang="en-US" dirty="0">
              <a:solidFill>
                <a:schemeClr val="tx1"/>
              </a:solidFill>
              <a:cs typeface="Arial"/>
            </a:endParaRPr>
          </a:p>
        </p:txBody>
      </p:sp>
      <p:pic>
        <p:nvPicPr>
          <p:cNvPr id="5" name="Picture 4" descr="A nurse looking at a person lying on a couch&#10;&#10;AI-generated content may be incorrect.">
            <a:extLst>
              <a:ext uri="{FF2B5EF4-FFF2-40B4-BE49-F238E27FC236}">
                <a16:creationId xmlns:a16="http://schemas.microsoft.com/office/drawing/2014/main" id="{1C3AA3C5-1A41-DF6A-132D-16EEF175BF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29"/>
          <a:stretch>
            <a:fillRect/>
          </a:stretch>
        </p:blipFill>
        <p:spPr>
          <a:xfrm>
            <a:off x="1308420" y="-1"/>
            <a:ext cx="10883579" cy="68580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0512719-D935-7946-5A7C-C083AE8D14A5}"/>
              </a:ext>
            </a:extLst>
          </p:cNvPr>
          <p:cNvSpPr/>
          <p:nvPr userDrawn="1"/>
        </p:nvSpPr>
        <p:spPr>
          <a:xfrm>
            <a:off x="1308421" y="-2"/>
            <a:ext cx="10883579" cy="6858001"/>
          </a:xfrm>
          <a:prstGeom prst="rect">
            <a:avLst/>
          </a:prstGeom>
          <a:solidFill>
            <a:srgbClr val="03173E">
              <a:alpha val="6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8494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56">
          <p15:clr>
            <a:srgbClr val="FBAE40"/>
          </p15:clr>
        </p15:guide>
        <p15:guide id="3" orient="horz" pos="2160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Navy Str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ED25B6F-9899-7444-9A22-B086967762B8}"/>
              </a:ext>
            </a:extLst>
          </p:cNvPr>
          <p:cNvSpPr/>
          <p:nvPr/>
        </p:nvSpPr>
        <p:spPr bwMode="white">
          <a:xfrm>
            <a:off x="12" y="0"/>
            <a:ext cx="1308409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8A72A5-B345-0043-8A3E-59BA00537DB3}"/>
              </a:ext>
            </a:extLst>
          </p:cNvPr>
          <p:cNvCxnSpPr/>
          <p:nvPr userDrawn="1"/>
        </p:nvCxnSpPr>
        <p:spPr>
          <a:xfrm>
            <a:off x="2056609" y="6335642"/>
            <a:ext cx="0" cy="163551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993B63C-A585-4348-90A7-DF1B02095290}"/>
              </a:ext>
            </a:extLst>
          </p:cNvPr>
          <p:cNvSpPr txBox="1"/>
          <p:nvPr userDrawn="1"/>
        </p:nvSpPr>
        <p:spPr>
          <a:xfrm>
            <a:off x="1665172" y="6295496"/>
            <a:ext cx="329184" cy="243840"/>
          </a:xfrm>
          <a:prstGeom prst="rect">
            <a:avLst/>
          </a:prstGeom>
          <a:noFill/>
        </p:spPr>
        <p:txBody>
          <a:bodyPr wrap="none" lIns="0" rIns="0" rtlCol="0" anchor="ctr">
            <a:noAutofit/>
          </a:bodyPr>
          <a:lstStyle/>
          <a:p>
            <a:pPr algn="r"/>
            <a:fld id="{6A80920A-E64B-3542-A76A-8E6A3F6E04A6}" type="slidenum">
              <a:rPr lang="en-US" sz="12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r>
              <a:rPr lang="en-US" sz="1200" dirty="0">
                <a:solidFill>
                  <a:schemeClr val="bg2">
                    <a:lumMod val="75000"/>
                  </a:schemeClr>
                </a:solidFill>
                <a:latin typeface="+mn-lt"/>
                <a:cs typeface="Arial"/>
              </a:rPr>
              <a:t> 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4CBE9E-4C57-ABE2-EED4-C9F0356D39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55051" y="6295496"/>
            <a:ext cx="4520557" cy="243840"/>
          </a:xfrm>
        </p:spPr>
        <p:txBody>
          <a:bodyPr/>
          <a:lstStyle/>
          <a:p>
            <a:r>
              <a:rPr lang="en-US">
                <a:cs typeface="Arial"/>
              </a:rPr>
              <a:t>Title Name or Department Name</a:t>
            </a:r>
            <a:endParaRPr lang="en-US" dirty="0">
              <a:solidFill>
                <a:schemeClr val="tx1"/>
              </a:solidFill>
              <a:cs typeface="Arial"/>
            </a:endParaRPr>
          </a:p>
        </p:txBody>
      </p:sp>
      <p:pic>
        <p:nvPicPr>
          <p:cNvPr id="5" name="Picture 4" descr="A nurse looking at a person lying on a couch&#10;&#10;AI-generated content may be incorrect.">
            <a:extLst>
              <a:ext uri="{FF2B5EF4-FFF2-40B4-BE49-F238E27FC236}">
                <a16:creationId xmlns:a16="http://schemas.microsoft.com/office/drawing/2014/main" id="{1C3AA3C5-1A41-DF6A-132D-16EEF175BF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29"/>
          <a:stretch>
            <a:fillRect/>
          </a:stretch>
        </p:blipFill>
        <p:spPr>
          <a:xfrm>
            <a:off x="1308420" y="-1"/>
            <a:ext cx="1088357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2513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56">
          <p15:clr>
            <a:srgbClr val="FBAE40"/>
          </p15:clr>
        </p15:guide>
        <p15:guide id="3" orient="horz" pos="2160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avy Str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ED25B6F-9899-7444-9A22-B086967762B8}"/>
              </a:ext>
            </a:extLst>
          </p:cNvPr>
          <p:cNvSpPr/>
          <p:nvPr/>
        </p:nvSpPr>
        <p:spPr bwMode="white">
          <a:xfrm>
            <a:off x="12" y="0"/>
            <a:ext cx="1308409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8A72A5-B345-0043-8A3E-59BA00537DB3}"/>
              </a:ext>
            </a:extLst>
          </p:cNvPr>
          <p:cNvCxnSpPr/>
          <p:nvPr userDrawn="1"/>
        </p:nvCxnSpPr>
        <p:spPr>
          <a:xfrm>
            <a:off x="2056609" y="6335642"/>
            <a:ext cx="0" cy="163551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993B63C-A585-4348-90A7-DF1B02095290}"/>
              </a:ext>
            </a:extLst>
          </p:cNvPr>
          <p:cNvSpPr txBox="1"/>
          <p:nvPr userDrawn="1"/>
        </p:nvSpPr>
        <p:spPr>
          <a:xfrm>
            <a:off x="1665172" y="6295496"/>
            <a:ext cx="329184" cy="243840"/>
          </a:xfrm>
          <a:prstGeom prst="rect">
            <a:avLst/>
          </a:prstGeom>
          <a:noFill/>
        </p:spPr>
        <p:txBody>
          <a:bodyPr wrap="none" lIns="0" rIns="0" rtlCol="0" anchor="ctr">
            <a:noAutofit/>
          </a:bodyPr>
          <a:lstStyle/>
          <a:p>
            <a:pPr algn="r"/>
            <a:fld id="{6A80920A-E64B-3542-A76A-8E6A3F6E04A6}" type="slidenum">
              <a:rPr lang="en-US" sz="12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r>
              <a:rPr lang="en-US" sz="1200" dirty="0">
                <a:solidFill>
                  <a:schemeClr val="bg2">
                    <a:lumMod val="75000"/>
                  </a:schemeClr>
                </a:solidFill>
                <a:latin typeface="+mn-lt"/>
                <a:cs typeface="Arial"/>
              </a:rPr>
              <a:t> 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4CBE9E-4C57-ABE2-EED4-C9F0356D39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55051" y="6295496"/>
            <a:ext cx="4520557" cy="243840"/>
          </a:xfrm>
        </p:spPr>
        <p:txBody>
          <a:bodyPr/>
          <a:lstStyle/>
          <a:p>
            <a:r>
              <a:rPr lang="en-US">
                <a:cs typeface="Arial"/>
              </a:rPr>
              <a:t>Title Name or Department Name</a:t>
            </a:r>
            <a:endParaRPr lang="en-US" dirty="0">
              <a:solidFill>
                <a:schemeClr val="tx1"/>
              </a:solidFill>
              <a:cs typeface="Arial"/>
            </a:endParaRPr>
          </a:p>
        </p:txBody>
      </p:sp>
      <p:pic>
        <p:nvPicPr>
          <p:cNvPr id="6" name="Picture 5" descr="A person and person looking at a device&#10;&#10;AI-generated content may be incorrect.">
            <a:extLst>
              <a:ext uri="{FF2B5EF4-FFF2-40B4-BE49-F238E27FC236}">
                <a16:creationId xmlns:a16="http://schemas.microsoft.com/office/drawing/2014/main" id="{EEDDE688-A491-B1FC-588E-7A16C87B1F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79"/>
          <a:stretch>
            <a:fillRect/>
          </a:stretch>
        </p:blipFill>
        <p:spPr>
          <a:xfrm>
            <a:off x="1308421" y="0"/>
            <a:ext cx="11239073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0512719-D935-7946-5A7C-C083AE8D14A5}"/>
              </a:ext>
            </a:extLst>
          </p:cNvPr>
          <p:cNvSpPr/>
          <p:nvPr userDrawn="1"/>
        </p:nvSpPr>
        <p:spPr>
          <a:xfrm>
            <a:off x="1308432" y="-1"/>
            <a:ext cx="11239062" cy="6858001"/>
          </a:xfrm>
          <a:prstGeom prst="rect">
            <a:avLst/>
          </a:prstGeom>
          <a:solidFill>
            <a:srgbClr val="03173E">
              <a:alpha val="6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752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56">
          <p15:clr>
            <a:srgbClr val="FBAE40"/>
          </p15:clr>
        </p15:guide>
        <p15:guide id="3" orient="horz" pos="2160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Navy Str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ED25B6F-9899-7444-9A22-B086967762B8}"/>
              </a:ext>
            </a:extLst>
          </p:cNvPr>
          <p:cNvSpPr/>
          <p:nvPr/>
        </p:nvSpPr>
        <p:spPr bwMode="white">
          <a:xfrm>
            <a:off x="12" y="0"/>
            <a:ext cx="1308409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8A72A5-B345-0043-8A3E-59BA00537DB3}"/>
              </a:ext>
            </a:extLst>
          </p:cNvPr>
          <p:cNvCxnSpPr/>
          <p:nvPr userDrawn="1"/>
        </p:nvCxnSpPr>
        <p:spPr>
          <a:xfrm>
            <a:off x="2056609" y="6335642"/>
            <a:ext cx="0" cy="163551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993B63C-A585-4348-90A7-DF1B02095290}"/>
              </a:ext>
            </a:extLst>
          </p:cNvPr>
          <p:cNvSpPr txBox="1"/>
          <p:nvPr userDrawn="1"/>
        </p:nvSpPr>
        <p:spPr>
          <a:xfrm>
            <a:off x="1665172" y="6295496"/>
            <a:ext cx="329184" cy="243840"/>
          </a:xfrm>
          <a:prstGeom prst="rect">
            <a:avLst/>
          </a:prstGeom>
          <a:noFill/>
        </p:spPr>
        <p:txBody>
          <a:bodyPr wrap="none" lIns="0" rIns="0" rtlCol="0" anchor="ctr">
            <a:noAutofit/>
          </a:bodyPr>
          <a:lstStyle/>
          <a:p>
            <a:pPr algn="r"/>
            <a:fld id="{6A80920A-E64B-3542-A76A-8E6A3F6E04A6}" type="slidenum">
              <a:rPr lang="en-US" sz="12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r>
              <a:rPr lang="en-US" sz="1200" dirty="0">
                <a:solidFill>
                  <a:schemeClr val="bg2">
                    <a:lumMod val="75000"/>
                  </a:schemeClr>
                </a:solidFill>
                <a:latin typeface="+mn-lt"/>
                <a:cs typeface="Arial"/>
              </a:rPr>
              <a:t> 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4CBE9E-4C57-ABE2-EED4-C9F0356D39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55051" y="6295496"/>
            <a:ext cx="4520557" cy="243840"/>
          </a:xfrm>
        </p:spPr>
        <p:txBody>
          <a:bodyPr/>
          <a:lstStyle/>
          <a:p>
            <a:r>
              <a:rPr lang="en-US">
                <a:cs typeface="Arial"/>
              </a:rPr>
              <a:t>Title Name or Department Name</a:t>
            </a:r>
            <a:endParaRPr lang="en-US" dirty="0">
              <a:solidFill>
                <a:schemeClr val="tx1"/>
              </a:solidFill>
              <a:cs typeface="Arial"/>
            </a:endParaRPr>
          </a:p>
        </p:txBody>
      </p:sp>
      <p:pic>
        <p:nvPicPr>
          <p:cNvPr id="6" name="Picture 5" descr="A person and person looking at a device&#10;&#10;AI-generated content may be incorrect.">
            <a:extLst>
              <a:ext uri="{FF2B5EF4-FFF2-40B4-BE49-F238E27FC236}">
                <a16:creationId xmlns:a16="http://schemas.microsoft.com/office/drawing/2014/main" id="{EEDDE688-A491-B1FC-588E-7A16C87B1F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63" b="8479"/>
          <a:stretch>
            <a:fillRect/>
          </a:stretch>
        </p:blipFill>
        <p:spPr>
          <a:xfrm>
            <a:off x="1308421" y="0"/>
            <a:ext cx="108835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577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56">
          <p15:clr>
            <a:srgbClr val="FBAE40"/>
          </p15:clr>
        </p15:guide>
        <p15:guide id="3" orient="horz" pos="2160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Navy Str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and person looking at a device&#10;&#10;AI-generated content may be incorrect.">
            <a:extLst>
              <a:ext uri="{FF2B5EF4-FFF2-40B4-BE49-F238E27FC236}">
                <a16:creationId xmlns:a16="http://schemas.microsoft.com/office/drawing/2014/main" id="{EEDDE688-A491-B1FC-588E-7A16C87B1F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63" b="8479"/>
          <a:stretch>
            <a:fillRect/>
          </a:stretch>
        </p:blipFill>
        <p:spPr>
          <a:xfrm>
            <a:off x="1308421" y="0"/>
            <a:ext cx="10883579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C7E5325-3F28-A293-48CC-0CC9F0D09BBE}"/>
              </a:ext>
            </a:extLst>
          </p:cNvPr>
          <p:cNvSpPr/>
          <p:nvPr userDrawn="1"/>
        </p:nvSpPr>
        <p:spPr>
          <a:xfrm>
            <a:off x="574158" y="3550670"/>
            <a:ext cx="4816550" cy="2311108"/>
          </a:xfrm>
          <a:prstGeom prst="ellipse">
            <a:avLst/>
          </a:prstGeom>
          <a:solidFill>
            <a:srgbClr val="F3BDA9">
              <a:alpha val="85098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D25B6F-9899-7444-9A22-B086967762B8}"/>
              </a:ext>
            </a:extLst>
          </p:cNvPr>
          <p:cNvSpPr/>
          <p:nvPr/>
        </p:nvSpPr>
        <p:spPr bwMode="white">
          <a:xfrm>
            <a:off x="12" y="0"/>
            <a:ext cx="1308409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8A72A5-B345-0043-8A3E-59BA00537DB3}"/>
              </a:ext>
            </a:extLst>
          </p:cNvPr>
          <p:cNvCxnSpPr/>
          <p:nvPr userDrawn="1"/>
        </p:nvCxnSpPr>
        <p:spPr>
          <a:xfrm>
            <a:off x="2056609" y="6335642"/>
            <a:ext cx="0" cy="163551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993B63C-A585-4348-90A7-DF1B02095290}"/>
              </a:ext>
            </a:extLst>
          </p:cNvPr>
          <p:cNvSpPr txBox="1"/>
          <p:nvPr userDrawn="1"/>
        </p:nvSpPr>
        <p:spPr>
          <a:xfrm>
            <a:off x="1665172" y="6295496"/>
            <a:ext cx="329184" cy="243840"/>
          </a:xfrm>
          <a:prstGeom prst="rect">
            <a:avLst/>
          </a:prstGeom>
          <a:noFill/>
        </p:spPr>
        <p:txBody>
          <a:bodyPr wrap="none" lIns="0" rIns="0" rtlCol="0" anchor="ctr">
            <a:noAutofit/>
          </a:bodyPr>
          <a:lstStyle/>
          <a:p>
            <a:pPr algn="r"/>
            <a:fld id="{6A80920A-E64B-3542-A76A-8E6A3F6E04A6}" type="slidenum">
              <a:rPr lang="en-US" sz="12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r>
              <a:rPr lang="en-US" sz="1200" dirty="0">
                <a:solidFill>
                  <a:schemeClr val="bg2">
                    <a:lumMod val="75000"/>
                  </a:schemeClr>
                </a:solidFill>
                <a:latin typeface="+mn-lt"/>
                <a:cs typeface="Arial"/>
              </a:rPr>
              <a:t> 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4CBE9E-4C57-ABE2-EED4-C9F0356D39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55051" y="6295496"/>
            <a:ext cx="4520557" cy="243840"/>
          </a:xfrm>
        </p:spPr>
        <p:txBody>
          <a:bodyPr/>
          <a:lstStyle/>
          <a:p>
            <a:r>
              <a:rPr lang="en-US">
                <a:cs typeface="Arial"/>
              </a:rPr>
              <a:t>Title Name or Department Name</a:t>
            </a:r>
            <a:endParaRPr lang="en-US" dirty="0">
              <a:solidFill>
                <a:schemeClr val="tx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37004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56">
          <p15:clr>
            <a:srgbClr val="FBAE40"/>
          </p15:clr>
        </p15:guide>
        <p15:guide id="3" orient="horz" pos="2160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Navy Str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and person looking at a device&#10;&#10;AI-generated content may be incorrect.">
            <a:extLst>
              <a:ext uri="{FF2B5EF4-FFF2-40B4-BE49-F238E27FC236}">
                <a16:creationId xmlns:a16="http://schemas.microsoft.com/office/drawing/2014/main" id="{EEDDE688-A491-B1FC-588E-7A16C87B1F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63" b="8479"/>
          <a:stretch>
            <a:fillRect/>
          </a:stretch>
        </p:blipFill>
        <p:spPr>
          <a:xfrm>
            <a:off x="1308421" y="0"/>
            <a:ext cx="10883579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C7E5325-3F28-A293-48CC-0CC9F0D09BBE}"/>
              </a:ext>
            </a:extLst>
          </p:cNvPr>
          <p:cNvSpPr/>
          <p:nvPr userDrawn="1"/>
        </p:nvSpPr>
        <p:spPr>
          <a:xfrm>
            <a:off x="1308420" y="3984388"/>
            <a:ext cx="7027505" cy="2171863"/>
          </a:xfrm>
          <a:prstGeom prst="rect">
            <a:avLst/>
          </a:prstGeom>
          <a:solidFill>
            <a:srgbClr val="F3BDA9">
              <a:alpha val="85098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D25B6F-9899-7444-9A22-B086967762B8}"/>
              </a:ext>
            </a:extLst>
          </p:cNvPr>
          <p:cNvSpPr/>
          <p:nvPr/>
        </p:nvSpPr>
        <p:spPr bwMode="white">
          <a:xfrm>
            <a:off x="12" y="0"/>
            <a:ext cx="1308409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8A72A5-B345-0043-8A3E-59BA00537DB3}"/>
              </a:ext>
            </a:extLst>
          </p:cNvPr>
          <p:cNvCxnSpPr/>
          <p:nvPr userDrawn="1"/>
        </p:nvCxnSpPr>
        <p:spPr>
          <a:xfrm>
            <a:off x="2056609" y="6335642"/>
            <a:ext cx="0" cy="163551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993B63C-A585-4348-90A7-DF1B02095290}"/>
              </a:ext>
            </a:extLst>
          </p:cNvPr>
          <p:cNvSpPr txBox="1"/>
          <p:nvPr userDrawn="1"/>
        </p:nvSpPr>
        <p:spPr>
          <a:xfrm>
            <a:off x="1665172" y="6295496"/>
            <a:ext cx="329184" cy="243840"/>
          </a:xfrm>
          <a:prstGeom prst="rect">
            <a:avLst/>
          </a:prstGeom>
          <a:noFill/>
        </p:spPr>
        <p:txBody>
          <a:bodyPr wrap="none" lIns="0" rIns="0" rtlCol="0" anchor="ctr">
            <a:noAutofit/>
          </a:bodyPr>
          <a:lstStyle/>
          <a:p>
            <a:pPr algn="r"/>
            <a:fld id="{6A80920A-E64B-3542-A76A-8E6A3F6E04A6}" type="slidenum">
              <a:rPr lang="en-US" sz="12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r>
              <a:rPr lang="en-US" sz="1200" dirty="0">
                <a:solidFill>
                  <a:schemeClr val="bg2">
                    <a:lumMod val="75000"/>
                  </a:schemeClr>
                </a:solidFill>
                <a:latin typeface="+mn-lt"/>
                <a:cs typeface="Arial"/>
              </a:rPr>
              <a:t> 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4CBE9E-4C57-ABE2-EED4-C9F0356D39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55051" y="6295496"/>
            <a:ext cx="4520557" cy="243840"/>
          </a:xfrm>
        </p:spPr>
        <p:txBody>
          <a:bodyPr/>
          <a:lstStyle/>
          <a:p>
            <a:r>
              <a:rPr lang="en-US">
                <a:cs typeface="Arial"/>
              </a:rPr>
              <a:t>Title Name or Department Name</a:t>
            </a:r>
            <a:endParaRPr lang="en-US" dirty="0">
              <a:solidFill>
                <a:schemeClr val="tx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9508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56">
          <p15:clr>
            <a:srgbClr val="FBAE40"/>
          </p15:clr>
        </p15:guide>
        <p15:guide id="3" orient="horz" pos="2160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avy Str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ED25B6F-9899-7444-9A22-B086967762B8}"/>
              </a:ext>
            </a:extLst>
          </p:cNvPr>
          <p:cNvSpPr/>
          <p:nvPr/>
        </p:nvSpPr>
        <p:spPr bwMode="white">
          <a:xfrm>
            <a:off x="12" y="0"/>
            <a:ext cx="1308409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8A72A5-B345-0043-8A3E-59BA00537DB3}"/>
              </a:ext>
            </a:extLst>
          </p:cNvPr>
          <p:cNvCxnSpPr/>
          <p:nvPr userDrawn="1"/>
        </p:nvCxnSpPr>
        <p:spPr>
          <a:xfrm>
            <a:off x="2056609" y="6335642"/>
            <a:ext cx="0" cy="163551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993B63C-A585-4348-90A7-DF1B02095290}"/>
              </a:ext>
            </a:extLst>
          </p:cNvPr>
          <p:cNvSpPr txBox="1"/>
          <p:nvPr userDrawn="1"/>
        </p:nvSpPr>
        <p:spPr>
          <a:xfrm>
            <a:off x="1665172" y="6295496"/>
            <a:ext cx="329184" cy="243840"/>
          </a:xfrm>
          <a:prstGeom prst="rect">
            <a:avLst/>
          </a:prstGeom>
          <a:noFill/>
        </p:spPr>
        <p:txBody>
          <a:bodyPr wrap="none" lIns="0" rIns="0" rtlCol="0" anchor="ctr">
            <a:noAutofit/>
          </a:bodyPr>
          <a:lstStyle/>
          <a:p>
            <a:pPr algn="r"/>
            <a:fld id="{6A80920A-E64B-3542-A76A-8E6A3F6E04A6}" type="slidenum">
              <a:rPr lang="en-US" sz="12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r>
              <a:rPr lang="en-US" sz="1200" dirty="0">
                <a:solidFill>
                  <a:schemeClr val="bg2">
                    <a:lumMod val="75000"/>
                  </a:schemeClr>
                </a:solidFill>
                <a:latin typeface="+mn-lt"/>
                <a:cs typeface="Arial"/>
              </a:rPr>
              <a:t> 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4CBE9E-4C57-ABE2-EED4-C9F0356D39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55051" y="6295496"/>
            <a:ext cx="4520557" cy="243840"/>
          </a:xfrm>
        </p:spPr>
        <p:txBody>
          <a:bodyPr/>
          <a:lstStyle/>
          <a:p>
            <a:r>
              <a:rPr lang="en-US">
                <a:cs typeface="Arial"/>
              </a:rPr>
              <a:t>Title Name or Department Name</a:t>
            </a:r>
            <a:endParaRPr lang="en-US" dirty="0">
              <a:solidFill>
                <a:schemeClr val="tx1"/>
              </a:solidFill>
              <a:cs typeface="Arial"/>
            </a:endParaRPr>
          </a:p>
        </p:txBody>
      </p:sp>
      <p:pic>
        <p:nvPicPr>
          <p:cNvPr id="5" name="Picture 4" descr="A person looking at a tablet&#10;&#10;AI-generated content may be incorrect.">
            <a:extLst>
              <a:ext uri="{FF2B5EF4-FFF2-40B4-BE49-F238E27FC236}">
                <a16:creationId xmlns:a16="http://schemas.microsoft.com/office/drawing/2014/main" id="{C6F0E518-B007-1B8F-47DC-9B812BA8DF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2"/>
          <a:stretch>
            <a:fillRect/>
          </a:stretch>
        </p:blipFill>
        <p:spPr>
          <a:xfrm>
            <a:off x="1308421" y="0"/>
            <a:ext cx="10883579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0512719-D935-7946-5A7C-C083AE8D14A5}"/>
              </a:ext>
            </a:extLst>
          </p:cNvPr>
          <p:cNvSpPr/>
          <p:nvPr userDrawn="1"/>
        </p:nvSpPr>
        <p:spPr>
          <a:xfrm>
            <a:off x="1308421" y="-1"/>
            <a:ext cx="11239062" cy="6858001"/>
          </a:xfrm>
          <a:prstGeom prst="rect">
            <a:avLst/>
          </a:prstGeom>
          <a:solidFill>
            <a:srgbClr val="03173E">
              <a:alpha val="6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0890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56">
          <p15:clr>
            <a:srgbClr val="FBAE40"/>
          </p15:clr>
        </p15:guide>
        <p15:guide id="3" orient="horz" pos="2160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id Nav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6D046BA-6C73-1C44-A575-006C5E118A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7296" y="3429001"/>
            <a:ext cx="10158560" cy="131238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100000"/>
              </a:lnSpc>
              <a:defRPr sz="5400" b="1" kern="600" spc="-4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F68877-F14C-1447-8D46-EA5EFC557BC1}"/>
              </a:ext>
            </a:extLst>
          </p:cNvPr>
          <p:cNvSpPr/>
          <p:nvPr/>
        </p:nvSpPr>
        <p:spPr bwMode="white">
          <a:xfrm>
            <a:off x="0" y="5711843"/>
            <a:ext cx="12192000" cy="1146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627297" y="4922338"/>
            <a:ext cx="4548716" cy="683709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pPr lvl="0"/>
            <a:r>
              <a:rPr lang="en-US" dirty="0"/>
              <a:t>Enter Department Name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6942DFE6-F986-D615-B5AC-D5F07A003BE0}"/>
              </a:ext>
            </a:extLst>
          </p:cNvPr>
          <p:cNvSpPr txBox="1">
            <a:spLocks/>
          </p:cNvSpPr>
          <p:nvPr userDrawn="1"/>
        </p:nvSpPr>
        <p:spPr>
          <a:xfrm>
            <a:off x="5608907" y="6262881"/>
            <a:ext cx="4087482" cy="33234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584" indent="-10584" algn="l">
              <a:lnSpc>
                <a:spcPct val="110000"/>
              </a:lnSpc>
              <a:tabLst/>
            </a:pPr>
            <a:r>
              <a:rPr lang="en-US" sz="800" dirty="0">
                <a:solidFill>
                  <a:srgbClr val="898B8E"/>
                </a:solidFill>
                <a:latin typeface="+mn-lt"/>
                <a:cs typeface="Arial"/>
              </a:rPr>
              <a:t>CONFIDENTIAL – Contains proprietary information. Not intended for external distribution.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BCC6B1-F5B8-91C7-C2ED-36ADAB30FA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884" y="6253487"/>
            <a:ext cx="1611785" cy="38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2692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Navy Str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ED25B6F-9899-7444-9A22-B086967762B8}"/>
              </a:ext>
            </a:extLst>
          </p:cNvPr>
          <p:cNvSpPr/>
          <p:nvPr/>
        </p:nvSpPr>
        <p:spPr bwMode="white">
          <a:xfrm>
            <a:off x="12" y="0"/>
            <a:ext cx="1308409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8A72A5-B345-0043-8A3E-59BA00537DB3}"/>
              </a:ext>
            </a:extLst>
          </p:cNvPr>
          <p:cNvCxnSpPr/>
          <p:nvPr userDrawn="1"/>
        </p:nvCxnSpPr>
        <p:spPr>
          <a:xfrm>
            <a:off x="2056609" y="6335642"/>
            <a:ext cx="0" cy="163551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993B63C-A585-4348-90A7-DF1B02095290}"/>
              </a:ext>
            </a:extLst>
          </p:cNvPr>
          <p:cNvSpPr txBox="1"/>
          <p:nvPr userDrawn="1"/>
        </p:nvSpPr>
        <p:spPr>
          <a:xfrm>
            <a:off x="1665172" y="6295496"/>
            <a:ext cx="329184" cy="243840"/>
          </a:xfrm>
          <a:prstGeom prst="rect">
            <a:avLst/>
          </a:prstGeom>
          <a:noFill/>
        </p:spPr>
        <p:txBody>
          <a:bodyPr wrap="none" lIns="0" rIns="0" rtlCol="0" anchor="ctr">
            <a:noAutofit/>
          </a:bodyPr>
          <a:lstStyle/>
          <a:p>
            <a:pPr algn="r"/>
            <a:fld id="{6A80920A-E64B-3542-A76A-8E6A3F6E04A6}" type="slidenum">
              <a:rPr lang="en-US" sz="12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r>
              <a:rPr lang="en-US" sz="1200" dirty="0">
                <a:solidFill>
                  <a:schemeClr val="bg2">
                    <a:lumMod val="75000"/>
                  </a:schemeClr>
                </a:solidFill>
                <a:latin typeface="+mn-lt"/>
                <a:cs typeface="Arial"/>
              </a:rPr>
              <a:t> 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4CBE9E-4C57-ABE2-EED4-C9F0356D39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55051" y="6295496"/>
            <a:ext cx="4520557" cy="243840"/>
          </a:xfrm>
        </p:spPr>
        <p:txBody>
          <a:bodyPr/>
          <a:lstStyle/>
          <a:p>
            <a:r>
              <a:rPr lang="en-US">
                <a:cs typeface="Arial"/>
              </a:rPr>
              <a:t>Title Name or Department Name</a:t>
            </a:r>
            <a:endParaRPr lang="en-US" dirty="0">
              <a:solidFill>
                <a:schemeClr val="tx1"/>
              </a:solidFill>
              <a:cs typeface="Arial"/>
            </a:endParaRPr>
          </a:p>
        </p:txBody>
      </p:sp>
      <p:pic>
        <p:nvPicPr>
          <p:cNvPr id="5" name="Picture 4" descr="A person looking at a tablet&#10;&#10;AI-generated content may be incorrect.">
            <a:extLst>
              <a:ext uri="{FF2B5EF4-FFF2-40B4-BE49-F238E27FC236}">
                <a16:creationId xmlns:a16="http://schemas.microsoft.com/office/drawing/2014/main" id="{C6F0E518-B007-1B8F-47DC-9B812BA8DF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2"/>
          <a:stretch>
            <a:fillRect/>
          </a:stretch>
        </p:blipFill>
        <p:spPr>
          <a:xfrm>
            <a:off x="1308421" y="0"/>
            <a:ext cx="108835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3961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56">
          <p15:clr>
            <a:srgbClr val="FBAE40"/>
          </p15:clr>
        </p15:guide>
        <p15:guide id="3" orient="horz" pos="2160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Navy Str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and pressing a telephone button&#10;&#10;AI-generated content may be incorrect.">
            <a:extLst>
              <a:ext uri="{FF2B5EF4-FFF2-40B4-BE49-F238E27FC236}">
                <a16:creationId xmlns:a16="http://schemas.microsoft.com/office/drawing/2014/main" id="{07EBF392-7813-AC64-2900-CC02475FB2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78"/>
          <a:stretch>
            <a:fillRect/>
          </a:stretch>
        </p:blipFill>
        <p:spPr>
          <a:xfrm>
            <a:off x="397985" y="0"/>
            <a:ext cx="11794013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ED25B6F-9899-7444-9A22-B086967762B8}"/>
              </a:ext>
            </a:extLst>
          </p:cNvPr>
          <p:cNvSpPr/>
          <p:nvPr/>
        </p:nvSpPr>
        <p:spPr bwMode="white">
          <a:xfrm>
            <a:off x="12" y="0"/>
            <a:ext cx="1308409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8A72A5-B345-0043-8A3E-59BA00537DB3}"/>
              </a:ext>
            </a:extLst>
          </p:cNvPr>
          <p:cNvCxnSpPr/>
          <p:nvPr userDrawn="1"/>
        </p:nvCxnSpPr>
        <p:spPr>
          <a:xfrm>
            <a:off x="2056609" y="6335642"/>
            <a:ext cx="0" cy="163551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993B63C-A585-4348-90A7-DF1B02095290}"/>
              </a:ext>
            </a:extLst>
          </p:cNvPr>
          <p:cNvSpPr txBox="1"/>
          <p:nvPr userDrawn="1"/>
        </p:nvSpPr>
        <p:spPr>
          <a:xfrm>
            <a:off x="1665172" y="6295496"/>
            <a:ext cx="329184" cy="243840"/>
          </a:xfrm>
          <a:prstGeom prst="rect">
            <a:avLst/>
          </a:prstGeom>
          <a:noFill/>
        </p:spPr>
        <p:txBody>
          <a:bodyPr wrap="none" lIns="0" rIns="0" rtlCol="0" anchor="ctr">
            <a:noAutofit/>
          </a:bodyPr>
          <a:lstStyle/>
          <a:p>
            <a:pPr algn="r"/>
            <a:fld id="{6A80920A-E64B-3542-A76A-8E6A3F6E04A6}" type="slidenum">
              <a:rPr lang="en-US" sz="12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r>
              <a:rPr lang="en-US" sz="1200" dirty="0">
                <a:solidFill>
                  <a:schemeClr val="bg2">
                    <a:lumMod val="75000"/>
                  </a:schemeClr>
                </a:solidFill>
                <a:latin typeface="+mn-lt"/>
                <a:cs typeface="Arial"/>
              </a:rPr>
              <a:t> 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4CBE9E-4C57-ABE2-EED4-C9F0356D39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55051" y="6295496"/>
            <a:ext cx="4520557" cy="243840"/>
          </a:xfrm>
        </p:spPr>
        <p:txBody>
          <a:bodyPr/>
          <a:lstStyle/>
          <a:p>
            <a:r>
              <a:rPr lang="en-US">
                <a:cs typeface="Arial"/>
              </a:rPr>
              <a:t>Title Name or Department Name</a:t>
            </a:r>
            <a:endParaRPr lang="en-US" dirty="0">
              <a:solidFill>
                <a:schemeClr val="tx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4577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56">
          <p15:clr>
            <a:srgbClr val="FBAE40"/>
          </p15:clr>
        </p15:guide>
        <p15:guide id="3" orient="horz" pos="2160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Navy Str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medical record&#10;&#10;AI-generated content may be incorrect.">
            <a:extLst>
              <a:ext uri="{FF2B5EF4-FFF2-40B4-BE49-F238E27FC236}">
                <a16:creationId xmlns:a16="http://schemas.microsoft.com/office/drawing/2014/main" id="{16364ABA-0025-BCD0-46CE-D1012660C2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" b="9381"/>
          <a:stretch>
            <a:fillRect/>
          </a:stretch>
        </p:blipFill>
        <p:spPr>
          <a:xfrm>
            <a:off x="12" y="0"/>
            <a:ext cx="12191976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ED25B6F-9899-7444-9A22-B086967762B8}"/>
              </a:ext>
            </a:extLst>
          </p:cNvPr>
          <p:cNvSpPr/>
          <p:nvPr/>
        </p:nvSpPr>
        <p:spPr bwMode="white">
          <a:xfrm>
            <a:off x="12" y="0"/>
            <a:ext cx="1308409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8A72A5-B345-0043-8A3E-59BA00537DB3}"/>
              </a:ext>
            </a:extLst>
          </p:cNvPr>
          <p:cNvCxnSpPr/>
          <p:nvPr userDrawn="1"/>
        </p:nvCxnSpPr>
        <p:spPr>
          <a:xfrm>
            <a:off x="2056609" y="6335642"/>
            <a:ext cx="0" cy="163551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993B63C-A585-4348-90A7-DF1B02095290}"/>
              </a:ext>
            </a:extLst>
          </p:cNvPr>
          <p:cNvSpPr txBox="1"/>
          <p:nvPr userDrawn="1"/>
        </p:nvSpPr>
        <p:spPr>
          <a:xfrm>
            <a:off x="1665172" y="6295496"/>
            <a:ext cx="329184" cy="243840"/>
          </a:xfrm>
          <a:prstGeom prst="rect">
            <a:avLst/>
          </a:prstGeom>
          <a:noFill/>
        </p:spPr>
        <p:txBody>
          <a:bodyPr wrap="none" lIns="0" rIns="0" rtlCol="0" anchor="ctr">
            <a:noAutofit/>
          </a:bodyPr>
          <a:lstStyle/>
          <a:p>
            <a:pPr algn="r"/>
            <a:fld id="{6A80920A-E64B-3542-A76A-8E6A3F6E04A6}" type="slidenum">
              <a:rPr lang="en-US" sz="12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r>
              <a:rPr lang="en-US" sz="1200" dirty="0">
                <a:solidFill>
                  <a:schemeClr val="bg2">
                    <a:lumMod val="75000"/>
                  </a:schemeClr>
                </a:solidFill>
                <a:latin typeface="+mn-lt"/>
                <a:cs typeface="Arial"/>
              </a:rPr>
              <a:t> 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4CBE9E-4C57-ABE2-EED4-C9F0356D39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55051" y="6295496"/>
            <a:ext cx="4520557" cy="243840"/>
          </a:xfrm>
        </p:spPr>
        <p:txBody>
          <a:bodyPr/>
          <a:lstStyle/>
          <a:p>
            <a:r>
              <a:rPr lang="en-US">
                <a:cs typeface="Arial"/>
              </a:rPr>
              <a:t>Title Name or Department Name</a:t>
            </a:r>
            <a:endParaRPr lang="en-US" dirty="0">
              <a:solidFill>
                <a:schemeClr val="tx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3682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56">
          <p15:clr>
            <a:srgbClr val="FBAE40"/>
          </p15:clr>
        </p15:guide>
        <p15:guide id="3" orient="horz" pos="2160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avy Str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ED25B6F-9899-7444-9A22-B086967762B8}"/>
              </a:ext>
            </a:extLst>
          </p:cNvPr>
          <p:cNvSpPr/>
          <p:nvPr/>
        </p:nvSpPr>
        <p:spPr bwMode="white">
          <a:xfrm>
            <a:off x="12" y="0"/>
            <a:ext cx="1308409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8A72A5-B345-0043-8A3E-59BA00537DB3}"/>
              </a:ext>
            </a:extLst>
          </p:cNvPr>
          <p:cNvCxnSpPr/>
          <p:nvPr userDrawn="1"/>
        </p:nvCxnSpPr>
        <p:spPr>
          <a:xfrm>
            <a:off x="2056609" y="6335642"/>
            <a:ext cx="0" cy="163551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993B63C-A585-4348-90A7-DF1B02095290}"/>
              </a:ext>
            </a:extLst>
          </p:cNvPr>
          <p:cNvSpPr txBox="1"/>
          <p:nvPr userDrawn="1"/>
        </p:nvSpPr>
        <p:spPr>
          <a:xfrm>
            <a:off x="1665172" y="6295496"/>
            <a:ext cx="329184" cy="243840"/>
          </a:xfrm>
          <a:prstGeom prst="rect">
            <a:avLst/>
          </a:prstGeom>
          <a:noFill/>
        </p:spPr>
        <p:txBody>
          <a:bodyPr wrap="none" lIns="0" rIns="0" rtlCol="0" anchor="ctr">
            <a:noAutofit/>
          </a:bodyPr>
          <a:lstStyle/>
          <a:p>
            <a:pPr algn="r"/>
            <a:fld id="{6A80920A-E64B-3542-A76A-8E6A3F6E04A6}" type="slidenum">
              <a:rPr lang="en-US" sz="12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r>
              <a:rPr lang="en-US" sz="1200" dirty="0">
                <a:solidFill>
                  <a:schemeClr val="bg2">
                    <a:lumMod val="75000"/>
                  </a:schemeClr>
                </a:solidFill>
                <a:latin typeface="+mn-lt"/>
                <a:cs typeface="Arial"/>
              </a:rPr>
              <a:t> 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4CBE9E-4C57-ABE2-EED4-C9F0356D39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55051" y="6295496"/>
            <a:ext cx="4520557" cy="243840"/>
          </a:xfrm>
        </p:spPr>
        <p:txBody>
          <a:bodyPr/>
          <a:lstStyle/>
          <a:p>
            <a:r>
              <a:rPr lang="en-US">
                <a:cs typeface="Arial"/>
              </a:rPr>
              <a:t>Title Name or Department Name</a:t>
            </a:r>
            <a:endParaRPr lang="en-US" dirty="0">
              <a:solidFill>
                <a:schemeClr val="tx1"/>
              </a:solidFill>
              <a:cs typeface="Arial"/>
            </a:endParaRPr>
          </a:p>
        </p:txBody>
      </p:sp>
      <p:pic>
        <p:nvPicPr>
          <p:cNvPr id="6" name="Picture 5" descr="A person holding a phone with a baby in her lap&#10;&#10;AI-generated content may be incorrect.">
            <a:extLst>
              <a:ext uri="{FF2B5EF4-FFF2-40B4-BE49-F238E27FC236}">
                <a16:creationId xmlns:a16="http://schemas.microsoft.com/office/drawing/2014/main" id="{38B855F0-DCF4-B898-FF5C-DF4D93FCA8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4"/>
          <a:stretch>
            <a:fillRect/>
          </a:stretch>
        </p:blipFill>
        <p:spPr>
          <a:xfrm>
            <a:off x="1308433" y="0"/>
            <a:ext cx="10883567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0512719-D935-7946-5A7C-C083AE8D14A5}"/>
              </a:ext>
            </a:extLst>
          </p:cNvPr>
          <p:cNvSpPr/>
          <p:nvPr userDrawn="1"/>
        </p:nvSpPr>
        <p:spPr>
          <a:xfrm>
            <a:off x="1308409" y="0"/>
            <a:ext cx="10883579" cy="6858001"/>
          </a:xfrm>
          <a:prstGeom prst="rect">
            <a:avLst/>
          </a:prstGeom>
          <a:solidFill>
            <a:srgbClr val="03173E">
              <a:alpha val="6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824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56">
          <p15:clr>
            <a:srgbClr val="FBAE40"/>
          </p15:clr>
        </p15:guide>
        <p15:guide id="3" orient="horz" pos="2160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Navy Str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ED25B6F-9899-7444-9A22-B086967762B8}"/>
              </a:ext>
            </a:extLst>
          </p:cNvPr>
          <p:cNvSpPr/>
          <p:nvPr/>
        </p:nvSpPr>
        <p:spPr bwMode="white">
          <a:xfrm>
            <a:off x="12" y="0"/>
            <a:ext cx="1308409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8A72A5-B345-0043-8A3E-59BA00537DB3}"/>
              </a:ext>
            </a:extLst>
          </p:cNvPr>
          <p:cNvCxnSpPr/>
          <p:nvPr userDrawn="1"/>
        </p:nvCxnSpPr>
        <p:spPr>
          <a:xfrm>
            <a:off x="2056609" y="6335642"/>
            <a:ext cx="0" cy="163551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993B63C-A585-4348-90A7-DF1B02095290}"/>
              </a:ext>
            </a:extLst>
          </p:cNvPr>
          <p:cNvSpPr txBox="1"/>
          <p:nvPr userDrawn="1"/>
        </p:nvSpPr>
        <p:spPr>
          <a:xfrm>
            <a:off x="1665172" y="6295496"/>
            <a:ext cx="329184" cy="243840"/>
          </a:xfrm>
          <a:prstGeom prst="rect">
            <a:avLst/>
          </a:prstGeom>
          <a:noFill/>
        </p:spPr>
        <p:txBody>
          <a:bodyPr wrap="none" lIns="0" rIns="0" rtlCol="0" anchor="ctr">
            <a:noAutofit/>
          </a:bodyPr>
          <a:lstStyle/>
          <a:p>
            <a:pPr algn="r"/>
            <a:fld id="{6A80920A-E64B-3542-A76A-8E6A3F6E04A6}" type="slidenum">
              <a:rPr lang="en-US" sz="12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r>
              <a:rPr lang="en-US" sz="1200" dirty="0">
                <a:solidFill>
                  <a:schemeClr val="bg2">
                    <a:lumMod val="75000"/>
                  </a:schemeClr>
                </a:solidFill>
                <a:latin typeface="+mn-lt"/>
                <a:cs typeface="Arial"/>
              </a:rPr>
              <a:t> 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4CBE9E-4C57-ABE2-EED4-C9F0356D39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55051" y="6295496"/>
            <a:ext cx="4520557" cy="243840"/>
          </a:xfrm>
        </p:spPr>
        <p:txBody>
          <a:bodyPr/>
          <a:lstStyle/>
          <a:p>
            <a:r>
              <a:rPr lang="en-US">
                <a:cs typeface="Arial"/>
              </a:rPr>
              <a:t>Title Name or Department Name</a:t>
            </a:r>
            <a:endParaRPr lang="en-US" dirty="0">
              <a:solidFill>
                <a:schemeClr val="tx1"/>
              </a:solidFill>
              <a:cs typeface="Arial"/>
            </a:endParaRPr>
          </a:p>
        </p:txBody>
      </p:sp>
      <p:pic>
        <p:nvPicPr>
          <p:cNvPr id="6" name="Picture 5" descr="A person holding a phone with a baby in her lap&#10;&#10;AI-generated content may be incorrect.">
            <a:extLst>
              <a:ext uri="{FF2B5EF4-FFF2-40B4-BE49-F238E27FC236}">
                <a16:creationId xmlns:a16="http://schemas.microsoft.com/office/drawing/2014/main" id="{38B855F0-DCF4-B898-FF5C-DF4D93FCA8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4"/>
          <a:stretch>
            <a:fillRect/>
          </a:stretch>
        </p:blipFill>
        <p:spPr>
          <a:xfrm>
            <a:off x="1308433" y="0"/>
            <a:ext cx="10883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2172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56">
          <p15:clr>
            <a:srgbClr val="FBAE40"/>
          </p15:clr>
        </p15:guide>
        <p15:guide id="3" orient="horz" pos="2160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Navy Str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ED25B6F-9899-7444-9A22-B086967762B8}"/>
              </a:ext>
            </a:extLst>
          </p:cNvPr>
          <p:cNvSpPr/>
          <p:nvPr/>
        </p:nvSpPr>
        <p:spPr bwMode="white">
          <a:xfrm>
            <a:off x="12" y="0"/>
            <a:ext cx="1308409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8A72A5-B345-0043-8A3E-59BA00537DB3}"/>
              </a:ext>
            </a:extLst>
          </p:cNvPr>
          <p:cNvCxnSpPr/>
          <p:nvPr userDrawn="1"/>
        </p:nvCxnSpPr>
        <p:spPr>
          <a:xfrm>
            <a:off x="2056609" y="6335642"/>
            <a:ext cx="0" cy="163551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993B63C-A585-4348-90A7-DF1B02095290}"/>
              </a:ext>
            </a:extLst>
          </p:cNvPr>
          <p:cNvSpPr txBox="1"/>
          <p:nvPr userDrawn="1"/>
        </p:nvSpPr>
        <p:spPr>
          <a:xfrm>
            <a:off x="1665172" y="6295496"/>
            <a:ext cx="329184" cy="243840"/>
          </a:xfrm>
          <a:prstGeom prst="rect">
            <a:avLst/>
          </a:prstGeom>
          <a:noFill/>
        </p:spPr>
        <p:txBody>
          <a:bodyPr wrap="none" lIns="0" rIns="0" rtlCol="0" anchor="ctr">
            <a:noAutofit/>
          </a:bodyPr>
          <a:lstStyle/>
          <a:p>
            <a:pPr algn="r"/>
            <a:fld id="{6A80920A-E64B-3542-A76A-8E6A3F6E04A6}" type="slidenum">
              <a:rPr lang="en-US" sz="12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r>
              <a:rPr lang="en-US" sz="1200" dirty="0">
                <a:solidFill>
                  <a:schemeClr val="bg2">
                    <a:lumMod val="75000"/>
                  </a:schemeClr>
                </a:solidFill>
                <a:latin typeface="+mn-lt"/>
                <a:cs typeface="Arial"/>
              </a:rPr>
              <a:t> 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4CBE9E-4C57-ABE2-EED4-C9F0356D39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55051" y="6295496"/>
            <a:ext cx="4520557" cy="243840"/>
          </a:xfrm>
        </p:spPr>
        <p:txBody>
          <a:bodyPr/>
          <a:lstStyle/>
          <a:p>
            <a:r>
              <a:rPr lang="en-US">
                <a:cs typeface="Arial"/>
              </a:rPr>
              <a:t>Title Name or Department Name</a:t>
            </a:r>
            <a:endParaRPr lang="en-US" dirty="0">
              <a:solidFill>
                <a:schemeClr val="tx1"/>
              </a:solidFill>
              <a:cs typeface="Arial"/>
            </a:endParaRPr>
          </a:p>
        </p:txBody>
      </p:sp>
      <p:pic>
        <p:nvPicPr>
          <p:cNvPr id="4" name="Picture 3" descr="A person sitting at a desk working on a computer&#10;&#10;AI-generated content may be incorrect.">
            <a:extLst>
              <a:ext uri="{FF2B5EF4-FFF2-40B4-BE49-F238E27FC236}">
                <a16:creationId xmlns:a16="http://schemas.microsoft.com/office/drawing/2014/main" id="{A5AC2D82-B0FB-2876-7360-469AD2BD12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70" t="12778" r="3970"/>
          <a:stretch>
            <a:fillRect/>
          </a:stretch>
        </p:blipFill>
        <p:spPr>
          <a:xfrm>
            <a:off x="858534" y="0"/>
            <a:ext cx="11333454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0512719-D935-7946-5A7C-C083AE8D14A5}"/>
              </a:ext>
            </a:extLst>
          </p:cNvPr>
          <p:cNvSpPr/>
          <p:nvPr userDrawn="1"/>
        </p:nvSpPr>
        <p:spPr>
          <a:xfrm>
            <a:off x="1308421" y="0"/>
            <a:ext cx="10883579" cy="6858001"/>
          </a:xfrm>
          <a:prstGeom prst="rect">
            <a:avLst/>
          </a:prstGeom>
          <a:solidFill>
            <a:srgbClr val="03173E">
              <a:alpha val="6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1491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56">
          <p15:clr>
            <a:srgbClr val="FBAE40"/>
          </p15:clr>
        </p15:guide>
        <p15:guide id="3" orient="horz" pos="2160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Navy Str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ED25B6F-9899-7444-9A22-B086967762B8}"/>
              </a:ext>
            </a:extLst>
          </p:cNvPr>
          <p:cNvSpPr/>
          <p:nvPr/>
        </p:nvSpPr>
        <p:spPr bwMode="white">
          <a:xfrm>
            <a:off x="12" y="0"/>
            <a:ext cx="1308409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8A72A5-B345-0043-8A3E-59BA00537DB3}"/>
              </a:ext>
            </a:extLst>
          </p:cNvPr>
          <p:cNvCxnSpPr/>
          <p:nvPr userDrawn="1"/>
        </p:nvCxnSpPr>
        <p:spPr>
          <a:xfrm>
            <a:off x="2056609" y="6335642"/>
            <a:ext cx="0" cy="163551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993B63C-A585-4348-90A7-DF1B02095290}"/>
              </a:ext>
            </a:extLst>
          </p:cNvPr>
          <p:cNvSpPr txBox="1"/>
          <p:nvPr userDrawn="1"/>
        </p:nvSpPr>
        <p:spPr>
          <a:xfrm>
            <a:off x="1665172" y="6295496"/>
            <a:ext cx="329184" cy="243840"/>
          </a:xfrm>
          <a:prstGeom prst="rect">
            <a:avLst/>
          </a:prstGeom>
          <a:noFill/>
        </p:spPr>
        <p:txBody>
          <a:bodyPr wrap="none" lIns="0" rIns="0" rtlCol="0" anchor="ctr">
            <a:noAutofit/>
          </a:bodyPr>
          <a:lstStyle/>
          <a:p>
            <a:pPr algn="r"/>
            <a:fld id="{6A80920A-E64B-3542-A76A-8E6A3F6E04A6}" type="slidenum">
              <a:rPr lang="en-US" sz="12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r>
              <a:rPr lang="en-US" sz="1200" dirty="0">
                <a:solidFill>
                  <a:schemeClr val="bg2">
                    <a:lumMod val="75000"/>
                  </a:schemeClr>
                </a:solidFill>
                <a:latin typeface="+mn-lt"/>
                <a:cs typeface="Arial"/>
              </a:rPr>
              <a:t> 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4CBE9E-4C57-ABE2-EED4-C9F0356D39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55051" y="6295496"/>
            <a:ext cx="4520557" cy="243840"/>
          </a:xfrm>
        </p:spPr>
        <p:txBody>
          <a:bodyPr/>
          <a:lstStyle/>
          <a:p>
            <a:r>
              <a:rPr lang="en-US">
                <a:cs typeface="Arial"/>
              </a:rPr>
              <a:t>Title Name or Department Name</a:t>
            </a:r>
            <a:endParaRPr lang="en-US" dirty="0">
              <a:solidFill>
                <a:schemeClr val="tx1"/>
              </a:solidFill>
              <a:cs typeface="Arial"/>
            </a:endParaRPr>
          </a:p>
        </p:txBody>
      </p:sp>
      <p:pic>
        <p:nvPicPr>
          <p:cNvPr id="4" name="Picture 3" descr="A person sitting at a desk working on a computer&#10;&#10;AI-generated content may be incorrect.">
            <a:extLst>
              <a:ext uri="{FF2B5EF4-FFF2-40B4-BE49-F238E27FC236}">
                <a16:creationId xmlns:a16="http://schemas.microsoft.com/office/drawing/2014/main" id="{A5AC2D82-B0FB-2876-7360-469AD2BD12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70" t="12778" r="3970"/>
          <a:stretch>
            <a:fillRect/>
          </a:stretch>
        </p:blipFill>
        <p:spPr>
          <a:xfrm>
            <a:off x="858534" y="0"/>
            <a:ext cx="113334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73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56">
          <p15:clr>
            <a:srgbClr val="FBAE40"/>
          </p15:clr>
        </p15:guide>
        <p15:guide id="3" orient="horz" pos="2160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Navy Str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ED25B6F-9899-7444-9A22-B086967762B8}"/>
              </a:ext>
            </a:extLst>
          </p:cNvPr>
          <p:cNvSpPr/>
          <p:nvPr/>
        </p:nvSpPr>
        <p:spPr bwMode="white">
          <a:xfrm>
            <a:off x="12" y="0"/>
            <a:ext cx="1308409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8A72A5-B345-0043-8A3E-59BA00537DB3}"/>
              </a:ext>
            </a:extLst>
          </p:cNvPr>
          <p:cNvCxnSpPr/>
          <p:nvPr userDrawn="1"/>
        </p:nvCxnSpPr>
        <p:spPr>
          <a:xfrm>
            <a:off x="2056609" y="6335642"/>
            <a:ext cx="0" cy="163551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993B63C-A585-4348-90A7-DF1B02095290}"/>
              </a:ext>
            </a:extLst>
          </p:cNvPr>
          <p:cNvSpPr txBox="1"/>
          <p:nvPr userDrawn="1"/>
        </p:nvSpPr>
        <p:spPr>
          <a:xfrm>
            <a:off x="1665172" y="6295496"/>
            <a:ext cx="329184" cy="243840"/>
          </a:xfrm>
          <a:prstGeom prst="rect">
            <a:avLst/>
          </a:prstGeom>
          <a:noFill/>
        </p:spPr>
        <p:txBody>
          <a:bodyPr wrap="none" lIns="0" rIns="0" rtlCol="0" anchor="ctr">
            <a:noAutofit/>
          </a:bodyPr>
          <a:lstStyle/>
          <a:p>
            <a:pPr algn="r"/>
            <a:fld id="{6A80920A-E64B-3542-A76A-8E6A3F6E04A6}" type="slidenum">
              <a:rPr lang="en-US" sz="12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r>
              <a:rPr lang="en-US" sz="1200" dirty="0">
                <a:solidFill>
                  <a:schemeClr val="bg2">
                    <a:lumMod val="75000"/>
                  </a:schemeClr>
                </a:solidFill>
                <a:latin typeface="+mn-lt"/>
                <a:cs typeface="Arial"/>
              </a:rPr>
              <a:t> 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4CBE9E-4C57-ABE2-EED4-C9F0356D39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55051" y="6295496"/>
            <a:ext cx="4520557" cy="243840"/>
          </a:xfrm>
        </p:spPr>
        <p:txBody>
          <a:bodyPr/>
          <a:lstStyle/>
          <a:p>
            <a:r>
              <a:rPr lang="en-US">
                <a:cs typeface="Arial"/>
              </a:rPr>
              <a:t>Title Name or Department Name</a:t>
            </a:r>
            <a:endParaRPr lang="en-US" dirty="0">
              <a:solidFill>
                <a:schemeClr val="tx1"/>
              </a:solidFill>
              <a:cs typeface="Arial"/>
            </a:endParaRPr>
          </a:p>
        </p:txBody>
      </p:sp>
      <p:pic>
        <p:nvPicPr>
          <p:cNvPr id="6" name="Picture 5" descr="A person with her hand on her face&#10;&#10;AI-generated content may be incorrect.">
            <a:extLst>
              <a:ext uri="{FF2B5EF4-FFF2-40B4-BE49-F238E27FC236}">
                <a16:creationId xmlns:a16="http://schemas.microsoft.com/office/drawing/2014/main" id="{E0574EB2-E0CB-7590-1834-E7BC7446B7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9"/>
          <a:stretch>
            <a:fillRect/>
          </a:stretch>
        </p:blipFill>
        <p:spPr>
          <a:xfrm>
            <a:off x="1308421" y="0"/>
            <a:ext cx="10883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62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56">
          <p15:clr>
            <a:srgbClr val="FBAE40"/>
          </p15:clr>
        </p15:guide>
        <p15:guide id="3" orient="horz" pos="2160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Navy Str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ED25B6F-9899-7444-9A22-B086967762B8}"/>
              </a:ext>
            </a:extLst>
          </p:cNvPr>
          <p:cNvSpPr/>
          <p:nvPr/>
        </p:nvSpPr>
        <p:spPr bwMode="white">
          <a:xfrm>
            <a:off x="12" y="0"/>
            <a:ext cx="1308409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8A72A5-B345-0043-8A3E-59BA00537DB3}"/>
              </a:ext>
            </a:extLst>
          </p:cNvPr>
          <p:cNvCxnSpPr/>
          <p:nvPr userDrawn="1"/>
        </p:nvCxnSpPr>
        <p:spPr>
          <a:xfrm>
            <a:off x="2056609" y="6335642"/>
            <a:ext cx="0" cy="163551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993B63C-A585-4348-90A7-DF1B02095290}"/>
              </a:ext>
            </a:extLst>
          </p:cNvPr>
          <p:cNvSpPr txBox="1"/>
          <p:nvPr userDrawn="1"/>
        </p:nvSpPr>
        <p:spPr>
          <a:xfrm>
            <a:off x="1665172" y="6295496"/>
            <a:ext cx="329184" cy="243840"/>
          </a:xfrm>
          <a:prstGeom prst="rect">
            <a:avLst/>
          </a:prstGeom>
          <a:noFill/>
        </p:spPr>
        <p:txBody>
          <a:bodyPr wrap="none" lIns="0" rIns="0" rtlCol="0" anchor="ctr">
            <a:noAutofit/>
          </a:bodyPr>
          <a:lstStyle/>
          <a:p>
            <a:pPr algn="r"/>
            <a:fld id="{6A80920A-E64B-3542-A76A-8E6A3F6E04A6}" type="slidenum">
              <a:rPr lang="en-US" sz="12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r>
              <a:rPr lang="en-US" sz="1200" dirty="0">
                <a:solidFill>
                  <a:schemeClr val="bg2">
                    <a:lumMod val="75000"/>
                  </a:schemeClr>
                </a:solidFill>
                <a:latin typeface="+mn-lt"/>
                <a:cs typeface="Arial"/>
              </a:rPr>
              <a:t> 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4CBE9E-4C57-ABE2-EED4-C9F0356D39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55051" y="6295496"/>
            <a:ext cx="4520557" cy="243840"/>
          </a:xfrm>
        </p:spPr>
        <p:txBody>
          <a:bodyPr/>
          <a:lstStyle/>
          <a:p>
            <a:r>
              <a:rPr lang="en-US">
                <a:cs typeface="Arial"/>
              </a:rPr>
              <a:t>Title Name or Department Name</a:t>
            </a:r>
            <a:endParaRPr lang="en-US" dirty="0">
              <a:solidFill>
                <a:schemeClr val="tx1"/>
              </a:solidFill>
              <a:cs typeface="Arial"/>
            </a:endParaRPr>
          </a:p>
        </p:txBody>
      </p:sp>
      <p:pic>
        <p:nvPicPr>
          <p:cNvPr id="5" name="Picture 4" descr="A nurse talking to a patient&#10;&#10;AI-generated content may be incorrect.">
            <a:extLst>
              <a:ext uri="{FF2B5EF4-FFF2-40B4-BE49-F238E27FC236}">
                <a16:creationId xmlns:a16="http://schemas.microsoft.com/office/drawing/2014/main" id="{2CC450DF-DB7C-F9BD-B038-38D468D5DF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2"/>
          <a:stretch>
            <a:fillRect/>
          </a:stretch>
        </p:blipFill>
        <p:spPr>
          <a:xfrm>
            <a:off x="1308420" y="-1"/>
            <a:ext cx="1088356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7754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56">
          <p15:clr>
            <a:srgbClr val="FBAE40"/>
          </p15:clr>
        </p15:guide>
        <p15:guide id="3" orient="horz" pos="2160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Navy Str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itting in a chair with her hand on her chin&#10;&#10;AI-generated content may be incorrect.">
            <a:extLst>
              <a:ext uri="{FF2B5EF4-FFF2-40B4-BE49-F238E27FC236}">
                <a16:creationId xmlns:a16="http://schemas.microsoft.com/office/drawing/2014/main" id="{11B77686-EB28-D7DB-47B0-3236A271DD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" t="-8868" r="-1927" b="8510"/>
          <a:stretch>
            <a:fillRect/>
          </a:stretch>
        </p:blipFill>
        <p:spPr>
          <a:xfrm>
            <a:off x="1169068" y="-661737"/>
            <a:ext cx="11239488" cy="75197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ED25B6F-9899-7444-9A22-B086967762B8}"/>
              </a:ext>
            </a:extLst>
          </p:cNvPr>
          <p:cNvSpPr/>
          <p:nvPr/>
        </p:nvSpPr>
        <p:spPr bwMode="white">
          <a:xfrm>
            <a:off x="12" y="0"/>
            <a:ext cx="1308409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8A72A5-B345-0043-8A3E-59BA00537DB3}"/>
              </a:ext>
            </a:extLst>
          </p:cNvPr>
          <p:cNvCxnSpPr/>
          <p:nvPr userDrawn="1"/>
        </p:nvCxnSpPr>
        <p:spPr>
          <a:xfrm>
            <a:off x="2056609" y="6335642"/>
            <a:ext cx="0" cy="163551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993B63C-A585-4348-90A7-DF1B02095290}"/>
              </a:ext>
            </a:extLst>
          </p:cNvPr>
          <p:cNvSpPr txBox="1"/>
          <p:nvPr userDrawn="1"/>
        </p:nvSpPr>
        <p:spPr>
          <a:xfrm>
            <a:off x="1665172" y="6295496"/>
            <a:ext cx="329184" cy="243840"/>
          </a:xfrm>
          <a:prstGeom prst="rect">
            <a:avLst/>
          </a:prstGeom>
          <a:noFill/>
        </p:spPr>
        <p:txBody>
          <a:bodyPr wrap="none" lIns="0" rIns="0" rtlCol="0" anchor="ctr">
            <a:noAutofit/>
          </a:bodyPr>
          <a:lstStyle/>
          <a:p>
            <a:pPr algn="r"/>
            <a:fld id="{6A80920A-E64B-3542-A76A-8E6A3F6E04A6}" type="slidenum">
              <a:rPr lang="en-US" sz="12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r>
              <a:rPr lang="en-US" sz="1200" dirty="0">
                <a:solidFill>
                  <a:schemeClr val="bg2">
                    <a:lumMod val="75000"/>
                  </a:schemeClr>
                </a:solidFill>
                <a:latin typeface="+mn-lt"/>
                <a:cs typeface="Arial"/>
              </a:rPr>
              <a:t> 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4CBE9E-4C57-ABE2-EED4-C9F0356D39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55051" y="6295496"/>
            <a:ext cx="4520557" cy="243840"/>
          </a:xfrm>
        </p:spPr>
        <p:txBody>
          <a:bodyPr/>
          <a:lstStyle/>
          <a:p>
            <a:r>
              <a:rPr lang="en-US">
                <a:cs typeface="Arial"/>
              </a:rPr>
              <a:t>Title Name or Department Name</a:t>
            </a:r>
            <a:endParaRPr lang="en-US" dirty="0">
              <a:solidFill>
                <a:schemeClr val="tx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3318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56">
          <p15:clr>
            <a:srgbClr val="FBAE40"/>
          </p15:clr>
        </p15:guide>
        <p15:guide id="3" orient="horz" pos="2160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 - Corner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E85037-C526-9444-A4FE-BD9F6C38B5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583832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6D046BA-6C73-1C44-A575-006C5E118A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7296" y="3429001"/>
            <a:ext cx="10158560" cy="131238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100000"/>
              </a:lnSpc>
              <a:defRPr sz="5400" b="1" kern="600" spc="-4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F68877-F14C-1447-8D46-EA5EFC557BC1}"/>
              </a:ext>
            </a:extLst>
          </p:cNvPr>
          <p:cNvSpPr/>
          <p:nvPr/>
        </p:nvSpPr>
        <p:spPr bwMode="white">
          <a:xfrm>
            <a:off x="0" y="5711843"/>
            <a:ext cx="12192000" cy="1146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627297" y="4922338"/>
            <a:ext cx="4548716" cy="683709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pPr lvl="0"/>
            <a:r>
              <a:rPr lang="en-US" dirty="0"/>
              <a:t>Enter Department Name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605ABDA4-44F4-27FB-12D5-1B3A1B423EEA}"/>
              </a:ext>
            </a:extLst>
          </p:cNvPr>
          <p:cNvSpPr txBox="1">
            <a:spLocks/>
          </p:cNvSpPr>
          <p:nvPr userDrawn="1"/>
        </p:nvSpPr>
        <p:spPr>
          <a:xfrm>
            <a:off x="5608907" y="6262881"/>
            <a:ext cx="4087482" cy="33234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584" indent="-10584" algn="l">
              <a:lnSpc>
                <a:spcPct val="110000"/>
              </a:lnSpc>
              <a:tabLst/>
            </a:pPr>
            <a:r>
              <a:rPr lang="en-US" sz="800" dirty="0">
                <a:solidFill>
                  <a:srgbClr val="898B8E"/>
                </a:solidFill>
                <a:latin typeface="+mn-lt"/>
                <a:cs typeface="Arial"/>
              </a:rPr>
              <a:t>CONFIDENTIAL – Contains proprietary information. Not intended for external distribution.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D3F017-9135-6B23-AB41-286ABE4B6A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884" y="6253487"/>
            <a:ext cx="1611785" cy="38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4464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Navy Str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itting on a counter eating food&#10;&#10;AI-generated content may be incorrect.">
            <a:extLst>
              <a:ext uri="{FF2B5EF4-FFF2-40B4-BE49-F238E27FC236}">
                <a16:creationId xmlns:a16="http://schemas.microsoft.com/office/drawing/2014/main" id="{B2082DD5-1A38-9032-2B74-ACAE628B78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" b="5353"/>
          <a:stretch>
            <a:fillRect/>
          </a:stretch>
        </p:blipFill>
        <p:spPr>
          <a:xfrm>
            <a:off x="952488" y="0"/>
            <a:ext cx="112395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ED25B6F-9899-7444-9A22-B086967762B8}"/>
              </a:ext>
            </a:extLst>
          </p:cNvPr>
          <p:cNvSpPr/>
          <p:nvPr/>
        </p:nvSpPr>
        <p:spPr bwMode="white">
          <a:xfrm>
            <a:off x="12" y="0"/>
            <a:ext cx="1308409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8A72A5-B345-0043-8A3E-59BA00537DB3}"/>
              </a:ext>
            </a:extLst>
          </p:cNvPr>
          <p:cNvCxnSpPr/>
          <p:nvPr userDrawn="1"/>
        </p:nvCxnSpPr>
        <p:spPr>
          <a:xfrm>
            <a:off x="2056609" y="6335642"/>
            <a:ext cx="0" cy="163551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993B63C-A585-4348-90A7-DF1B02095290}"/>
              </a:ext>
            </a:extLst>
          </p:cNvPr>
          <p:cNvSpPr txBox="1"/>
          <p:nvPr userDrawn="1"/>
        </p:nvSpPr>
        <p:spPr>
          <a:xfrm>
            <a:off x="1665172" y="6295496"/>
            <a:ext cx="329184" cy="243840"/>
          </a:xfrm>
          <a:prstGeom prst="rect">
            <a:avLst/>
          </a:prstGeom>
          <a:noFill/>
        </p:spPr>
        <p:txBody>
          <a:bodyPr wrap="none" lIns="0" rIns="0" rtlCol="0" anchor="ctr">
            <a:noAutofit/>
          </a:bodyPr>
          <a:lstStyle/>
          <a:p>
            <a:pPr algn="r"/>
            <a:fld id="{6A80920A-E64B-3542-A76A-8E6A3F6E04A6}" type="slidenum">
              <a:rPr lang="en-US" sz="12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r>
              <a:rPr lang="en-US" sz="1200" dirty="0">
                <a:solidFill>
                  <a:schemeClr val="bg2">
                    <a:lumMod val="75000"/>
                  </a:schemeClr>
                </a:solidFill>
                <a:latin typeface="+mn-lt"/>
                <a:cs typeface="Arial"/>
              </a:rPr>
              <a:t> 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4CBE9E-4C57-ABE2-EED4-C9F0356D39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55051" y="6295496"/>
            <a:ext cx="4520557" cy="243840"/>
          </a:xfrm>
        </p:spPr>
        <p:txBody>
          <a:bodyPr/>
          <a:lstStyle/>
          <a:p>
            <a:r>
              <a:rPr lang="en-US">
                <a:cs typeface="Arial"/>
              </a:rPr>
              <a:t>Title Name or Department Name</a:t>
            </a:r>
            <a:endParaRPr lang="en-US" dirty="0">
              <a:solidFill>
                <a:schemeClr val="tx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7480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56">
          <p15:clr>
            <a:srgbClr val="FBAE40"/>
          </p15:clr>
        </p15:guide>
        <p15:guide id="3" orient="horz" pos="2160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Navy Str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doctor sitting at a table with a computer and a stethoscope&#10;&#10;AI-generated content may be incorrect.">
            <a:extLst>
              <a:ext uri="{FF2B5EF4-FFF2-40B4-BE49-F238E27FC236}">
                <a16:creationId xmlns:a16="http://schemas.microsoft.com/office/drawing/2014/main" id="{18FE635F-A39C-CC74-E72A-EF20DE61A1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4"/>
          <a:stretch>
            <a:fillRect/>
          </a:stretch>
        </p:blipFill>
        <p:spPr>
          <a:xfrm>
            <a:off x="1308421" y="0"/>
            <a:ext cx="10893056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ED25B6F-9899-7444-9A22-B086967762B8}"/>
              </a:ext>
            </a:extLst>
          </p:cNvPr>
          <p:cNvSpPr/>
          <p:nvPr/>
        </p:nvSpPr>
        <p:spPr bwMode="white">
          <a:xfrm>
            <a:off x="12" y="0"/>
            <a:ext cx="1308409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8A72A5-B345-0043-8A3E-59BA00537DB3}"/>
              </a:ext>
            </a:extLst>
          </p:cNvPr>
          <p:cNvCxnSpPr/>
          <p:nvPr userDrawn="1"/>
        </p:nvCxnSpPr>
        <p:spPr>
          <a:xfrm>
            <a:off x="2056609" y="6335642"/>
            <a:ext cx="0" cy="163551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993B63C-A585-4348-90A7-DF1B02095290}"/>
              </a:ext>
            </a:extLst>
          </p:cNvPr>
          <p:cNvSpPr txBox="1"/>
          <p:nvPr userDrawn="1"/>
        </p:nvSpPr>
        <p:spPr>
          <a:xfrm>
            <a:off x="1665172" y="6295496"/>
            <a:ext cx="329184" cy="243840"/>
          </a:xfrm>
          <a:prstGeom prst="rect">
            <a:avLst/>
          </a:prstGeom>
          <a:noFill/>
        </p:spPr>
        <p:txBody>
          <a:bodyPr wrap="none" lIns="0" rIns="0" rtlCol="0" anchor="ctr">
            <a:noAutofit/>
          </a:bodyPr>
          <a:lstStyle/>
          <a:p>
            <a:pPr algn="r"/>
            <a:fld id="{6A80920A-E64B-3542-A76A-8E6A3F6E04A6}" type="slidenum">
              <a:rPr lang="en-US" sz="12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r>
              <a:rPr lang="en-US" sz="1200" dirty="0">
                <a:solidFill>
                  <a:schemeClr val="bg2">
                    <a:lumMod val="75000"/>
                  </a:schemeClr>
                </a:solidFill>
                <a:latin typeface="+mn-lt"/>
                <a:cs typeface="Arial"/>
              </a:rPr>
              <a:t> 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4CBE9E-4C57-ABE2-EED4-C9F0356D39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55051" y="6295496"/>
            <a:ext cx="4520557" cy="243840"/>
          </a:xfrm>
        </p:spPr>
        <p:txBody>
          <a:bodyPr/>
          <a:lstStyle/>
          <a:p>
            <a:r>
              <a:rPr lang="en-US">
                <a:cs typeface="Arial"/>
              </a:rPr>
              <a:t>Title Name or Department Name</a:t>
            </a:r>
            <a:endParaRPr lang="en-US" dirty="0">
              <a:solidFill>
                <a:schemeClr val="tx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36612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56">
          <p15:clr>
            <a:srgbClr val="FBAE40"/>
          </p15:clr>
        </p15:guide>
        <p15:guide id="3" orient="horz" pos="2160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Navy Str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aby sleeping in a blanket&#10;&#10;AI-generated content may be incorrect.">
            <a:extLst>
              <a:ext uri="{FF2B5EF4-FFF2-40B4-BE49-F238E27FC236}">
                <a16:creationId xmlns:a16="http://schemas.microsoft.com/office/drawing/2014/main" id="{07725D52-2598-19D4-4D3F-763F6362C2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4"/>
          <a:stretch>
            <a:fillRect/>
          </a:stretch>
        </p:blipFill>
        <p:spPr>
          <a:xfrm>
            <a:off x="1233595" y="-18484"/>
            <a:ext cx="10958403" cy="687648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ED25B6F-9899-7444-9A22-B086967762B8}"/>
              </a:ext>
            </a:extLst>
          </p:cNvPr>
          <p:cNvSpPr/>
          <p:nvPr/>
        </p:nvSpPr>
        <p:spPr bwMode="white">
          <a:xfrm>
            <a:off x="12" y="0"/>
            <a:ext cx="1308409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8A72A5-B345-0043-8A3E-59BA00537DB3}"/>
              </a:ext>
            </a:extLst>
          </p:cNvPr>
          <p:cNvCxnSpPr/>
          <p:nvPr userDrawn="1"/>
        </p:nvCxnSpPr>
        <p:spPr>
          <a:xfrm>
            <a:off x="2056609" y="6335642"/>
            <a:ext cx="0" cy="163551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993B63C-A585-4348-90A7-DF1B02095290}"/>
              </a:ext>
            </a:extLst>
          </p:cNvPr>
          <p:cNvSpPr txBox="1"/>
          <p:nvPr userDrawn="1"/>
        </p:nvSpPr>
        <p:spPr>
          <a:xfrm>
            <a:off x="1665172" y="6295496"/>
            <a:ext cx="329184" cy="243840"/>
          </a:xfrm>
          <a:prstGeom prst="rect">
            <a:avLst/>
          </a:prstGeom>
          <a:noFill/>
        </p:spPr>
        <p:txBody>
          <a:bodyPr wrap="none" lIns="0" rIns="0" rtlCol="0" anchor="ctr">
            <a:noAutofit/>
          </a:bodyPr>
          <a:lstStyle/>
          <a:p>
            <a:pPr algn="r"/>
            <a:fld id="{6A80920A-E64B-3542-A76A-8E6A3F6E04A6}" type="slidenum">
              <a:rPr lang="en-US" sz="12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r>
              <a:rPr lang="en-US" sz="1200" dirty="0">
                <a:solidFill>
                  <a:schemeClr val="bg2">
                    <a:lumMod val="75000"/>
                  </a:schemeClr>
                </a:solidFill>
                <a:latin typeface="+mn-lt"/>
                <a:cs typeface="Arial"/>
              </a:rPr>
              <a:t> 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4CBE9E-4C57-ABE2-EED4-C9F0356D39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55051" y="6295496"/>
            <a:ext cx="4520557" cy="243840"/>
          </a:xfrm>
        </p:spPr>
        <p:txBody>
          <a:bodyPr/>
          <a:lstStyle/>
          <a:p>
            <a:r>
              <a:rPr lang="en-US">
                <a:cs typeface="Arial"/>
              </a:rPr>
              <a:t>Title Name or Department Name</a:t>
            </a:r>
            <a:endParaRPr lang="en-US" dirty="0">
              <a:solidFill>
                <a:schemeClr val="tx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0519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56">
          <p15:clr>
            <a:srgbClr val="FBAE40"/>
          </p15:clr>
        </p15:guide>
        <p15:guide id="3" orient="horz" pos="2160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Navy Str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mputer on a glass table&#10;&#10;AI-generated content may be incorrect.">
            <a:extLst>
              <a:ext uri="{FF2B5EF4-FFF2-40B4-BE49-F238E27FC236}">
                <a16:creationId xmlns:a16="http://schemas.microsoft.com/office/drawing/2014/main" id="{F3024BBE-23F8-B2EB-8E09-E32662D753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49"/>
          <a:stretch>
            <a:fillRect/>
          </a:stretch>
        </p:blipFill>
        <p:spPr>
          <a:xfrm>
            <a:off x="1220266" y="0"/>
            <a:ext cx="10971722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ED25B6F-9899-7444-9A22-B086967762B8}"/>
              </a:ext>
            </a:extLst>
          </p:cNvPr>
          <p:cNvSpPr/>
          <p:nvPr/>
        </p:nvSpPr>
        <p:spPr bwMode="white">
          <a:xfrm>
            <a:off x="12" y="0"/>
            <a:ext cx="1308409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8A72A5-B345-0043-8A3E-59BA00537DB3}"/>
              </a:ext>
            </a:extLst>
          </p:cNvPr>
          <p:cNvCxnSpPr/>
          <p:nvPr userDrawn="1"/>
        </p:nvCxnSpPr>
        <p:spPr>
          <a:xfrm>
            <a:off x="2056609" y="6335642"/>
            <a:ext cx="0" cy="163551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993B63C-A585-4348-90A7-DF1B02095290}"/>
              </a:ext>
            </a:extLst>
          </p:cNvPr>
          <p:cNvSpPr txBox="1"/>
          <p:nvPr userDrawn="1"/>
        </p:nvSpPr>
        <p:spPr>
          <a:xfrm>
            <a:off x="1665172" y="6295496"/>
            <a:ext cx="329184" cy="243840"/>
          </a:xfrm>
          <a:prstGeom prst="rect">
            <a:avLst/>
          </a:prstGeom>
          <a:noFill/>
        </p:spPr>
        <p:txBody>
          <a:bodyPr wrap="none" lIns="0" rIns="0" rtlCol="0" anchor="ctr">
            <a:noAutofit/>
          </a:bodyPr>
          <a:lstStyle/>
          <a:p>
            <a:pPr algn="r"/>
            <a:fld id="{6A80920A-E64B-3542-A76A-8E6A3F6E04A6}" type="slidenum">
              <a:rPr lang="en-US" sz="12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r>
              <a:rPr lang="en-US" sz="1200" dirty="0">
                <a:solidFill>
                  <a:schemeClr val="bg2">
                    <a:lumMod val="75000"/>
                  </a:schemeClr>
                </a:solidFill>
                <a:latin typeface="+mn-lt"/>
                <a:cs typeface="Arial"/>
              </a:rPr>
              <a:t> 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4CBE9E-4C57-ABE2-EED4-C9F0356D39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55051" y="6295496"/>
            <a:ext cx="4520557" cy="243840"/>
          </a:xfrm>
        </p:spPr>
        <p:txBody>
          <a:bodyPr/>
          <a:lstStyle/>
          <a:p>
            <a:r>
              <a:rPr lang="en-US">
                <a:cs typeface="Arial"/>
              </a:rPr>
              <a:t>Title Name or Department Name</a:t>
            </a:r>
            <a:endParaRPr lang="en-US" dirty="0">
              <a:solidFill>
                <a:schemeClr val="tx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33720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56">
          <p15:clr>
            <a:srgbClr val="FBAE40"/>
          </p15:clr>
        </p15:guide>
        <p15:guide id="3" orient="horz" pos="2160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Navy Str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ED25B6F-9899-7444-9A22-B086967762B8}"/>
              </a:ext>
            </a:extLst>
          </p:cNvPr>
          <p:cNvSpPr/>
          <p:nvPr/>
        </p:nvSpPr>
        <p:spPr bwMode="white">
          <a:xfrm>
            <a:off x="12" y="0"/>
            <a:ext cx="1308409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8A72A5-B345-0043-8A3E-59BA00537DB3}"/>
              </a:ext>
            </a:extLst>
          </p:cNvPr>
          <p:cNvCxnSpPr/>
          <p:nvPr userDrawn="1"/>
        </p:nvCxnSpPr>
        <p:spPr>
          <a:xfrm>
            <a:off x="2056609" y="6335642"/>
            <a:ext cx="0" cy="163551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993B63C-A585-4348-90A7-DF1B02095290}"/>
              </a:ext>
            </a:extLst>
          </p:cNvPr>
          <p:cNvSpPr txBox="1"/>
          <p:nvPr userDrawn="1"/>
        </p:nvSpPr>
        <p:spPr>
          <a:xfrm>
            <a:off x="1665172" y="6295496"/>
            <a:ext cx="329184" cy="243840"/>
          </a:xfrm>
          <a:prstGeom prst="rect">
            <a:avLst/>
          </a:prstGeom>
          <a:noFill/>
        </p:spPr>
        <p:txBody>
          <a:bodyPr wrap="none" lIns="0" rIns="0" rtlCol="0" anchor="ctr">
            <a:noAutofit/>
          </a:bodyPr>
          <a:lstStyle/>
          <a:p>
            <a:pPr algn="r"/>
            <a:fld id="{6A80920A-E64B-3542-A76A-8E6A3F6E04A6}" type="slidenum">
              <a:rPr lang="en-US" sz="12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r>
              <a:rPr lang="en-US" sz="1200" dirty="0">
                <a:solidFill>
                  <a:schemeClr val="bg2">
                    <a:lumMod val="75000"/>
                  </a:schemeClr>
                </a:solidFill>
                <a:latin typeface="+mn-lt"/>
                <a:cs typeface="Arial"/>
              </a:rPr>
              <a:t> 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4CBE9E-4C57-ABE2-EED4-C9F0356D39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55051" y="6295496"/>
            <a:ext cx="4520557" cy="243840"/>
          </a:xfrm>
        </p:spPr>
        <p:txBody>
          <a:bodyPr/>
          <a:lstStyle/>
          <a:p>
            <a:r>
              <a:rPr lang="en-US">
                <a:cs typeface="Arial"/>
              </a:rPr>
              <a:t>Title Name or Department Name</a:t>
            </a:r>
            <a:endParaRPr lang="en-US" dirty="0">
              <a:solidFill>
                <a:schemeClr val="tx1"/>
              </a:solidFill>
              <a:cs typeface="Arial"/>
            </a:endParaRPr>
          </a:p>
        </p:txBody>
      </p:sp>
      <p:pic>
        <p:nvPicPr>
          <p:cNvPr id="6" name="Picture 5" descr="A person working on a computer&#10;&#10;AI-generated content may be incorrect.">
            <a:extLst>
              <a:ext uri="{FF2B5EF4-FFF2-40B4-BE49-F238E27FC236}">
                <a16:creationId xmlns:a16="http://schemas.microsoft.com/office/drawing/2014/main" id="{86335DFC-AC6A-68D7-2341-603EE261CD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4"/>
          <a:stretch>
            <a:fillRect/>
          </a:stretch>
        </p:blipFill>
        <p:spPr>
          <a:xfrm>
            <a:off x="1308421" y="0"/>
            <a:ext cx="10893056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0512719-D935-7946-5A7C-C083AE8D14A5}"/>
              </a:ext>
            </a:extLst>
          </p:cNvPr>
          <p:cNvSpPr/>
          <p:nvPr userDrawn="1"/>
        </p:nvSpPr>
        <p:spPr>
          <a:xfrm>
            <a:off x="1308409" y="0"/>
            <a:ext cx="10883579" cy="6858001"/>
          </a:xfrm>
          <a:prstGeom prst="rect">
            <a:avLst/>
          </a:prstGeom>
          <a:solidFill>
            <a:srgbClr val="03173E">
              <a:alpha val="6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1242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56">
          <p15:clr>
            <a:srgbClr val="FBAE40"/>
          </p15:clr>
        </p15:guide>
        <p15:guide id="3" orient="horz" pos="2160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Navy Str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ED25B6F-9899-7444-9A22-B086967762B8}"/>
              </a:ext>
            </a:extLst>
          </p:cNvPr>
          <p:cNvSpPr/>
          <p:nvPr/>
        </p:nvSpPr>
        <p:spPr bwMode="white">
          <a:xfrm>
            <a:off x="12" y="0"/>
            <a:ext cx="1308409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8A72A5-B345-0043-8A3E-59BA00537DB3}"/>
              </a:ext>
            </a:extLst>
          </p:cNvPr>
          <p:cNvCxnSpPr/>
          <p:nvPr userDrawn="1"/>
        </p:nvCxnSpPr>
        <p:spPr>
          <a:xfrm>
            <a:off x="2056609" y="6335642"/>
            <a:ext cx="0" cy="163551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993B63C-A585-4348-90A7-DF1B02095290}"/>
              </a:ext>
            </a:extLst>
          </p:cNvPr>
          <p:cNvSpPr txBox="1"/>
          <p:nvPr userDrawn="1"/>
        </p:nvSpPr>
        <p:spPr>
          <a:xfrm>
            <a:off x="1665172" y="6295496"/>
            <a:ext cx="329184" cy="243840"/>
          </a:xfrm>
          <a:prstGeom prst="rect">
            <a:avLst/>
          </a:prstGeom>
          <a:noFill/>
        </p:spPr>
        <p:txBody>
          <a:bodyPr wrap="none" lIns="0" rIns="0" rtlCol="0" anchor="ctr">
            <a:noAutofit/>
          </a:bodyPr>
          <a:lstStyle/>
          <a:p>
            <a:pPr algn="r"/>
            <a:fld id="{6A80920A-E64B-3542-A76A-8E6A3F6E04A6}" type="slidenum">
              <a:rPr lang="en-US" sz="12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r>
              <a:rPr lang="en-US" sz="1200" dirty="0">
                <a:solidFill>
                  <a:schemeClr val="bg2">
                    <a:lumMod val="75000"/>
                  </a:schemeClr>
                </a:solidFill>
                <a:latin typeface="+mn-lt"/>
                <a:cs typeface="Arial"/>
              </a:rPr>
              <a:t> 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4CBE9E-4C57-ABE2-EED4-C9F0356D39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55051" y="6295496"/>
            <a:ext cx="4520557" cy="243840"/>
          </a:xfrm>
        </p:spPr>
        <p:txBody>
          <a:bodyPr/>
          <a:lstStyle/>
          <a:p>
            <a:r>
              <a:rPr lang="en-US">
                <a:cs typeface="Arial"/>
              </a:rPr>
              <a:t>Title Name or Department Name</a:t>
            </a:r>
            <a:endParaRPr lang="en-US" dirty="0">
              <a:solidFill>
                <a:schemeClr val="tx1"/>
              </a:solidFill>
              <a:cs typeface="Arial"/>
            </a:endParaRPr>
          </a:p>
        </p:txBody>
      </p:sp>
      <p:pic>
        <p:nvPicPr>
          <p:cNvPr id="6" name="Picture 5" descr="A person working on a computer&#10;&#10;AI-generated content may be incorrect.">
            <a:extLst>
              <a:ext uri="{FF2B5EF4-FFF2-40B4-BE49-F238E27FC236}">
                <a16:creationId xmlns:a16="http://schemas.microsoft.com/office/drawing/2014/main" id="{86335DFC-AC6A-68D7-2341-603EE261CD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4"/>
          <a:stretch>
            <a:fillRect/>
          </a:stretch>
        </p:blipFill>
        <p:spPr>
          <a:xfrm>
            <a:off x="1308421" y="0"/>
            <a:ext cx="108930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9936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56">
          <p15:clr>
            <a:srgbClr val="FBAE40"/>
          </p15:clr>
        </p15:guide>
        <p15:guide id="3" orient="horz" pos="2160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 Slide W/ Small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31155"/>
            <a:ext cx="10972800" cy="108243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658295"/>
            <a:ext cx="8327149" cy="4349749"/>
          </a:xfrm>
          <a:prstGeom prst="rect">
            <a:avLst/>
          </a:prstGeom>
        </p:spPr>
        <p:txBody>
          <a:bodyPr>
            <a:noAutofit/>
          </a:bodyPr>
          <a:lstStyle>
            <a:lvl1pPr marL="228589" indent="-228589">
              <a:lnSpc>
                <a:spcPct val="100000"/>
              </a:lnSpc>
              <a:spcBef>
                <a:spcPts val="0"/>
              </a:spcBef>
              <a:tabLst/>
              <a:defRPr sz="2400">
                <a:solidFill>
                  <a:srgbClr val="4E4540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800">
                <a:solidFill>
                  <a:srgbClr val="4E4540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4E4540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9269266" y="1658296"/>
            <a:ext cx="2313134" cy="434974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67" b="0">
                <a:solidFill>
                  <a:srgbClr val="4E4540"/>
                </a:solidFill>
              </a:defRPr>
            </a:lvl1pPr>
            <a:lvl2pPr marL="609570" indent="0">
              <a:buNone/>
              <a:defRPr sz="1333"/>
            </a:lvl2pPr>
            <a:lvl3pPr marL="1219140" indent="0">
              <a:buNone/>
              <a:defRPr sz="1333"/>
            </a:lvl3pPr>
            <a:lvl4pPr marL="1828709" indent="0">
              <a:buNone/>
              <a:defRPr sz="1333"/>
            </a:lvl4pPr>
            <a:lvl5pPr marL="2438278" indent="0">
              <a:buNone/>
              <a:defRPr sz="13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D0E281-CF10-4F49-952D-3202411E8335}"/>
              </a:ext>
            </a:extLst>
          </p:cNvPr>
          <p:cNvSpPr txBox="1"/>
          <p:nvPr userDrawn="1"/>
        </p:nvSpPr>
        <p:spPr>
          <a:xfrm>
            <a:off x="207818" y="620683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indent="0" algn="l">
              <a:spcBef>
                <a:spcPts val="0"/>
              </a:spcBef>
              <a:buFont typeface="Arial"/>
              <a:buNone/>
            </a:pPr>
            <a:endParaRPr lang="en-US" sz="2400" b="1" dirty="0">
              <a:solidFill>
                <a:srgbClr val="0016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ED84ED-661A-984A-9AA4-7305FB0B9448}"/>
              </a:ext>
            </a:extLst>
          </p:cNvPr>
          <p:cNvSpPr txBox="1"/>
          <p:nvPr userDrawn="1"/>
        </p:nvSpPr>
        <p:spPr>
          <a:xfrm>
            <a:off x="5555673" y="6788727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indent="0" algn="l">
              <a:spcBef>
                <a:spcPts val="0"/>
              </a:spcBef>
              <a:buFont typeface="Arial"/>
              <a:buNone/>
            </a:pPr>
            <a:endParaRPr lang="en-US" sz="2400" b="1" dirty="0">
              <a:solidFill>
                <a:srgbClr val="0016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67357A3-E8AE-D1EF-4A19-0A3750175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cs typeface="Arial"/>
              </a:rPr>
              <a:t>Title Name or Department Name</a:t>
            </a:r>
            <a:endParaRPr lang="en-US" dirty="0">
              <a:solidFill>
                <a:schemeClr val="tx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07669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 Slide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599" y="1658296"/>
            <a:ext cx="5209583" cy="4349749"/>
          </a:xfrm>
          <a:prstGeom prst="rect">
            <a:avLst/>
          </a:prstGeom>
        </p:spPr>
        <p:txBody>
          <a:bodyPr>
            <a:noAutofit/>
          </a:bodyPr>
          <a:lstStyle>
            <a:lvl1pPr marL="228589" indent="-228589">
              <a:lnSpc>
                <a:spcPct val="100000"/>
              </a:lnSpc>
              <a:spcBef>
                <a:spcPts val="0"/>
              </a:spcBef>
              <a:tabLst/>
              <a:defRPr sz="2400">
                <a:solidFill>
                  <a:srgbClr val="4E4540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800">
                <a:solidFill>
                  <a:srgbClr val="4E4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4E4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tx1"/>
                </a:solidFill>
                <a:latin typeface="+mn-l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331155"/>
            <a:ext cx="10972800" cy="108243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6223906" y="1658296"/>
            <a:ext cx="5212080" cy="4349749"/>
          </a:xfrm>
          <a:prstGeom prst="rect">
            <a:avLst/>
          </a:prstGeom>
        </p:spPr>
        <p:txBody>
          <a:bodyPr>
            <a:noAutofit/>
          </a:bodyPr>
          <a:lstStyle>
            <a:lvl1pPr marL="228589" indent="-228589">
              <a:lnSpc>
                <a:spcPct val="100000"/>
              </a:lnSpc>
              <a:spcBef>
                <a:spcPts val="0"/>
              </a:spcBef>
              <a:tabLst/>
              <a:defRPr sz="2400">
                <a:solidFill>
                  <a:srgbClr val="4E4540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800">
                <a:solidFill>
                  <a:srgbClr val="4E4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4E4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400">
                <a:solidFill>
                  <a:srgbClr val="4E4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D4BD0AC-2C15-86F0-9E7D-FE8255E92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cs typeface="Arial"/>
              </a:rPr>
              <a:t>Title Name or Department Name</a:t>
            </a:r>
            <a:endParaRPr lang="en-US" dirty="0">
              <a:solidFill>
                <a:schemeClr val="tx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412064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58297"/>
            <a:ext cx="3383280" cy="4323404"/>
          </a:xfrm>
          <a:prstGeom prst="rect">
            <a:avLst/>
          </a:prstGeom>
        </p:spPr>
        <p:txBody>
          <a:bodyPr>
            <a:noAutofit/>
          </a:bodyPr>
          <a:lstStyle>
            <a:lvl1pPr marL="228589" indent="-228589">
              <a:lnSpc>
                <a:spcPct val="100000"/>
              </a:lnSpc>
              <a:spcBef>
                <a:spcPts val="0"/>
              </a:spcBef>
              <a:tabLst/>
              <a:defRPr sz="1800">
                <a:solidFill>
                  <a:srgbClr val="4E4540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4E4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400">
                <a:solidFill>
                  <a:srgbClr val="4E4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400">
                <a:solidFill>
                  <a:srgbClr val="4E4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67">
                <a:solidFill>
                  <a:schemeClr val="tx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331155"/>
            <a:ext cx="10972800" cy="108243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E22D488-BAA3-B846-866B-5889189F2B5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410892" y="1658297"/>
            <a:ext cx="3383280" cy="4323404"/>
          </a:xfrm>
          <a:prstGeom prst="rect">
            <a:avLst/>
          </a:prstGeom>
        </p:spPr>
        <p:txBody>
          <a:bodyPr>
            <a:noAutofit/>
          </a:bodyPr>
          <a:lstStyle>
            <a:lvl1pPr marL="228589" indent="-228589">
              <a:lnSpc>
                <a:spcPct val="100000"/>
              </a:lnSpc>
              <a:spcBef>
                <a:spcPts val="0"/>
              </a:spcBef>
              <a:tabLst/>
              <a:defRPr sz="1800">
                <a:solidFill>
                  <a:srgbClr val="4E4540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4E4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400">
                <a:solidFill>
                  <a:srgbClr val="4E4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400">
                <a:solidFill>
                  <a:srgbClr val="4E4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67">
                <a:solidFill>
                  <a:schemeClr val="tx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12096EE-FD27-024F-92C7-F21530130DA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199120" y="1658297"/>
            <a:ext cx="3383280" cy="4323404"/>
          </a:xfrm>
          <a:prstGeom prst="rect">
            <a:avLst/>
          </a:prstGeom>
        </p:spPr>
        <p:txBody>
          <a:bodyPr>
            <a:noAutofit/>
          </a:bodyPr>
          <a:lstStyle>
            <a:lvl1pPr marL="228589" indent="-228589">
              <a:lnSpc>
                <a:spcPct val="100000"/>
              </a:lnSpc>
              <a:spcBef>
                <a:spcPts val="0"/>
              </a:spcBef>
              <a:tabLst/>
              <a:defRPr sz="1800">
                <a:solidFill>
                  <a:srgbClr val="4E4540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4E4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400">
                <a:solidFill>
                  <a:srgbClr val="4E4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400">
                <a:solidFill>
                  <a:srgbClr val="4E4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67">
                <a:solidFill>
                  <a:schemeClr val="tx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7132329-69F6-81B2-BEF9-8EA75724BF0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cs typeface="Arial"/>
              </a:rPr>
              <a:t>Title Name or Department Name</a:t>
            </a:r>
            <a:endParaRPr lang="en-US" dirty="0">
              <a:solidFill>
                <a:schemeClr val="tx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64503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10876D6-27D9-5046-8D93-94C5B3C88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1155"/>
            <a:ext cx="10972800" cy="108243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7276A33-3262-CB5A-8BF7-0660ADED63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cs typeface="Arial"/>
              </a:rPr>
              <a:t>Title Name or Department Name</a:t>
            </a:r>
            <a:endParaRPr lang="en-US" dirty="0">
              <a:solidFill>
                <a:schemeClr val="tx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9496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 - Diamond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A76665-72D4-3843-A9A4-7D2FB48C77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6D046BA-6C73-1C44-A575-006C5E118A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7296" y="3429001"/>
            <a:ext cx="10158560" cy="131238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100000"/>
              </a:lnSpc>
              <a:defRPr sz="5400" b="1" kern="600" spc="-4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F68877-F14C-1447-8D46-EA5EFC557BC1}"/>
              </a:ext>
            </a:extLst>
          </p:cNvPr>
          <p:cNvSpPr/>
          <p:nvPr/>
        </p:nvSpPr>
        <p:spPr bwMode="white">
          <a:xfrm>
            <a:off x="0" y="5711843"/>
            <a:ext cx="12192000" cy="1146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627297" y="4922338"/>
            <a:ext cx="4548716" cy="683709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pPr lvl="0"/>
            <a:r>
              <a:rPr lang="en-US" dirty="0"/>
              <a:t>Enter Department Name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9D95CAF6-EAA9-BE8E-5CAF-139266B341B0}"/>
              </a:ext>
            </a:extLst>
          </p:cNvPr>
          <p:cNvSpPr txBox="1">
            <a:spLocks/>
          </p:cNvSpPr>
          <p:nvPr userDrawn="1"/>
        </p:nvSpPr>
        <p:spPr>
          <a:xfrm>
            <a:off x="5608907" y="6262881"/>
            <a:ext cx="4087482" cy="33234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584" indent="-10584" algn="l">
              <a:lnSpc>
                <a:spcPct val="110000"/>
              </a:lnSpc>
              <a:tabLst/>
            </a:pPr>
            <a:r>
              <a:rPr lang="en-US" sz="800" dirty="0">
                <a:solidFill>
                  <a:srgbClr val="898B8E"/>
                </a:solidFill>
                <a:latin typeface="+mn-lt"/>
                <a:cs typeface="Arial"/>
              </a:rPr>
              <a:t>CONFIDENTIAL – Contains proprietary information. Not intended for external distribution.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77A2FF-8F1E-6006-6F41-576191AC73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884" y="6253487"/>
            <a:ext cx="1611785" cy="38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7190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 w/ Photo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3217303"/>
            <a:ext cx="3193144" cy="71596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1600" b="1">
                <a:latin typeface="+mn-lt"/>
              </a:defRPr>
            </a:lvl1pPr>
            <a:lvl2pPr marL="0" indent="0">
              <a:buSzPct val="100000"/>
              <a:buFontTx/>
              <a:buNone/>
              <a:defRPr sz="2933"/>
            </a:lvl2pPr>
            <a:lvl3pPr marL="685766" indent="-228589"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>
                <a:latin typeface="Gotham Thin" pitchFamily="50" charset="0"/>
                <a:cs typeface="Gotham Thin" pitchFamily="50" charset="0"/>
              </a:defRPr>
            </a:lvl3pPr>
            <a:lvl4pPr marL="914354" indent="-228589"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>
                <a:latin typeface="Gotham Thin" pitchFamily="50" charset="0"/>
                <a:cs typeface="Gotham Thin" pitchFamily="50" charset="0"/>
              </a:defRPr>
            </a:lvl4pPr>
            <a:lvl5pPr marL="1142942" indent="-228589"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>
                <a:latin typeface="Gotham Thin" pitchFamily="50" charset="0"/>
                <a:cs typeface="Gotham Thin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609600" y="4047575"/>
            <a:ext cx="3193144" cy="1934126"/>
          </a:xfrm>
          <a:prstGeom prst="rect">
            <a:avLst/>
          </a:prstGeom>
        </p:spPr>
        <p:txBody>
          <a:bodyPr>
            <a:normAutofit/>
          </a:bodyPr>
          <a:lstStyle>
            <a:lvl1pPr marL="228589" indent="-228589">
              <a:lnSpc>
                <a:spcPct val="114000"/>
              </a:lnSpc>
              <a:buFont typeface="Arial" panose="020B0604020202020204" pitchFamily="34" charset="0"/>
              <a:buChar char="•"/>
              <a:defRPr sz="1400" b="0" i="0">
                <a:latin typeface="+mn-lt"/>
                <a:cs typeface="Arial Regular"/>
              </a:defRPr>
            </a:lvl1pPr>
            <a:lvl2pPr marL="0" indent="0">
              <a:buSzPct val="100000"/>
              <a:buFontTx/>
              <a:buNone/>
              <a:defRPr sz="2667">
                <a:latin typeface="Gotham Thin" pitchFamily="50" charset="0"/>
                <a:cs typeface="Gotham Thin" pitchFamily="50" charset="0"/>
              </a:defRPr>
            </a:lvl2pPr>
            <a:lvl3pPr marL="685766" indent="-228589"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>
                <a:latin typeface="Gotham Thin" pitchFamily="50" charset="0"/>
                <a:cs typeface="Gotham Thin" pitchFamily="50" charset="0"/>
              </a:defRPr>
            </a:lvl3pPr>
            <a:lvl4pPr marL="914354" indent="-228589"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>
                <a:latin typeface="Gotham Thin" pitchFamily="50" charset="0"/>
                <a:cs typeface="Gotham Thin" pitchFamily="50" charset="0"/>
              </a:defRPr>
            </a:lvl4pPr>
            <a:lvl5pPr marL="1142942" indent="-228589"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>
                <a:latin typeface="Gotham Thin" pitchFamily="50" charset="0"/>
                <a:cs typeface="Gotham Thin" pitchFamily="50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507895" y="3217303"/>
            <a:ext cx="3018973" cy="71596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1600" b="1">
                <a:latin typeface="+mn-lt"/>
              </a:defRPr>
            </a:lvl1pPr>
            <a:lvl2pPr marL="0" indent="0">
              <a:buSzPct val="100000"/>
              <a:buFontTx/>
              <a:buNone/>
              <a:defRPr sz="2933"/>
            </a:lvl2pPr>
            <a:lvl3pPr marL="685766" indent="-228589"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>
                <a:latin typeface="Gotham Thin" pitchFamily="50" charset="0"/>
                <a:cs typeface="Gotham Thin" pitchFamily="50" charset="0"/>
              </a:defRPr>
            </a:lvl3pPr>
            <a:lvl4pPr marL="914354" indent="-228589"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>
                <a:latin typeface="Gotham Thin" pitchFamily="50" charset="0"/>
                <a:cs typeface="Gotham Thin" pitchFamily="50" charset="0"/>
              </a:defRPr>
            </a:lvl4pPr>
            <a:lvl5pPr marL="1142942" indent="-228589"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>
                <a:latin typeface="Gotham Thin" pitchFamily="50" charset="0"/>
                <a:cs typeface="Gotham Thin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2"/>
          </p:nvPr>
        </p:nvSpPr>
        <p:spPr>
          <a:xfrm>
            <a:off x="4507895" y="4047575"/>
            <a:ext cx="3018973" cy="1934126"/>
          </a:xfrm>
          <a:prstGeom prst="rect">
            <a:avLst/>
          </a:prstGeom>
        </p:spPr>
        <p:txBody>
          <a:bodyPr>
            <a:normAutofit/>
          </a:bodyPr>
          <a:lstStyle>
            <a:lvl1pPr marL="228589" indent="-228589">
              <a:lnSpc>
                <a:spcPct val="114000"/>
              </a:lnSpc>
              <a:buFont typeface="Arial" panose="020B0604020202020204" pitchFamily="34" charset="0"/>
              <a:buChar char="•"/>
              <a:defRPr sz="1400" b="0" i="0">
                <a:latin typeface="+mn-lt"/>
                <a:cs typeface="Arial Regular"/>
              </a:defRPr>
            </a:lvl1pPr>
            <a:lvl2pPr marL="0" indent="0">
              <a:buSzPct val="100000"/>
              <a:buFontTx/>
              <a:buNone/>
              <a:defRPr sz="2667">
                <a:latin typeface="Gotham Thin" pitchFamily="50" charset="0"/>
                <a:cs typeface="Gotham Thin" pitchFamily="50" charset="0"/>
              </a:defRPr>
            </a:lvl2pPr>
            <a:lvl3pPr marL="685766" indent="-228589"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>
                <a:latin typeface="Gotham Thin" pitchFamily="50" charset="0"/>
                <a:cs typeface="Gotham Thin" pitchFamily="50" charset="0"/>
              </a:defRPr>
            </a:lvl3pPr>
            <a:lvl4pPr marL="914354" indent="-228589"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>
                <a:latin typeface="Gotham Thin" pitchFamily="50" charset="0"/>
                <a:cs typeface="Gotham Thin" pitchFamily="50" charset="0"/>
              </a:defRPr>
            </a:lvl4pPr>
            <a:lvl5pPr marL="1142942" indent="-228589"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>
                <a:latin typeface="Gotham Thin" pitchFamily="50" charset="0"/>
                <a:cs typeface="Gotham Thin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3" hasCustomPrompt="1"/>
          </p:nvPr>
        </p:nvSpPr>
        <p:spPr>
          <a:xfrm>
            <a:off x="8232019" y="3217303"/>
            <a:ext cx="3350381" cy="71596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1600" b="1">
                <a:latin typeface="+mn-lt"/>
              </a:defRPr>
            </a:lvl1pPr>
            <a:lvl2pPr marL="0" indent="0">
              <a:buSzPct val="100000"/>
              <a:buFontTx/>
              <a:buNone/>
              <a:defRPr sz="2933"/>
            </a:lvl2pPr>
            <a:lvl3pPr marL="685766" indent="-228589"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>
                <a:latin typeface="Gotham Thin" pitchFamily="50" charset="0"/>
                <a:cs typeface="Gotham Thin" pitchFamily="50" charset="0"/>
              </a:defRPr>
            </a:lvl3pPr>
            <a:lvl4pPr marL="914354" indent="-228589"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>
                <a:latin typeface="Gotham Thin" pitchFamily="50" charset="0"/>
                <a:cs typeface="Gotham Thin" pitchFamily="50" charset="0"/>
              </a:defRPr>
            </a:lvl4pPr>
            <a:lvl5pPr marL="1142942" indent="-228589"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>
                <a:latin typeface="Gotham Thin" pitchFamily="50" charset="0"/>
                <a:cs typeface="Gotham Thin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8232019" y="4047575"/>
            <a:ext cx="3350381" cy="1934126"/>
          </a:xfrm>
          <a:prstGeom prst="rect">
            <a:avLst/>
          </a:prstGeom>
        </p:spPr>
        <p:txBody>
          <a:bodyPr>
            <a:normAutofit/>
          </a:bodyPr>
          <a:lstStyle>
            <a:lvl1pPr marL="228589" indent="-228589">
              <a:lnSpc>
                <a:spcPct val="114000"/>
              </a:lnSpc>
              <a:buFont typeface="Arial" panose="020B0604020202020204" pitchFamily="34" charset="0"/>
              <a:buChar char="•"/>
              <a:defRPr sz="1400" b="0" i="0">
                <a:latin typeface="+mn-lt"/>
                <a:cs typeface="Arial Regular"/>
              </a:defRPr>
            </a:lvl1pPr>
            <a:lvl2pPr marL="0" indent="0">
              <a:buSzPct val="100000"/>
              <a:buFontTx/>
              <a:buNone/>
              <a:defRPr sz="2667">
                <a:latin typeface="Gotham Thin" pitchFamily="50" charset="0"/>
                <a:cs typeface="Gotham Thin" pitchFamily="50" charset="0"/>
              </a:defRPr>
            </a:lvl2pPr>
            <a:lvl3pPr marL="685766" indent="-228589"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>
                <a:latin typeface="Gotham Thin" pitchFamily="50" charset="0"/>
                <a:cs typeface="Gotham Thin" pitchFamily="50" charset="0"/>
              </a:defRPr>
            </a:lvl3pPr>
            <a:lvl4pPr marL="914354" indent="-228589"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>
                <a:latin typeface="Gotham Thin" pitchFamily="50" charset="0"/>
                <a:cs typeface="Gotham Thin" pitchFamily="50" charset="0"/>
              </a:defRPr>
            </a:lvl4pPr>
            <a:lvl5pPr marL="1142942" indent="-228589"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>
                <a:latin typeface="Gotham Thin" pitchFamily="50" charset="0"/>
                <a:cs typeface="Gotham Thin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702C863-C7DC-3043-81C0-478CDF8D7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1155"/>
            <a:ext cx="10972800" cy="108243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AA3073F7-2F26-4143-A1FD-2ADD81A274B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518040" y="1661242"/>
            <a:ext cx="1376184" cy="1347511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467" b="1" i="0">
                <a:solidFill>
                  <a:schemeClr val="accent2"/>
                </a:solidFill>
                <a:latin typeface="Arial Bold"/>
                <a:cs typeface="Arial Bold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2C94971A-6D42-8B46-90D3-B61A837C75E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329289" y="1661242"/>
            <a:ext cx="1376185" cy="1347511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467" b="1" i="0">
                <a:solidFill>
                  <a:schemeClr val="accent2"/>
                </a:solidFill>
                <a:latin typeface="Arial Bold"/>
                <a:cs typeface="Arial Bold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4E1C01E7-46F2-C548-BACD-02648DBD76A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219117" y="1642185"/>
            <a:ext cx="1376184" cy="1347511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467" b="1" i="0">
                <a:solidFill>
                  <a:schemeClr val="accent2"/>
                </a:solidFill>
                <a:latin typeface="Arial Bold"/>
                <a:cs typeface="Arial Bold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12F3B68-6D9C-84E9-4B6D-7706473B97D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>
                <a:cs typeface="Arial"/>
              </a:rPr>
              <a:t>Title Name or Department Name</a:t>
            </a:r>
            <a:endParaRPr lang="en-US" dirty="0">
              <a:solidFill>
                <a:schemeClr val="tx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6312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016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Rou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981201"/>
            <a:ext cx="5384800" cy="28956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231775" indent="-231775">
              <a:lnSpc>
                <a:spcPct val="114000"/>
              </a:lnSpc>
              <a:tabLst/>
              <a:defRPr sz="24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508109" y="5082817"/>
            <a:ext cx="4953000" cy="45720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6095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rgbClr val="E35929"/>
              </a:buClr>
              <a:buSzTx/>
              <a:buFont typeface="Arial" panose="020B0604020202020204" pitchFamily="34" charset="0"/>
              <a:buNone/>
              <a:tabLst/>
              <a:defRPr sz="1200" i="0">
                <a:latin typeface="+mn-lt"/>
              </a:defRPr>
            </a:lvl1pPr>
          </a:lstStyle>
          <a:p>
            <a:pPr marL="0" marR="0" lvl="0" indent="0" algn="ctr" defTabSz="6095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rgbClr val="E3592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Edit Master text styles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B7F577-8C78-6942-BD8E-E1BBE73F6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1155"/>
            <a:ext cx="10972800" cy="108243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1F6C215E-13E4-1C47-A22D-F91F897689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22509" y="1817875"/>
            <a:ext cx="3124200" cy="3084091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b="1" i="0">
                <a:solidFill>
                  <a:schemeClr val="accent2"/>
                </a:solidFill>
                <a:latin typeface="Arial Bold"/>
                <a:cs typeface="Arial Bold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0F2751D-86E9-A838-D4CA-DBD043B72A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cs typeface="Arial"/>
              </a:rPr>
              <a:t>Title Name or Department Name</a:t>
            </a:r>
            <a:endParaRPr lang="en-US" dirty="0">
              <a:solidFill>
                <a:schemeClr val="tx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05565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hotos w/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1BB582D1-E07B-AC48-9D1F-97CC0FDC59D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190941" y="4296245"/>
            <a:ext cx="2438400" cy="304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name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02E4251F-09AA-6242-9ABB-8120E647A28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190941" y="4524847"/>
            <a:ext cx="2438400" cy="2777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067" b="1" i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EF9D98-5F0E-B24A-8BAC-0B2D5CF10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1155"/>
            <a:ext cx="10972800" cy="108243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373AF00-B671-0E4D-8346-9C4A14350A5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866471" y="4296245"/>
            <a:ext cx="2438400" cy="304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name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F71C76E3-3560-6C42-8BE5-ED184A5E97A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4866471" y="4524847"/>
            <a:ext cx="2438400" cy="2777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067" b="1" i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D7468871-96FE-EC43-8F72-14C7606C3489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542000" y="4296245"/>
            <a:ext cx="2438400" cy="304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name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658B6A8A-A03E-B940-9646-5B6CDC7DC67C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542000" y="4524847"/>
            <a:ext cx="2438400" cy="2777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067" b="1" i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Picture Placeholder 14">
            <a:extLst>
              <a:ext uri="{FF2B5EF4-FFF2-40B4-BE49-F238E27FC236}">
                <a16:creationId xmlns:a16="http://schemas.microsoft.com/office/drawing/2014/main" id="{CF9A1BDE-8764-8D49-BD44-EECCA2BB9852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1556702" y="2386544"/>
            <a:ext cx="1706879" cy="1706880"/>
          </a:xfrm>
          <a:prstGeom prst="ellipse">
            <a:avLst/>
          </a:prstGeom>
          <a:noFill/>
        </p:spPr>
        <p:txBody>
          <a:bodyPr wrap="square" lIns="0" rIns="0" anchor="ctr">
            <a:noAutofit/>
          </a:bodyPr>
          <a:lstStyle>
            <a:lvl1pPr marL="0" indent="0" algn="ctr">
              <a:buNone/>
              <a:defRPr sz="1400" b="1" i="0">
                <a:solidFill>
                  <a:schemeClr val="accent2"/>
                </a:solidFill>
                <a:latin typeface="Arial Bold"/>
                <a:cs typeface="Arial Bold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14">
            <a:extLst>
              <a:ext uri="{FF2B5EF4-FFF2-40B4-BE49-F238E27FC236}">
                <a16:creationId xmlns:a16="http://schemas.microsoft.com/office/drawing/2014/main" id="{9AB962E8-9675-CD46-8499-42D43F01F00F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5250726" y="2386544"/>
            <a:ext cx="1706879" cy="1706880"/>
          </a:xfrm>
          <a:prstGeom prst="ellipse">
            <a:avLst/>
          </a:prstGeom>
          <a:noFill/>
        </p:spPr>
        <p:txBody>
          <a:bodyPr wrap="square" lIns="0" rIns="0" anchor="ctr">
            <a:noAutofit/>
          </a:bodyPr>
          <a:lstStyle>
            <a:lvl1pPr marL="0" indent="0" algn="ctr">
              <a:buNone/>
              <a:defRPr sz="1400" b="1" i="0">
                <a:solidFill>
                  <a:schemeClr val="accent2"/>
                </a:solidFill>
                <a:latin typeface="Arial Bold"/>
                <a:cs typeface="Arial Bold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14">
            <a:extLst>
              <a:ext uri="{FF2B5EF4-FFF2-40B4-BE49-F238E27FC236}">
                <a16:creationId xmlns:a16="http://schemas.microsoft.com/office/drawing/2014/main" id="{89B734A4-DAA3-F242-862F-BEF31B0E56F0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8907761" y="2386544"/>
            <a:ext cx="1706879" cy="1706880"/>
          </a:xfrm>
          <a:prstGeom prst="ellipse">
            <a:avLst/>
          </a:prstGeom>
          <a:noFill/>
        </p:spPr>
        <p:txBody>
          <a:bodyPr wrap="square" lIns="0" rIns="0" anchor="ctr">
            <a:noAutofit/>
          </a:bodyPr>
          <a:lstStyle>
            <a:lvl1pPr marL="0" indent="0" algn="ctr">
              <a:buNone/>
              <a:defRPr sz="1400" b="1" i="0">
                <a:solidFill>
                  <a:schemeClr val="accent2"/>
                </a:solidFill>
                <a:latin typeface="Arial Bold"/>
                <a:cs typeface="Arial Bold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C257869-CE9E-890F-91F3-DDA141606ACC}"/>
              </a:ext>
            </a:extLst>
          </p:cNvPr>
          <p:cNvSpPr>
            <a:spLocks noGrp="1"/>
          </p:cNvSpPr>
          <p:nvPr>
            <p:ph type="ftr" sz="quarter" idx="58"/>
          </p:nvPr>
        </p:nvSpPr>
        <p:spPr/>
        <p:txBody>
          <a:bodyPr/>
          <a:lstStyle/>
          <a:p>
            <a:r>
              <a:rPr lang="en-US">
                <a:cs typeface="Arial"/>
              </a:rPr>
              <a:t>Title Name or Department Name</a:t>
            </a:r>
            <a:endParaRPr lang="en-US" dirty="0">
              <a:solidFill>
                <a:schemeClr val="tx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09290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pos="4992">
          <p15:clr>
            <a:srgbClr val="FBAE40"/>
          </p15:clr>
        </p15:guide>
        <p15:guide id="2" pos="2664">
          <p15:clr>
            <a:srgbClr val="FBAE40"/>
          </p15:clr>
        </p15:guide>
        <p15:guide id="4" orient="horz" pos="1488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lid Orange">
    <p:bg>
      <p:bgPr>
        <a:solidFill>
          <a:srgbClr val="E059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986507" y="2491326"/>
            <a:ext cx="10158560" cy="131238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ctr">
              <a:lnSpc>
                <a:spcPct val="100000"/>
              </a:lnSpc>
              <a:defRPr sz="5400" b="1" kern="600" spc="-4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722ED7-9F65-AB40-A50C-0756C8A60E8C}"/>
              </a:ext>
            </a:extLst>
          </p:cNvPr>
          <p:cNvSpPr txBox="1">
            <a:spLocks/>
          </p:cNvSpPr>
          <p:nvPr/>
        </p:nvSpPr>
        <p:spPr>
          <a:xfrm>
            <a:off x="628652" y="4867874"/>
            <a:ext cx="5906553" cy="61168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457189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E35929"/>
              </a:buClr>
              <a:buFont typeface="Arial" panose="020B0604020202020204" pitchFamily="34" charset="0"/>
              <a:buNone/>
              <a:tabLst/>
              <a:defRPr sz="1200" b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 algn="ctr" defTabSz="457189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E35929"/>
              </a:buClr>
              <a:buFont typeface="Courier New" panose="02070309020205020404" pitchFamily="49" charset="0"/>
              <a:buNone/>
              <a:tabLst/>
              <a:defRPr sz="1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378" indent="0" algn="ctr" defTabSz="45718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35929"/>
              </a:buClr>
              <a:buFont typeface="Wingdings" pitchFamily="2" charset="2"/>
              <a:buNone/>
              <a:tabLst/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566" indent="0" algn="ctr" defTabSz="45718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35929"/>
              </a:buClr>
              <a:buFont typeface="Arial"/>
              <a:buNone/>
              <a:tabLst/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754" indent="0" algn="ctr" defTabSz="457189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None/>
              <a:tabLst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2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667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6F9CDC-114C-D144-8F86-A1722BA9D9B4}"/>
              </a:ext>
            </a:extLst>
          </p:cNvPr>
          <p:cNvSpPr txBox="1"/>
          <p:nvPr userDrawn="1"/>
        </p:nvSpPr>
        <p:spPr>
          <a:xfrm>
            <a:off x="3920359" y="534976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indent="0" algn="l">
              <a:spcBef>
                <a:spcPts val="0"/>
              </a:spcBef>
              <a:buFont typeface="Arial"/>
              <a:buNone/>
            </a:pPr>
            <a:endParaRPr lang="en-US" sz="2400" b="1">
              <a:solidFill>
                <a:srgbClr val="0016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655267-F84B-E74B-D3E7-9D5A31510451}"/>
              </a:ext>
            </a:extLst>
          </p:cNvPr>
          <p:cNvSpPr txBox="1"/>
          <p:nvPr userDrawn="1"/>
        </p:nvSpPr>
        <p:spPr>
          <a:xfrm>
            <a:off x="664143" y="64008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indent="0" algn="l">
              <a:spcBef>
                <a:spcPts val="0"/>
              </a:spcBef>
              <a:buFont typeface="Arial"/>
              <a:buNone/>
            </a:pPr>
            <a:endParaRPr lang="en-US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BF5D0130-AE8E-B44C-DE21-E1BEC1188A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6507" y="6295496"/>
            <a:ext cx="4520557" cy="243840"/>
          </a:xfrm>
          <a:prstGeom prst="rect">
            <a:avLst/>
          </a:prstGeom>
        </p:spPr>
        <p:txBody>
          <a:bodyPr wrap="none" lIns="0" anchor="ctr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>
                <a:cs typeface="Arial"/>
              </a:rPr>
              <a:t>Title Name or Department Name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8E2F42-A07E-3B7A-FB0B-222DD81B0AF4}"/>
              </a:ext>
            </a:extLst>
          </p:cNvPr>
          <p:cNvSpPr/>
          <p:nvPr userDrawn="1"/>
        </p:nvSpPr>
        <p:spPr>
          <a:xfrm>
            <a:off x="5369192" y="0"/>
            <a:ext cx="1393189" cy="16002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2A818DC7-5B6D-6D0F-7A9C-7D1371F34C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21642" y="262779"/>
            <a:ext cx="4548716" cy="683709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>
              <a:defRPr sz="24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pPr lvl="0"/>
            <a:r>
              <a:rPr lang="en-US"/>
              <a:t>Enter Department Name</a:t>
            </a:r>
          </a:p>
        </p:txBody>
      </p:sp>
      <p:pic>
        <p:nvPicPr>
          <p:cNvPr id="4" name="Picture 3" descr="A close-up of a logo&#10;&#10;AI-generated content may be incorrect.">
            <a:extLst>
              <a:ext uri="{FF2B5EF4-FFF2-40B4-BE49-F238E27FC236}">
                <a16:creationId xmlns:a16="http://schemas.microsoft.com/office/drawing/2014/main" id="{C354849D-E6A2-FFBF-1D5C-F79B17ACB8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786" y="6247476"/>
            <a:ext cx="1625333" cy="38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5733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D740922-6278-D0CF-007B-01FB1F475D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cs typeface="Arial"/>
              </a:rPr>
              <a:t>Title Name or Department Name</a:t>
            </a:r>
            <a:endParaRPr lang="en-US" dirty="0">
              <a:solidFill>
                <a:schemeClr val="tx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963586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llage of hands holding a guitar&#10;&#10;AI-generated content may be incorrect.">
            <a:extLst>
              <a:ext uri="{FF2B5EF4-FFF2-40B4-BE49-F238E27FC236}">
                <a16:creationId xmlns:a16="http://schemas.microsoft.com/office/drawing/2014/main" id="{71DCDE22-92EB-E3E2-0175-D7E68F347E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D740922-6278-D0CF-007B-01FB1F475D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cs typeface="Arial"/>
              </a:rPr>
              <a:t>Title Name or Department Name</a:t>
            </a:r>
            <a:endParaRPr lang="en-US" dirty="0">
              <a:solidFill>
                <a:schemeClr val="tx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749609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map of the world with a rectangle and text&#10;&#10;AI-generated content may be incorrect.">
            <a:extLst>
              <a:ext uri="{FF2B5EF4-FFF2-40B4-BE49-F238E27FC236}">
                <a16:creationId xmlns:a16="http://schemas.microsoft.com/office/drawing/2014/main" id="{87356E14-B81A-6E8D-2F3A-517513DA3E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D740922-6278-D0CF-007B-01FB1F475D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cs typeface="Arial"/>
              </a:rPr>
              <a:t>Title Name or Department Name</a:t>
            </a:r>
            <a:endParaRPr lang="en-US" dirty="0">
              <a:solidFill>
                <a:schemeClr val="tx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657065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ght Gray Str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black">
          <a:xfrm>
            <a:off x="0" y="1651000"/>
            <a:ext cx="12192000" cy="431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EF6DEB3-3AC4-0F47-8EBF-643227F8F51D}"/>
              </a:ext>
            </a:extLst>
          </p:cNvPr>
          <p:cNvSpPr>
            <a:spLocks noGrp="1"/>
          </p:cNvSpPr>
          <p:nvPr>
            <p:ph sz="half" idx="1"/>
          </p:nvPr>
        </p:nvSpPr>
        <p:spPr bwMode="white">
          <a:xfrm>
            <a:off x="594786" y="2077156"/>
            <a:ext cx="7340711" cy="3483328"/>
          </a:xfrm>
          <a:prstGeom prst="rect">
            <a:avLst/>
          </a:prstGeom>
        </p:spPr>
        <p:txBody>
          <a:bodyPr>
            <a:noAutofit/>
          </a:bodyPr>
          <a:lstStyle>
            <a:lvl1pPr marL="228589" indent="-228589">
              <a:lnSpc>
                <a:spcPct val="100000"/>
              </a:lnSpc>
              <a:spcBef>
                <a:spcPts val="0"/>
              </a:spcBef>
              <a:tabLst/>
              <a:defRPr sz="1800">
                <a:solidFill>
                  <a:srgbClr val="4E4540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4E4540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400">
                <a:solidFill>
                  <a:srgbClr val="4E4540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400">
                <a:solidFill>
                  <a:srgbClr val="4E4540"/>
                </a:solidFill>
              </a:defRPr>
            </a:lvl4pPr>
            <a:lvl5pPr>
              <a:defRPr sz="1867">
                <a:solidFill>
                  <a:schemeClr val="tx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03D086-8945-F84E-9EBB-92AFA677F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1155"/>
            <a:ext cx="10972800" cy="108243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F81A8-C8D3-34F4-1BE5-8B01E40C15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cs typeface="Arial"/>
              </a:rPr>
              <a:t>Parallon Payroll Education</a:t>
            </a:r>
          </a:p>
        </p:txBody>
      </p:sp>
    </p:spTree>
    <p:extLst>
      <p:ext uri="{BB962C8B-B14F-4D97-AF65-F5344CB8AC3E}">
        <p14:creationId xmlns:p14="http://schemas.microsoft.com/office/powerpoint/2010/main" val="414669551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Orang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black">
          <a:xfrm flipH="1">
            <a:off x="2" y="0"/>
            <a:ext cx="4025348" cy="5981700"/>
          </a:xfrm>
          <a:prstGeom prst="rect">
            <a:avLst/>
          </a:prstGeom>
          <a:solidFill>
            <a:srgbClr val="E0592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67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egular"/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idx="1"/>
          </p:nvPr>
        </p:nvSpPr>
        <p:spPr bwMode="auto">
          <a:xfrm>
            <a:off x="4572000" y="1452883"/>
            <a:ext cx="6629400" cy="416185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 marL="460340" indent="-238107"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596049" y="640087"/>
            <a:ext cx="3129295" cy="5211156"/>
          </a:xfrm>
          <a:prstGeom prst="rect">
            <a:avLst/>
          </a:prstGeom>
        </p:spPr>
        <p:txBody>
          <a:bodyPr anchor="t"/>
          <a:lstStyle>
            <a:lvl1pPr>
              <a:defRPr sz="3733" b="1" i="0" spc="-67" baseline="0">
                <a:solidFill>
                  <a:schemeClr val="bg1"/>
                </a:solidFill>
                <a:latin typeface="Arial Bold"/>
                <a:ea typeface="Arial Bold"/>
                <a:cs typeface="Arial Bold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DCA6F60-9518-AE47-BC29-77491BB956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3" y="634044"/>
            <a:ext cx="4602692" cy="509165"/>
          </a:xfrm>
          <a:prstGeom prst="rect">
            <a:avLst/>
          </a:prstGeom>
          <a:noFill/>
          <a:ln>
            <a:noFill/>
          </a:ln>
        </p:spPr>
        <p:txBody>
          <a:bodyPr wrap="square" lIns="0" anchor="b">
            <a:noAutofit/>
          </a:bodyPr>
          <a:lstStyle>
            <a:lvl1pPr marL="0" indent="0" algn="l" defTabSz="914354" rtl="0" eaLnBrk="1" latinLnBrk="0" hangingPunct="1">
              <a:buNone/>
              <a:defRPr lang="en-US" sz="2133" b="1" i="0" kern="1200" spc="0" baseline="0" dirty="0" smtClean="0">
                <a:solidFill>
                  <a:schemeClr val="tx1"/>
                </a:solidFill>
                <a:latin typeface="Arial Bold"/>
                <a:ea typeface="ヒラギノ角ゴ Pro W3" charset="0"/>
                <a:cs typeface="Arial Bold"/>
              </a:defRPr>
            </a:lvl1pPr>
          </a:lstStyle>
          <a:p>
            <a:pPr marL="0" lvl="0" defTabSz="914354" latinLnBrk="0"/>
            <a:r>
              <a:rPr lang="en-US"/>
              <a:t>Edit Master text styles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9072173-75DC-9192-327A-0C672CBF8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cs typeface="Arial"/>
              </a:rPr>
              <a:t>Title Name or Department Name</a:t>
            </a:r>
            <a:endParaRPr lang="en-US">
              <a:solidFill>
                <a:schemeClr val="tx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552192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ft Orang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0E2E67B-E8C7-534B-B8CC-D1A8C8E21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735" t="4543"/>
          <a:stretch/>
        </p:blipFill>
        <p:spPr>
          <a:xfrm rot="16200000" flipH="1">
            <a:off x="-1049406" y="1049407"/>
            <a:ext cx="5941280" cy="3842467"/>
          </a:xfrm>
          <a:prstGeom prst="rect">
            <a:avLst/>
          </a:prstGeom>
        </p:spPr>
      </p:pic>
      <p:sp>
        <p:nvSpPr>
          <p:cNvPr id="9" name="Text Placeholder 2"/>
          <p:cNvSpPr>
            <a:spLocks noGrp="1"/>
          </p:cNvSpPr>
          <p:nvPr>
            <p:ph idx="1"/>
          </p:nvPr>
        </p:nvSpPr>
        <p:spPr bwMode="auto">
          <a:xfrm>
            <a:off x="4572000" y="1452883"/>
            <a:ext cx="6629400" cy="416185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 marL="460340" indent="-238107"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596049" y="640087"/>
            <a:ext cx="3129295" cy="3919556"/>
          </a:xfrm>
          <a:prstGeom prst="rect">
            <a:avLst/>
          </a:prstGeom>
        </p:spPr>
        <p:txBody>
          <a:bodyPr anchor="t"/>
          <a:lstStyle>
            <a:lvl1pPr>
              <a:defRPr sz="3733" b="1" i="0" spc="-67" baseline="0">
                <a:solidFill>
                  <a:schemeClr val="bg1"/>
                </a:solidFill>
                <a:latin typeface="Arial Bold"/>
                <a:ea typeface="Arial Bold"/>
                <a:cs typeface="Arial Bold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DCA6F60-9518-AE47-BC29-77491BB956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3" y="634044"/>
            <a:ext cx="4602692" cy="509165"/>
          </a:xfrm>
          <a:prstGeom prst="rect">
            <a:avLst/>
          </a:prstGeom>
          <a:noFill/>
          <a:ln>
            <a:noFill/>
          </a:ln>
        </p:spPr>
        <p:txBody>
          <a:bodyPr wrap="square" lIns="0" anchor="b">
            <a:noAutofit/>
          </a:bodyPr>
          <a:lstStyle>
            <a:lvl1pPr marL="0" indent="0" algn="l" defTabSz="914354" rtl="0" eaLnBrk="1" latinLnBrk="0" hangingPunct="1">
              <a:buNone/>
              <a:defRPr lang="en-US" sz="2133" b="1" i="0" kern="1200" spc="0" baseline="0" dirty="0" smtClean="0">
                <a:solidFill>
                  <a:schemeClr val="tx1"/>
                </a:solidFill>
                <a:latin typeface="Arial Bold"/>
                <a:ea typeface="ヒラギノ角ゴ Pro W3" charset="0"/>
                <a:cs typeface="Arial Bold"/>
              </a:defRPr>
            </a:lvl1pPr>
          </a:lstStyle>
          <a:p>
            <a:pPr marL="0" lvl="0" defTabSz="914354" latinLnBrk="0"/>
            <a:r>
              <a:rPr lang="en-US"/>
              <a:t>Edit Master text styles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306D1E4-87A8-AFA9-BC82-8DB74D635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cs typeface="Arial"/>
              </a:rPr>
              <a:t>Title Name or Department Name</a:t>
            </a:r>
            <a:endParaRPr lang="en-US">
              <a:solidFill>
                <a:schemeClr val="tx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0154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 - Oversize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9E8218-D742-544C-B72E-C288BD1558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12"/>
          <a:stretch/>
        </p:blipFill>
        <p:spPr>
          <a:xfrm>
            <a:off x="0" y="0"/>
            <a:ext cx="12192000" cy="571184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6D046BA-6C73-1C44-A575-006C5E118A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7296" y="3429001"/>
            <a:ext cx="10158560" cy="131238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100000"/>
              </a:lnSpc>
              <a:defRPr sz="5400" b="1" kern="600" spc="-4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F68877-F14C-1447-8D46-EA5EFC557BC1}"/>
              </a:ext>
            </a:extLst>
          </p:cNvPr>
          <p:cNvSpPr/>
          <p:nvPr/>
        </p:nvSpPr>
        <p:spPr bwMode="white">
          <a:xfrm>
            <a:off x="0" y="5711843"/>
            <a:ext cx="12192000" cy="1146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627297" y="4922338"/>
            <a:ext cx="4548716" cy="683709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pPr lvl="0"/>
            <a:r>
              <a:rPr lang="en-US" dirty="0"/>
              <a:t>Enter Department Name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A0458561-D534-10AD-53F0-0C9FE858CD60}"/>
              </a:ext>
            </a:extLst>
          </p:cNvPr>
          <p:cNvSpPr txBox="1">
            <a:spLocks/>
          </p:cNvSpPr>
          <p:nvPr userDrawn="1"/>
        </p:nvSpPr>
        <p:spPr>
          <a:xfrm>
            <a:off x="5608907" y="6262881"/>
            <a:ext cx="4087482" cy="33234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584" indent="-10584" algn="l">
              <a:lnSpc>
                <a:spcPct val="110000"/>
              </a:lnSpc>
              <a:tabLst/>
            </a:pPr>
            <a:r>
              <a:rPr lang="en-US" sz="800" dirty="0">
                <a:solidFill>
                  <a:srgbClr val="898B8E"/>
                </a:solidFill>
                <a:latin typeface="+mn-lt"/>
                <a:cs typeface="Arial"/>
              </a:rPr>
              <a:t>CONFIDENTIAL – Contains proprietary information. Not intended for external distribution.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D89468-AA16-6949-BF9B-4F3101E208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884" y="6253487"/>
            <a:ext cx="1611785" cy="38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0763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Gra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white">
          <a:xfrm flipH="1">
            <a:off x="2" y="0"/>
            <a:ext cx="4025348" cy="5981700"/>
          </a:xfrm>
          <a:prstGeom prst="rect">
            <a:avLst/>
          </a:prstGeom>
          <a:solidFill>
            <a:srgbClr val="0217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67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egular"/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idx="1"/>
          </p:nvPr>
        </p:nvSpPr>
        <p:spPr bwMode="auto">
          <a:xfrm>
            <a:off x="4572000" y="1452881"/>
            <a:ext cx="6629400" cy="417789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 marL="460340" indent="-238107"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596049" y="640087"/>
            <a:ext cx="3129295" cy="5211156"/>
          </a:xfrm>
          <a:prstGeom prst="rect">
            <a:avLst/>
          </a:prstGeom>
        </p:spPr>
        <p:txBody>
          <a:bodyPr anchor="t"/>
          <a:lstStyle>
            <a:lvl1pPr>
              <a:defRPr sz="3733" b="1" i="0" spc="-67" baseline="0">
                <a:solidFill>
                  <a:schemeClr val="bg1"/>
                </a:solidFill>
                <a:latin typeface="Arial Bold"/>
                <a:ea typeface="Arial Bold"/>
                <a:cs typeface="Arial Bold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DCA6F60-9518-AE47-BC29-77491BB956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3" y="634044"/>
            <a:ext cx="4602692" cy="509165"/>
          </a:xfrm>
          <a:prstGeom prst="rect">
            <a:avLst/>
          </a:prstGeom>
          <a:noFill/>
          <a:ln>
            <a:noFill/>
          </a:ln>
        </p:spPr>
        <p:txBody>
          <a:bodyPr wrap="square" lIns="0" anchor="b">
            <a:noAutofit/>
          </a:bodyPr>
          <a:lstStyle>
            <a:lvl1pPr marL="0" indent="0" algn="l" defTabSz="914354" rtl="0" eaLnBrk="1" latinLnBrk="0" hangingPunct="1">
              <a:buNone/>
              <a:defRPr lang="en-US" sz="2133" b="1" i="0" kern="1200" spc="0" baseline="0" dirty="0" smtClean="0">
                <a:solidFill>
                  <a:schemeClr val="tx1"/>
                </a:solidFill>
                <a:latin typeface="Arial Bold"/>
                <a:ea typeface="ヒラギノ角ゴ Pro W3" charset="0"/>
                <a:cs typeface="Arial Bold"/>
              </a:defRPr>
            </a:lvl1pPr>
          </a:lstStyle>
          <a:p>
            <a:pPr marL="0" lvl="0" defTabSz="914354" latinLnBrk="0"/>
            <a:r>
              <a:rPr lang="en-US"/>
              <a:t>Edit Master text styles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CB28CB1-137C-B537-F125-27E0D1A3C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cs typeface="Arial"/>
              </a:rPr>
              <a:t>Title Name or Department Name</a:t>
            </a:r>
            <a:endParaRPr lang="en-US">
              <a:solidFill>
                <a:schemeClr val="tx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826953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ft Gra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8CFB8E3-A615-A94A-8B73-81A54C81F880}"/>
              </a:ext>
            </a:extLst>
          </p:cNvPr>
          <p:cNvPicPr>
            <a:picLocks noChangeAspect="1"/>
          </p:cNvPicPr>
          <p:nvPr userDrawn="1"/>
        </p:nvPicPr>
        <p:blipFill rotWithShape="1">
          <a:blip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735" t="4543"/>
          <a:stretch/>
        </p:blipFill>
        <p:spPr>
          <a:xfrm rot="16200000" flipH="1">
            <a:off x="-1049406" y="1049406"/>
            <a:ext cx="5941280" cy="3842468"/>
          </a:xfrm>
          <a:prstGeom prst="rect">
            <a:avLst/>
          </a:prstGeom>
        </p:spPr>
      </p:pic>
      <p:sp>
        <p:nvSpPr>
          <p:cNvPr id="9" name="Text Placeholder 2"/>
          <p:cNvSpPr>
            <a:spLocks noGrp="1"/>
          </p:cNvSpPr>
          <p:nvPr>
            <p:ph idx="1"/>
          </p:nvPr>
        </p:nvSpPr>
        <p:spPr bwMode="auto">
          <a:xfrm>
            <a:off x="4572000" y="1452881"/>
            <a:ext cx="6629400" cy="417789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 marL="460340" indent="-238107"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596049" y="640087"/>
            <a:ext cx="3129295" cy="3783632"/>
          </a:xfrm>
          <a:prstGeom prst="rect">
            <a:avLst/>
          </a:prstGeom>
        </p:spPr>
        <p:txBody>
          <a:bodyPr anchor="t"/>
          <a:lstStyle>
            <a:lvl1pPr>
              <a:defRPr sz="3733" b="1" i="0" spc="-67" baseline="0">
                <a:solidFill>
                  <a:schemeClr val="bg1"/>
                </a:solidFill>
                <a:latin typeface="Arial Bold"/>
                <a:ea typeface="Arial Bold"/>
                <a:cs typeface="Arial Bold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DCA6F60-9518-AE47-BC29-77491BB956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3" y="634044"/>
            <a:ext cx="4602692" cy="509165"/>
          </a:xfrm>
          <a:prstGeom prst="rect">
            <a:avLst/>
          </a:prstGeom>
          <a:noFill/>
          <a:ln>
            <a:noFill/>
          </a:ln>
        </p:spPr>
        <p:txBody>
          <a:bodyPr wrap="square" lIns="0" anchor="b">
            <a:noAutofit/>
          </a:bodyPr>
          <a:lstStyle>
            <a:lvl1pPr marL="0" indent="0" algn="l" defTabSz="914354" rtl="0" eaLnBrk="1" latinLnBrk="0" hangingPunct="1">
              <a:buNone/>
              <a:defRPr lang="en-US" sz="2133" b="1" i="0" kern="1200" spc="0" baseline="0" dirty="0" smtClean="0">
                <a:solidFill>
                  <a:schemeClr val="tx1"/>
                </a:solidFill>
                <a:latin typeface="Arial Bold"/>
                <a:ea typeface="ヒラギノ角ゴ Pro W3" charset="0"/>
                <a:cs typeface="Arial Bold"/>
              </a:defRPr>
            </a:lvl1pPr>
          </a:lstStyle>
          <a:p>
            <a:pPr marL="0" lvl="0" defTabSz="914354" latinLnBrk="0"/>
            <a:r>
              <a:rPr lang="en-US"/>
              <a:t>Edit Master text styles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A50F3FF-4872-3F68-4A3F-FF9D6DB9C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cs typeface="Arial"/>
              </a:rPr>
              <a:t>Parallon Payroll Education</a:t>
            </a:r>
          </a:p>
        </p:txBody>
      </p:sp>
    </p:spTree>
    <p:extLst>
      <p:ext uri="{BB962C8B-B14F-4D97-AF65-F5344CB8AC3E}">
        <p14:creationId xmlns:p14="http://schemas.microsoft.com/office/powerpoint/2010/main" val="10247029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Unev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72003" y="634044"/>
            <a:ext cx="4602692" cy="509165"/>
          </a:xfrm>
          <a:prstGeom prst="rect">
            <a:avLst/>
          </a:prstGeom>
          <a:noFill/>
          <a:ln>
            <a:noFill/>
          </a:ln>
        </p:spPr>
        <p:txBody>
          <a:bodyPr wrap="square" lIns="0" anchor="b">
            <a:noAutofit/>
          </a:bodyPr>
          <a:lstStyle>
            <a:lvl1pPr marL="0" indent="0" algn="l" defTabSz="914354" rtl="0" eaLnBrk="1" latinLnBrk="0" hangingPunct="1">
              <a:buNone/>
              <a:defRPr lang="en-US" sz="2133" b="1" i="0" kern="1200" spc="0" baseline="0" dirty="0" smtClean="0">
                <a:solidFill>
                  <a:schemeClr val="tx1"/>
                </a:solidFill>
                <a:latin typeface="Arial Bold"/>
                <a:ea typeface="ヒラギノ角ゴ Pro W3" charset="0"/>
                <a:cs typeface="Arial Bold"/>
              </a:defRPr>
            </a:lvl1pPr>
          </a:lstStyle>
          <a:p>
            <a:pPr marL="0" lvl="0" defTabSz="914354" latinLnBrk="0"/>
            <a:r>
              <a:rPr lang="en-US"/>
              <a:t>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596039" y="640086"/>
            <a:ext cx="3151872" cy="534161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733" b="1" i="0" spc="-67" baseline="0">
                <a:solidFill>
                  <a:schemeClr val="tx2"/>
                </a:solidFill>
                <a:latin typeface="Arial Bold"/>
                <a:ea typeface="Arial Bold"/>
                <a:cs typeface="Arial Bold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idx="1"/>
          </p:nvPr>
        </p:nvSpPr>
        <p:spPr bwMode="auto">
          <a:xfrm>
            <a:off x="4572000" y="1452881"/>
            <a:ext cx="6629400" cy="452881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 marL="460340" indent="-238107"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446883C-B464-B97C-B269-91462975E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cs typeface="Arial"/>
              </a:rPr>
              <a:t>Parallon Payroll Education</a:t>
            </a:r>
          </a:p>
        </p:txBody>
      </p:sp>
    </p:spTree>
    <p:extLst>
      <p:ext uri="{BB962C8B-B14F-4D97-AF65-F5344CB8AC3E}">
        <p14:creationId xmlns:p14="http://schemas.microsoft.com/office/powerpoint/2010/main" val="155557872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Str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ED25B6F-9899-7444-9A22-B086967762B8}"/>
              </a:ext>
            </a:extLst>
          </p:cNvPr>
          <p:cNvSpPr/>
          <p:nvPr/>
        </p:nvSpPr>
        <p:spPr bwMode="black">
          <a:xfrm>
            <a:off x="0" y="0"/>
            <a:ext cx="1308409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D20E4876-1325-9047-950B-FD644C889D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5172" y="1658297"/>
            <a:ext cx="9460028" cy="43234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8C30E2AD-8AB0-0843-8380-783EFC50D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1067" y="331155"/>
            <a:ext cx="9871333" cy="108243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868F9F-957B-1D4B-9208-AB794DF7F4EF}"/>
              </a:ext>
            </a:extLst>
          </p:cNvPr>
          <p:cNvCxnSpPr/>
          <p:nvPr userDrawn="1"/>
        </p:nvCxnSpPr>
        <p:spPr>
          <a:xfrm>
            <a:off x="2056609" y="6335642"/>
            <a:ext cx="0" cy="163551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66CCAE4-60B5-2945-8ACF-B476EBCD2D2F}"/>
              </a:ext>
            </a:extLst>
          </p:cNvPr>
          <p:cNvSpPr txBox="1"/>
          <p:nvPr userDrawn="1"/>
        </p:nvSpPr>
        <p:spPr>
          <a:xfrm>
            <a:off x="1665172" y="6295496"/>
            <a:ext cx="329184" cy="243840"/>
          </a:xfrm>
          <a:prstGeom prst="rect">
            <a:avLst/>
          </a:prstGeom>
          <a:noFill/>
        </p:spPr>
        <p:txBody>
          <a:bodyPr wrap="none" lIns="0" rIns="0" rtlCol="0" anchor="ctr">
            <a:noAutofit/>
          </a:bodyPr>
          <a:lstStyle/>
          <a:p>
            <a:pPr algn="r"/>
            <a:fld id="{6A80920A-E64B-3542-A76A-8E6A3F6E04A6}" type="slidenum">
              <a:rPr lang="en-US" sz="12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r>
              <a:rPr lang="en-US" sz="1200">
                <a:solidFill>
                  <a:schemeClr val="bg2">
                    <a:lumMod val="75000"/>
                  </a:schemeClr>
                </a:solidFill>
                <a:latin typeface="+mn-lt"/>
                <a:cs typeface="Arial"/>
              </a:rPr>
              <a:t> </a:t>
            </a:r>
            <a:endParaRPr lang="en-US" sz="12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37B3D3E-973E-6392-AC89-AE1E9D169DD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60791" y="6295496"/>
            <a:ext cx="4520557" cy="24384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cs typeface="Arial"/>
              </a:rPr>
              <a:t>Parallon Payroll Education</a:t>
            </a:r>
          </a:p>
        </p:txBody>
      </p:sp>
    </p:spTree>
    <p:extLst>
      <p:ext uri="{BB962C8B-B14F-4D97-AF65-F5344CB8AC3E}">
        <p14:creationId xmlns:p14="http://schemas.microsoft.com/office/powerpoint/2010/main" val="37034101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56">
          <p15:clr>
            <a:srgbClr val="FBAE40"/>
          </p15:clr>
        </p15:guide>
        <p15:guide id="2" orient="horz" pos="2160">
          <p15:clr>
            <a:srgbClr val="A4A3A4"/>
          </p15:clr>
        </p15:guide>
        <p15:guide id="3" pos="3840">
          <p15:clr>
            <a:srgbClr val="A4A3A4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 Str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ED25B6F-9899-7444-9A22-B086967762B8}"/>
              </a:ext>
            </a:extLst>
          </p:cNvPr>
          <p:cNvSpPr/>
          <p:nvPr/>
        </p:nvSpPr>
        <p:spPr bwMode="white">
          <a:xfrm>
            <a:off x="12" y="0"/>
            <a:ext cx="1308409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F8B8D07E-A29F-FC4A-AB61-B12CDEED1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5172" y="1658297"/>
            <a:ext cx="9460028" cy="43234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D036A2CE-7749-AA47-83CE-E40C6B05D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1067" y="331155"/>
            <a:ext cx="9871333" cy="108243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8A72A5-B345-0043-8A3E-59BA00537DB3}"/>
              </a:ext>
            </a:extLst>
          </p:cNvPr>
          <p:cNvCxnSpPr/>
          <p:nvPr userDrawn="1"/>
        </p:nvCxnSpPr>
        <p:spPr>
          <a:xfrm>
            <a:off x="2056609" y="6335642"/>
            <a:ext cx="0" cy="163551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993B63C-A585-4348-90A7-DF1B02095290}"/>
              </a:ext>
            </a:extLst>
          </p:cNvPr>
          <p:cNvSpPr txBox="1"/>
          <p:nvPr userDrawn="1"/>
        </p:nvSpPr>
        <p:spPr>
          <a:xfrm>
            <a:off x="1665172" y="6295496"/>
            <a:ext cx="329184" cy="243840"/>
          </a:xfrm>
          <a:prstGeom prst="rect">
            <a:avLst/>
          </a:prstGeom>
          <a:noFill/>
        </p:spPr>
        <p:txBody>
          <a:bodyPr wrap="none" lIns="0" rIns="0" rtlCol="0" anchor="ctr">
            <a:noAutofit/>
          </a:bodyPr>
          <a:lstStyle/>
          <a:p>
            <a:pPr algn="r"/>
            <a:fld id="{6A80920A-E64B-3542-A76A-8E6A3F6E04A6}" type="slidenum">
              <a:rPr lang="en-US" sz="12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r>
              <a:rPr lang="en-US" sz="1200">
                <a:solidFill>
                  <a:schemeClr val="bg2">
                    <a:lumMod val="75000"/>
                  </a:schemeClr>
                </a:solidFill>
                <a:latin typeface="+mn-lt"/>
                <a:cs typeface="Arial"/>
              </a:rPr>
              <a:t> </a:t>
            </a:r>
            <a:endParaRPr lang="en-US" sz="12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4CBE9E-4C57-ABE2-EED4-C9F0356D39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55051" y="6295496"/>
            <a:ext cx="4520557" cy="24384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cs typeface="Arial"/>
              </a:rPr>
              <a:t>Parallon Payroll Education</a:t>
            </a:r>
          </a:p>
        </p:txBody>
      </p:sp>
    </p:spTree>
    <p:extLst>
      <p:ext uri="{BB962C8B-B14F-4D97-AF65-F5344CB8AC3E}">
        <p14:creationId xmlns:p14="http://schemas.microsoft.com/office/powerpoint/2010/main" val="31658386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56">
          <p15:clr>
            <a:srgbClr val="FBAE40"/>
          </p15:clr>
        </p15:guide>
        <p15:guide id="3" orient="horz" pos="2160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 Slide W/ Small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31155"/>
            <a:ext cx="10972800" cy="108243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658295"/>
            <a:ext cx="8327149" cy="4349749"/>
          </a:xfrm>
          <a:prstGeom prst="rect">
            <a:avLst/>
          </a:prstGeom>
        </p:spPr>
        <p:txBody>
          <a:bodyPr>
            <a:noAutofit/>
          </a:bodyPr>
          <a:lstStyle>
            <a:lvl1pPr marL="228589" indent="-228589">
              <a:lnSpc>
                <a:spcPct val="100000"/>
              </a:lnSpc>
              <a:spcBef>
                <a:spcPts val="0"/>
              </a:spcBef>
              <a:tabLst/>
              <a:defRPr sz="2400">
                <a:solidFill>
                  <a:srgbClr val="4E4540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800">
                <a:solidFill>
                  <a:srgbClr val="4E4540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4E4540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9269266" y="1658296"/>
            <a:ext cx="2313134" cy="434974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67" b="0">
                <a:solidFill>
                  <a:srgbClr val="4E4540"/>
                </a:solidFill>
              </a:defRPr>
            </a:lvl1pPr>
            <a:lvl2pPr marL="609570" indent="0">
              <a:buNone/>
              <a:defRPr sz="1333"/>
            </a:lvl2pPr>
            <a:lvl3pPr marL="1219140" indent="0">
              <a:buNone/>
              <a:defRPr sz="1333"/>
            </a:lvl3pPr>
            <a:lvl4pPr marL="1828709" indent="0">
              <a:buNone/>
              <a:defRPr sz="1333"/>
            </a:lvl4pPr>
            <a:lvl5pPr marL="2438278" indent="0">
              <a:buNone/>
              <a:defRPr sz="13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D0E281-CF10-4F49-952D-3202411E8335}"/>
              </a:ext>
            </a:extLst>
          </p:cNvPr>
          <p:cNvSpPr txBox="1"/>
          <p:nvPr userDrawn="1"/>
        </p:nvSpPr>
        <p:spPr>
          <a:xfrm>
            <a:off x="207818" y="620683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indent="0" algn="l">
              <a:spcBef>
                <a:spcPts val="0"/>
              </a:spcBef>
              <a:buFont typeface="Arial"/>
              <a:buNone/>
            </a:pPr>
            <a:endParaRPr lang="en-US" sz="2400" b="1">
              <a:solidFill>
                <a:srgbClr val="0016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ED84ED-661A-984A-9AA4-7305FB0B9448}"/>
              </a:ext>
            </a:extLst>
          </p:cNvPr>
          <p:cNvSpPr txBox="1"/>
          <p:nvPr userDrawn="1"/>
        </p:nvSpPr>
        <p:spPr>
          <a:xfrm>
            <a:off x="5555673" y="6788727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indent="0" algn="l">
              <a:spcBef>
                <a:spcPts val="0"/>
              </a:spcBef>
              <a:buFont typeface="Arial"/>
              <a:buNone/>
            </a:pPr>
            <a:endParaRPr lang="en-US" sz="2400" b="1">
              <a:solidFill>
                <a:srgbClr val="0016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67357A3-E8AE-D1EF-4A19-0A3750175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cs typeface="Arial"/>
              </a:rPr>
              <a:t>Parallon Payroll Education</a:t>
            </a:r>
          </a:p>
        </p:txBody>
      </p:sp>
    </p:spTree>
    <p:extLst>
      <p:ext uri="{BB962C8B-B14F-4D97-AF65-F5344CB8AC3E}">
        <p14:creationId xmlns:p14="http://schemas.microsoft.com/office/powerpoint/2010/main" val="74711944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 Slide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599" y="1658296"/>
            <a:ext cx="5209583" cy="4349749"/>
          </a:xfrm>
          <a:prstGeom prst="rect">
            <a:avLst/>
          </a:prstGeom>
        </p:spPr>
        <p:txBody>
          <a:bodyPr>
            <a:noAutofit/>
          </a:bodyPr>
          <a:lstStyle>
            <a:lvl1pPr marL="228589" indent="-228589">
              <a:lnSpc>
                <a:spcPct val="100000"/>
              </a:lnSpc>
              <a:spcBef>
                <a:spcPts val="0"/>
              </a:spcBef>
              <a:tabLst/>
              <a:defRPr sz="2400">
                <a:solidFill>
                  <a:srgbClr val="4E4540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800">
                <a:solidFill>
                  <a:srgbClr val="4E4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4E4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tx1"/>
                </a:solidFill>
                <a:latin typeface="+mn-l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331155"/>
            <a:ext cx="10972800" cy="108243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6223906" y="1658296"/>
            <a:ext cx="5212080" cy="4349749"/>
          </a:xfrm>
          <a:prstGeom prst="rect">
            <a:avLst/>
          </a:prstGeom>
        </p:spPr>
        <p:txBody>
          <a:bodyPr>
            <a:noAutofit/>
          </a:bodyPr>
          <a:lstStyle>
            <a:lvl1pPr marL="228589" indent="-228589">
              <a:lnSpc>
                <a:spcPct val="100000"/>
              </a:lnSpc>
              <a:spcBef>
                <a:spcPts val="0"/>
              </a:spcBef>
              <a:tabLst/>
              <a:defRPr sz="2400">
                <a:solidFill>
                  <a:srgbClr val="4E4540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800">
                <a:solidFill>
                  <a:srgbClr val="4E4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4E4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400">
                <a:solidFill>
                  <a:srgbClr val="4E4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D4BD0AC-2C15-86F0-9E7D-FE8255E92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cs typeface="Arial"/>
              </a:rPr>
              <a:t>Parallon Payroll Education</a:t>
            </a:r>
          </a:p>
        </p:txBody>
      </p:sp>
    </p:spTree>
    <p:extLst>
      <p:ext uri="{BB962C8B-B14F-4D97-AF65-F5344CB8AC3E}">
        <p14:creationId xmlns:p14="http://schemas.microsoft.com/office/powerpoint/2010/main" val="395347117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58297"/>
            <a:ext cx="3383280" cy="4323404"/>
          </a:xfrm>
          <a:prstGeom prst="rect">
            <a:avLst/>
          </a:prstGeom>
        </p:spPr>
        <p:txBody>
          <a:bodyPr>
            <a:noAutofit/>
          </a:bodyPr>
          <a:lstStyle>
            <a:lvl1pPr marL="228589" indent="-228589">
              <a:lnSpc>
                <a:spcPct val="100000"/>
              </a:lnSpc>
              <a:spcBef>
                <a:spcPts val="0"/>
              </a:spcBef>
              <a:tabLst/>
              <a:defRPr sz="1800">
                <a:solidFill>
                  <a:srgbClr val="4E4540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4E4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400">
                <a:solidFill>
                  <a:srgbClr val="4E4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400">
                <a:solidFill>
                  <a:srgbClr val="4E4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67">
                <a:solidFill>
                  <a:schemeClr val="tx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331155"/>
            <a:ext cx="10972800" cy="108243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E22D488-BAA3-B846-866B-5889189F2B5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410892" y="1658297"/>
            <a:ext cx="3383280" cy="4323404"/>
          </a:xfrm>
          <a:prstGeom prst="rect">
            <a:avLst/>
          </a:prstGeom>
        </p:spPr>
        <p:txBody>
          <a:bodyPr>
            <a:noAutofit/>
          </a:bodyPr>
          <a:lstStyle>
            <a:lvl1pPr marL="228589" indent="-228589">
              <a:lnSpc>
                <a:spcPct val="100000"/>
              </a:lnSpc>
              <a:spcBef>
                <a:spcPts val="0"/>
              </a:spcBef>
              <a:tabLst/>
              <a:defRPr sz="1800">
                <a:solidFill>
                  <a:srgbClr val="4E4540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4E4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400">
                <a:solidFill>
                  <a:srgbClr val="4E4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400">
                <a:solidFill>
                  <a:srgbClr val="4E4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67">
                <a:solidFill>
                  <a:schemeClr val="tx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12096EE-FD27-024F-92C7-F21530130DA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199120" y="1658297"/>
            <a:ext cx="3383280" cy="4323404"/>
          </a:xfrm>
          <a:prstGeom prst="rect">
            <a:avLst/>
          </a:prstGeom>
        </p:spPr>
        <p:txBody>
          <a:bodyPr>
            <a:noAutofit/>
          </a:bodyPr>
          <a:lstStyle>
            <a:lvl1pPr marL="228589" indent="-228589">
              <a:lnSpc>
                <a:spcPct val="100000"/>
              </a:lnSpc>
              <a:spcBef>
                <a:spcPts val="0"/>
              </a:spcBef>
              <a:tabLst/>
              <a:defRPr sz="1800">
                <a:solidFill>
                  <a:srgbClr val="4E4540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4E4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400">
                <a:solidFill>
                  <a:srgbClr val="4E4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400">
                <a:solidFill>
                  <a:srgbClr val="4E4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67">
                <a:solidFill>
                  <a:schemeClr val="tx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7132329-69F6-81B2-BEF9-8EA75724BF0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cs typeface="Arial"/>
              </a:rPr>
              <a:t>Parallon Payroll Education</a:t>
            </a:r>
          </a:p>
        </p:txBody>
      </p:sp>
    </p:spTree>
    <p:extLst>
      <p:ext uri="{BB962C8B-B14F-4D97-AF65-F5344CB8AC3E}">
        <p14:creationId xmlns:p14="http://schemas.microsoft.com/office/powerpoint/2010/main" val="324996997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10876D6-27D9-5046-8D93-94C5B3C88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1155"/>
            <a:ext cx="10972800" cy="108243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7276A33-3262-CB5A-8BF7-0660ADED63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cs typeface="Arial"/>
              </a:rPr>
              <a:t>Parallon Payroll Education</a:t>
            </a:r>
          </a:p>
        </p:txBody>
      </p:sp>
    </p:spTree>
    <p:extLst>
      <p:ext uri="{BB962C8B-B14F-4D97-AF65-F5344CB8AC3E}">
        <p14:creationId xmlns:p14="http://schemas.microsoft.com/office/powerpoint/2010/main" val="422310051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 w/ Photo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3217303"/>
            <a:ext cx="3193144" cy="71596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1600" b="1">
                <a:latin typeface="+mn-lt"/>
              </a:defRPr>
            </a:lvl1pPr>
            <a:lvl2pPr marL="0" indent="0">
              <a:buSzPct val="100000"/>
              <a:buFontTx/>
              <a:buNone/>
              <a:defRPr sz="2933"/>
            </a:lvl2pPr>
            <a:lvl3pPr marL="685766" indent="-228589"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>
                <a:latin typeface="Gotham Thin" pitchFamily="50" charset="0"/>
                <a:cs typeface="Gotham Thin" pitchFamily="50" charset="0"/>
              </a:defRPr>
            </a:lvl3pPr>
            <a:lvl4pPr marL="914354" indent="-228589"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>
                <a:latin typeface="Gotham Thin" pitchFamily="50" charset="0"/>
                <a:cs typeface="Gotham Thin" pitchFamily="50" charset="0"/>
              </a:defRPr>
            </a:lvl4pPr>
            <a:lvl5pPr marL="1142942" indent="-228589"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>
                <a:latin typeface="Gotham Thin" pitchFamily="50" charset="0"/>
                <a:cs typeface="Gotham Thin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609600" y="4047575"/>
            <a:ext cx="3193144" cy="1934126"/>
          </a:xfrm>
          <a:prstGeom prst="rect">
            <a:avLst/>
          </a:prstGeom>
        </p:spPr>
        <p:txBody>
          <a:bodyPr>
            <a:normAutofit/>
          </a:bodyPr>
          <a:lstStyle>
            <a:lvl1pPr marL="228589" indent="-228589">
              <a:lnSpc>
                <a:spcPct val="114000"/>
              </a:lnSpc>
              <a:buFont typeface="Arial" panose="020B0604020202020204" pitchFamily="34" charset="0"/>
              <a:buChar char="•"/>
              <a:defRPr sz="1400" b="0" i="0">
                <a:latin typeface="+mn-lt"/>
                <a:cs typeface="Arial Regular"/>
              </a:defRPr>
            </a:lvl1pPr>
            <a:lvl2pPr marL="0" indent="0">
              <a:buSzPct val="100000"/>
              <a:buFontTx/>
              <a:buNone/>
              <a:defRPr sz="2667">
                <a:latin typeface="Gotham Thin" pitchFamily="50" charset="0"/>
                <a:cs typeface="Gotham Thin" pitchFamily="50" charset="0"/>
              </a:defRPr>
            </a:lvl2pPr>
            <a:lvl3pPr marL="685766" indent="-228589"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>
                <a:latin typeface="Gotham Thin" pitchFamily="50" charset="0"/>
                <a:cs typeface="Gotham Thin" pitchFamily="50" charset="0"/>
              </a:defRPr>
            </a:lvl3pPr>
            <a:lvl4pPr marL="914354" indent="-228589"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>
                <a:latin typeface="Gotham Thin" pitchFamily="50" charset="0"/>
                <a:cs typeface="Gotham Thin" pitchFamily="50" charset="0"/>
              </a:defRPr>
            </a:lvl4pPr>
            <a:lvl5pPr marL="1142942" indent="-228589"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>
                <a:latin typeface="Gotham Thin" pitchFamily="50" charset="0"/>
                <a:cs typeface="Gotham Thin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507895" y="3217303"/>
            <a:ext cx="3018973" cy="71596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1600" b="1">
                <a:latin typeface="+mn-lt"/>
              </a:defRPr>
            </a:lvl1pPr>
            <a:lvl2pPr marL="0" indent="0">
              <a:buSzPct val="100000"/>
              <a:buFontTx/>
              <a:buNone/>
              <a:defRPr sz="2933"/>
            </a:lvl2pPr>
            <a:lvl3pPr marL="685766" indent="-228589"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>
                <a:latin typeface="Gotham Thin" pitchFamily="50" charset="0"/>
                <a:cs typeface="Gotham Thin" pitchFamily="50" charset="0"/>
              </a:defRPr>
            </a:lvl3pPr>
            <a:lvl4pPr marL="914354" indent="-228589"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>
                <a:latin typeface="Gotham Thin" pitchFamily="50" charset="0"/>
                <a:cs typeface="Gotham Thin" pitchFamily="50" charset="0"/>
              </a:defRPr>
            </a:lvl4pPr>
            <a:lvl5pPr marL="1142942" indent="-228589"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>
                <a:latin typeface="Gotham Thin" pitchFamily="50" charset="0"/>
                <a:cs typeface="Gotham Thin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2"/>
          </p:nvPr>
        </p:nvSpPr>
        <p:spPr>
          <a:xfrm>
            <a:off x="4507895" y="4047575"/>
            <a:ext cx="3018973" cy="1934126"/>
          </a:xfrm>
          <a:prstGeom prst="rect">
            <a:avLst/>
          </a:prstGeom>
        </p:spPr>
        <p:txBody>
          <a:bodyPr>
            <a:normAutofit/>
          </a:bodyPr>
          <a:lstStyle>
            <a:lvl1pPr marL="228589" indent="-228589">
              <a:lnSpc>
                <a:spcPct val="114000"/>
              </a:lnSpc>
              <a:buFont typeface="Arial" panose="020B0604020202020204" pitchFamily="34" charset="0"/>
              <a:buChar char="•"/>
              <a:defRPr sz="1400" b="0" i="0">
                <a:latin typeface="+mn-lt"/>
                <a:cs typeface="Arial Regular"/>
              </a:defRPr>
            </a:lvl1pPr>
            <a:lvl2pPr marL="0" indent="0">
              <a:buSzPct val="100000"/>
              <a:buFontTx/>
              <a:buNone/>
              <a:defRPr sz="2667">
                <a:latin typeface="Gotham Thin" pitchFamily="50" charset="0"/>
                <a:cs typeface="Gotham Thin" pitchFamily="50" charset="0"/>
              </a:defRPr>
            </a:lvl2pPr>
            <a:lvl3pPr marL="685766" indent="-228589"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>
                <a:latin typeface="Gotham Thin" pitchFamily="50" charset="0"/>
                <a:cs typeface="Gotham Thin" pitchFamily="50" charset="0"/>
              </a:defRPr>
            </a:lvl3pPr>
            <a:lvl4pPr marL="914354" indent="-228589"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>
                <a:latin typeface="Gotham Thin" pitchFamily="50" charset="0"/>
                <a:cs typeface="Gotham Thin" pitchFamily="50" charset="0"/>
              </a:defRPr>
            </a:lvl4pPr>
            <a:lvl5pPr marL="1142942" indent="-228589"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>
                <a:latin typeface="Gotham Thin" pitchFamily="50" charset="0"/>
                <a:cs typeface="Gotham Thin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3" hasCustomPrompt="1"/>
          </p:nvPr>
        </p:nvSpPr>
        <p:spPr>
          <a:xfrm>
            <a:off x="8232019" y="3217303"/>
            <a:ext cx="3350381" cy="71596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1600" b="1">
                <a:latin typeface="+mn-lt"/>
              </a:defRPr>
            </a:lvl1pPr>
            <a:lvl2pPr marL="0" indent="0">
              <a:buSzPct val="100000"/>
              <a:buFontTx/>
              <a:buNone/>
              <a:defRPr sz="2933"/>
            </a:lvl2pPr>
            <a:lvl3pPr marL="685766" indent="-228589"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>
                <a:latin typeface="Gotham Thin" pitchFamily="50" charset="0"/>
                <a:cs typeface="Gotham Thin" pitchFamily="50" charset="0"/>
              </a:defRPr>
            </a:lvl3pPr>
            <a:lvl4pPr marL="914354" indent="-228589"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>
                <a:latin typeface="Gotham Thin" pitchFamily="50" charset="0"/>
                <a:cs typeface="Gotham Thin" pitchFamily="50" charset="0"/>
              </a:defRPr>
            </a:lvl4pPr>
            <a:lvl5pPr marL="1142942" indent="-228589"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>
                <a:latin typeface="Gotham Thin" pitchFamily="50" charset="0"/>
                <a:cs typeface="Gotham Thin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8232019" y="4047575"/>
            <a:ext cx="3350381" cy="1934126"/>
          </a:xfrm>
          <a:prstGeom prst="rect">
            <a:avLst/>
          </a:prstGeom>
        </p:spPr>
        <p:txBody>
          <a:bodyPr>
            <a:normAutofit/>
          </a:bodyPr>
          <a:lstStyle>
            <a:lvl1pPr marL="228589" indent="-228589">
              <a:lnSpc>
                <a:spcPct val="114000"/>
              </a:lnSpc>
              <a:buFont typeface="Arial" panose="020B0604020202020204" pitchFamily="34" charset="0"/>
              <a:buChar char="•"/>
              <a:defRPr sz="1400" b="0" i="0">
                <a:latin typeface="+mn-lt"/>
                <a:cs typeface="Arial Regular"/>
              </a:defRPr>
            </a:lvl1pPr>
            <a:lvl2pPr marL="0" indent="0">
              <a:buSzPct val="100000"/>
              <a:buFontTx/>
              <a:buNone/>
              <a:defRPr sz="2667">
                <a:latin typeface="Gotham Thin" pitchFamily="50" charset="0"/>
                <a:cs typeface="Gotham Thin" pitchFamily="50" charset="0"/>
              </a:defRPr>
            </a:lvl2pPr>
            <a:lvl3pPr marL="685766" indent="-228589"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>
                <a:latin typeface="Gotham Thin" pitchFamily="50" charset="0"/>
                <a:cs typeface="Gotham Thin" pitchFamily="50" charset="0"/>
              </a:defRPr>
            </a:lvl3pPr>
            <a:lvl4pPr marL="914354" indent="-228589"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>
                <a:latin typeface="Gotham Thin" pitchFamily="50" charset="0"/>
                <a:cs typeface="Gotham Thin" pitchFamily="50" charset="0"/>
              </a:defRPr>
            </a:lvl4pPr>
            <a:lvl5pPr marL="1142942" indent="-228589"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>
                <a:latin typeface="Gotham Thin" pitchFamily="50" charset="0"/>
                <a:cs typeface="Gotham Thin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702C863-C7DC-3043-81C0-478CDF8D7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1155"/>
            <a:ext cx="10972800" cy="108243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AA3073F7-2F26-4143-A1FD-2ADD81A274B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518040" y="1661242"/>
            <a:ext cx="1376184" cy="1347511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467" b="1" i="0">
                <a:solidFill>
                  <a:schemeClr val="accent2"/>
                </a:solidFill>
                <a:latin typeface="Arial Bold"/>
                <a:cs typeface="Arial Bold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2C94971A-6D42-8B46-90D3-B61A837C75E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329289" y="1661242"/>
            <a:ext cx="1376185" cy="1347511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467" b="1" i="0">
                <a:solidFill>
                  <a:schemeClr val="accent2"/>
                </a:solidFill>
                <a:latin typeface="Arial Bold"/>
                <a:cs typeface="Arial Bold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4E1C01E7-46F2-C548-BACD-02648DBD76A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219117" y="1642185"/>
            <a:ext cx="1376184" cy="1347511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467" b="1" i="0">
                <a:solidFill>
                  <a:schemeClr val="accent2"/>
                </a:solidFill>
                <a:latin typeface="Arial Bold"/>
                <a:cs typeface="Arial Bold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12F3B68-6D9C-84E9-4B6D-7706473B97D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>
                <a:cs typeface="Arial"/>
              </a:rPr>
              <a:t>Title Name or Department Name</a:t>
            </a:r>
            <a:endParaRPr lang="en-US">
              <a:solidFill>
                <a:schemeClr val="tx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79503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01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- Diamond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E77FA9-892B-3048-83E1-073D705803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6459" y="0"/>
            <a:ext cx="10645541" cy="598811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6D046BA-6C73-1C44-A575-006C5E118A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7296" y="3429001"/>
            <a:ext cx="10158560" cy="131238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100000"/>
              </a:lnSpc>
              <a:defRPr sz="5400" b="1" kern="600" spc="-4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F68877-F14C-1447-8D46-EA5EFC557BC1}"/>
              </a:ext>
            </a:extLst>
          </p:cNvPr>
          <p:cNvSpPr/>
          <p:nvPr/>
        </p:nvSpPr>
        <p:spPr bwMode="white">
          <a:xfrm>
            <a:off x="0" y="5711843"/>
            <a:ext cx="12192000" cy="1146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627297" y="4922338"/>
            <a:ext cx="4548716" cy="68370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pPr lvl="0"/>
            <a:r>
              <a:rPr lang="en-US" dirty="0"/>
              <a:t>Enter Department Name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145F1ED9-F53D-01BD-B1B1-5374F6C8D75C}"/>
              </a:ext>
            </a:extLst>
          </p:cNvPr>
          <p:cNvSpPr txBox="1">
            <a:spLocks/>
          </p:cNvSpPr>
          <p:nvPr userDrawn="1"/>
        </p:nvSpPr>
        <p:spPr>
          <a:xfrm>
            <a:off x="5608907" y="6262881"/>
            <a:ext cx="4087482" cy="33234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584" indent="-10584" algn="l">
              <a:lnSpc>
                <a:spcPct val="110000"/>
              </a:lnSpc>
              <a:tabLst/>
            </a:pPr>
            <a:r>
              <a:rPr lang="en-US" sz="800" dirty="0">
                <a:solidFill>
                  <a:srgbClr val="898B8E"/>
                </a:solidFill>
                <a:latin typeface="+mn-lt"/>
                <a:cs typeface="Arial"/>
              </a:rPr>
              <a:t>CONFIDENTIAL – Contains proprietary information. Not intended for external distribution.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D3D92C-3F77-0D09-A143-A336953F9A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884" y="6253487"/>
            <a:ext cx="1611785" cy="38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9246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Rou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981201"/>
            <a:ext cx="5384800" cy="28956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231775" indent="-231775">
              <a:lnSpc>
                <a:spcPct val="114000"/>
              </a:lnSpc>
              <a:tabLst/>
              <a:defRPr sz="24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508109" y="5082817"/>
            <a:ext cx="4953000" cy="45720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6095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rgbClr val="E35929"/>
              </a:buClr>
              <a:buSzTx/>
              <a:buFont typeface="Arial" panose="020B0604020202020204" pitchFamily="34" charset="0"/>
              <a:buNone/>
              <a:tabLst/>
              <a:defRPr sz="1200" i="0">
                <a:latin typeface="+mn-lt"/>
              </a:defRPr>
            </a:lvl1pPr>
          </a:lstStyle>
          <a:p>
            <a:pPr marL="0" marR="0" lvl="0" indent="0" algn="ctr" defTabSz="6095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rgbClr val="E3592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B7F577-8C78-6942-BD8E-E1BBE73F6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1155"/>
            <a:ext cx="10972800" cy="108243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1F6C215E-13E4-1C47-A22D-F91F897689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22509" y="1817875"/>
            <a:ext cx="3124200" cy="3084091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b="1" i="0">
                <a:solidFill>
                  <a:schemeClr val="accent2"/>
                </a:solidFill>
                <a:latin typeface="Arial Bold"/>
                <a:cs typeface="Arial Bold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0F2751D-86E9-A838-D4CA-DBD043B72A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cs typeface="Arial"/>
              </a:rPr>
              <a:t>Title Name or Department Name</a:t>
            </a:r>
            <a:endParaRPr lang="en-US">
              <a:solidFill>
                <a:schemeClr val="tx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64339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hotos w/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1BB582D1-E07B-AC48-9D1F-97CC0FDC59D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190941" y="4296245"/>
            <a:ext cx="2438400" cy="304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name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02E4251F-09AA-6242-9ABB-8120E647A28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190941" y="4524847"/>
            <a:ext cx="2438400" cy="2777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067" b="1" i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EF9D98-5F0E-B24A-8BAC-0B2D5CF10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1155"/>
            <a:ext cx="10972800" cy="108243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373AF00-B671-0E4D-8346-9C4A14350A5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866471" y="4296245"/>
            <a:ext cx="2438400" cy="304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name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F71C76E3-3560-6C42-8BE5-ED184A5E97A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4866471" y="4524847"/>
            <a:ext cx="2438400" cy="2777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067" b="1" i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D7468871-96FE-EC43-8F72-14C7606C3489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542000" y="4296245"/>
            <a:ext cx="2438400" cy="304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name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658B6A8A-A03E-B940-9646-5B6CDC7DC67C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542000" y="4524847"/>
            <a:ext cx="2438400" cy="2777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067" b="1" i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Picture Placeholder 14">
            <a:extLst>
              <a:ext uri="{FF2B5EF4-FFF2-40B4-BE49-F238E27FC236}">
                <a16:creationId xmlns:a16="http://schemas.microsoft.com/office/drawing/2014/main" id="{CF9A1BDE-8764-8D49-BD44-EECCA2BB9852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1556702" y="2386544"/>
            <a:ext cx="1706879" cy="1706880"/>
          </a:xfrm>
          <a:prstGeom prst="ellipse">
            <a:avLst/>
          </a:prstGeom>
          <a:noFill/>
        </p:spPr>
        <p:txBody>
          <a:bodyPr wrap="square" lIns="0" rIns="0" anchor="ctr">
            <a:noAutofit/>
          </a:bodyPr>
          <a:lstStyle>
            <a:lvl1pPr marL="0" indent="0" algn="ctr">
              <a:buNone/>
              <a:defRPr sz="1400" b="1" i="0">
                <a:solidFill>
                  <a:schemeClr val="accent2"/>
                </a:solidFill>
                <a:latin typeface="Arial Bold"/>
                <a:cs typeface="Arial Bold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Picture Placeholder 14">
            <a:extLst>
              <a:ext uri="{FF2B5EF4-FFF2-40B4-BE49-F238E27FC236}">
                <a16:creationId xmlns:a16="http://schemas.microsoft.com/office/drawing/2014/main" id="{9AB962E8-9675-CD46-8499-42D43F01F00F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5250726" y="2386544"/>
            <a:ext cx="1706879" cy="1706880"/>
          </a:xfrm>
          <a:prstGeom prst="ellipse">
            <a:avLst/>
          </a:prstGeom>
          <a:noFill/>
        </p:spPr>
        <p:txBody>
          <a:bodyPr wrap="square" lIns="0" rIns="0" anchor="ctr">
            <a:noAutofit/>
          </a:bodyPr>
          <a:lstStyle>
            <a:lvl1pPr marL="0" indent="0" algn="ctr">
              <a:buNone/>
              <a:defRPr sz="1400" b="1" i="0">
                <a:solidFill>
                  <a:schemeClr val="accent2"/>
                </a:solidFill>
                <a:latin typeface="Arial Bold"/>
                <a:cs typeface="Arial Bold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Picture Placeholder 14">
            <a:extLst>
              <a:ext uri="{FF2B5EF4-FFF2-40B4-BE49-F238E27FC236}">
                <a16:creationId xmlns:a16="http://schemas.microsoft.com/office/drawing/2014/main" id="{89B734A4-DAA3-F242-862F-BEF31B0E56F0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8907761" y="2386544"/>
            <a:ext cx="1706879" cy="1706880"/>
          </a:xfrm>
          <a:prstGeom prst="ellipse">
            <a:avLst/>
          </a:prstGeom>
          <a:noFill/>
        </p:spPr>
        <p:txBody>
          <a:bodyPr wrap="square" lIns="0" rIns="0" anchor="ctr">
            <a:noAutofit/>
          </a:bodyPr>
          <a:lstStyle>
            <a:lvl1pPr marL="0" indent="0" algn="ctr">
              <a:buNone/>
              <a:defRPr sz="1400" b="1" i="0">
                <a:solidFill>
                  <a:schemeClr val="accent2"/>
                </a:solidFill>
                <a:latin typeface="Arial Bold"/>
                <a:cs typeface="Arial Bold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C257869-CE9E-890F-91F3-DDA141606ACC}"/>
              </a:ext>
            </a:extLst>
          </p:cNvPr>
          <p:cNvSpPr>
            <a:spLocks noGrp="1"/>
          </p:cNvSpPr>
          <p:nvPr>
            <p:ph type="ftr" sz="quarter" idx="58"/>
          </p:nvPr>
        </p:nvSpPr>
        <p:spPr/>
        <p:txBody>
          <a:bodyPr/>
          <a:lstStyle/>
          <a:p>
            <a:r>
              <a:rPr lang="en-US">
                <a:cs typeface="Arial"/>
              </a:rPr>
              <a:t>Title Name or Department Name</a:t>
            </a:r>
            <a:endParaRPr lang="en-US">
              <a:solidFill>
                <a:schemeClr val="tx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57190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pos="4992">
          <p15:clr>
            <a:srgbClr val="FBAE40"/>
          </p15:clr>
        </p15:guide>
        <p15:guide id="2" pos="2664">
          <p15:clr>
            <a:srgbClr val="FBAE40"/>
          </p15:clr>
        </p15:guide>
        <p15:guide id="4" orient="horz" pos="1488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lid Orange">
    <p:bg>
      <p:bgPr>
        <a:solidFill>
          <a:srgbClr val="E059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986507" y="2491326"/>
            <a:ext cx="10158560" cy="131238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ctr">
              <a:lnSpc>
                <a:spcPct val="100000"/>
              </a:lnSpc>
              <a:defRPr sz="5400" b="1" kern="600" spc="-4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722ED7-9F65-AB40-A50C-0756C8A60E8C}"/>
              </a:ext>
            </a:extLst>
          </p:cNvPr>
          <p:cNvSpPr txBox="1">
            <a:spLocks/>
          </p:cNvSpPr>
          <p:nvPr/>
        </p:nvSpPr>
        <p:spPr>
          <a:xfrm>
            <a:off x="628652" y="4867874"/>
            <a:ext cx="5906553" cy="61168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457189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E35929"/>
              </a:buClr>
              <a:buFont typeface="Arial" panose="020B0604020202020204" pitchFamily="34" charset="0"/>
              <a:buNone/>
              <a:tabLst/>
              <a:defRPr sz="1200" b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 algn="ctr" defTabSz="457189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E35929"/>
              </a:buClr>
              <a:buFont typeface="Courier New" panose="02070309020205020404" pitchFamily="49" charset="0"/>
              <a:buNone/>
              <a:tabLst/>
              <a:defRPr sz="1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378" indent="0" algn="ctr" defTabSz="45718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35929"/>
              </a:buClr>
              <a:buFont typeface="Wingdings" pitchFamily="2" charset="2"/>
              <a:buNone/>
              <a:tabLst/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566" indent="0" algn="ctr" defTabSz="45718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35929"/>
              </a:buClr>
              <a:buFont typeface="Arial"/>
              <a:buNone/>
              <a:tabLst/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754" indent="0" algn="ctr" defTabSz="457189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None/>
              <a:tabLst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2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667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6F9CDC-114C-D144-8F86-A1722BA9D9B4}"/>
              </a:ext>
            </a:extLst>
          </p:cNvPr>
          <p:cNvSpPr txBox="1"/>
          <p:nvPr userDrawn="1"/>
        </p:nvSpPr>
        <p:spPr>
          <a:xfrm>
            <a:off x="3920359" y="534976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indent="0" algn="l">
              <a:spcBef>
                <a:spcPts val="0"/>
              </a:spcBef>
              <a:buFont typeface="Arial"/>
              <a:buNone/>
            </a:pPr>
            <a:endParaRPr lang="en-US" sz="2400" b="1">
              <a:solidFill>
                <a:srgbClr val="0016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655267-F84B-E74B-D3E7-9D5A31510451}"/>
              </a:ext>
            </a:extLst>
          </p:cNvPr>
          <p:cNvSpPr txBox="1"/>
          <p:nvPr userDrawn="1"/>
        </p:nvSpPr>
        <p:spPr>
          <a:xfrm>
            <a:off x="664143" y="64008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indent="0" algn="l">
              <a:spcBef>
                <a:spcPts val="0"/>
              </a:spcBef>
              <a:buFont typeface="Arial"/>
              <a:buNone/>
            </a:pPr>
            <a:endParaRPr lang="en-US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BF5D0130-AE8E-B44C-DE21-E1BEC1188A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6507" y="6295496"/>
            <a:ext cx="4520557" cy="243840"/>
          </a:xfrm>
          <a:prstGeom prst="rect">
            <a:avLst/>
          </a:prstGeom>
        </p:spPr>
        <p:txBody>
          <a:bodyPr wrap="none" lIns="0" anchor="ctr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>
                <a:cs typeface="Arial"/>
              </a:rPr>
              <a:t>Title Name or Department Name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8E2F42-A07E-3B7A-FB0B-222DD81B0AF4}"/>
              </a:ext>
            </a:extLst>
          </p:cNvPr>
          <p:cNvSpPr/>
          <p:nvPr userDrawn="1"/>
        </p:nvSpPr>
        <p:spPr>
          <a:xfrm>
            <a:off x="5369192" y="0"/>
            <a:ext cx="1393189" cy="16002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2A818DC7-5B6D-6D0F-7A9C-7D1371F34C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21642" y="262779"/>
            <a:ext cx="4548716" cy="683709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>
              <a:defRPr sz="24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pPr lvl="0"/>
            <a:r>
              <a:rPr lang="en-US"/>
              <a:t>Enter Department Name</a:t>
            </a:r>
          </a:p>
        </p:txBody>
      </p:sp>
      <p:pic>
        <p:nvPicPr>
          <p:cNvPr id="6" name="Picture 5" descr="A close-up of a logo&#10;&#10;AI-generated content may be incorrect.">
            <a:extLst>
              <a:ext uri="{FF2B5EF4-FFF2-40B4-BE49-F238E27FC236}">
                <a16:creationId xmlns:a16="http://schemas.microsoft.com/office/drawing/2014/main" id="{3685C0AD-0D97-65BF-27BE-E8D88E3F23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786" y="6247476"/>
            <a:ext cx="1625333" cy="38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6298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lid Nav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36F41B56-D2A4-5A6A-2D68-3E454C4B6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6507" y="6295496"/>
            <a:ext cx="4520557" cy="243840"/>
          </a:xfrm>
          <a:prstGeom prst="rect">
            <a:avLst/>
          </a:prstGeom>
        </p:spPr>
        <p:txBody>
          <a:bodyPr wrap="none" lIns="0" anchor="ctr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>
                <a:cs typeface="Arial"/>
              </a:rPr>
              <a:t>Title Name or Department Name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094F069-C288-5040-8384-8E74ADD089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6507" y="2491326"/>
            <a:ext cx="10158560" cy="131238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ctr">
              <a:lnSpc>
                <a:spcPct val="100000"/>
              </a:lnSpc>
              <a:defRPr sz="5400" b="1" kern="600" spc="-4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87FB27-D522-F2AD-D32E-59E68D3A455E}"/>
              </a:ext>
            </a:extLst>
          </p:cNvPr>
          <p:cNvSpPr/>
          <p:nvPr userDrawn="1"/>
        </p:nvSpPr>
        <p:spPr>
          <a:xfrm>
            <a:off x="5369192" y="0"/>
            <a:ext cx="1393189" cy="16002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96622EEA-45CE-8A10-2924-783DBC87C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21642" y="262779"/>
            <a:ext cx="4548716" cy="683709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>
              <a:defRPr sz="24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pPr lvl="0"/>
            <a:r>
              <a:rPr lang="en-US"/>
              <a:t>Enter Department Name</a:t>
            </a:r>
          </a:p>
        </p:txBody>
      </p:sp>
      <p:pic>
        <p:nvPicPr>
          <p:cNvPr id="3" name="Picture 2" descr="A close-up of a logo&#10;&#10;AI-generated content may be incorrect.">
            <a:extLst>
              <a:ext uri="{FF2B5EF4-FFF2-40B4-BE49-F238E27FC236}">
                <a16:creationId xmlns:a16="http://schemas.microsoft.com/office/drawing/2014/main" id="{596EFF48-77F0-B1A0-D99A-452311463F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786" y="6247476"/>
            <a:ext cx="1625333" cy="39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328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vy - Corner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E85037-C526-9444-A4FE-BD9F6C38B5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583832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6D046BA-6C73-1C44-A575-006C5E118A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7296" y="3429001"/>
            <a:ext cx="10158560" cy="131238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100000"/>
              </a:lnSpc>
              <a:defRPr sz="4000" b="1" kern="600" spc="-4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F68877-F14C-1447-8D46-EA5EFC557BC1}"/>
              </a:ext>
            </a:extLst>
          </p:cNvPr>
          <p:cNvSpPr/>
          <p:nvPr userDrawn="1"/>
        </p:nvSpPr>
        <p:spPr bwMode="white">
          <a:xfrm>
            <a:off x="0" y="5711843"/>
            <a:ext cx="12192000" cy="1146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42CFC7-B45A-48EE-C419-19F17DE991FA}"/>
              </a:ext>
            </a:extLst>
          </p:cNvPr>
          <p:cNvSpPr/>
          <p:nvPr userDrawn="1"/>
        </p:nvSpPr>
        <p:spPr>
          <a:xfrm>
            <a:off x="657776" y="4998720"/>
            <a:ext cx="2847424" cy="157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F7829CF0-AC8E-F117-1787-FC80199434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6507" y="6295496"/>
            <a:ext cx="4520557" cy="243840"/>
          </a:xfrm>
          <a:prstGeom prst="rect">
            <a:avLst/>
          </a:prstGeom>
        </p:spPr>
        <p:txBody>
          <a:bodyPr wrap="none" lIns="0" anchor="ctr"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>
                <a:cs typeface="Arial"/>
              </a:rPr>
              <a:t>Title Name or Department Name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FA96600-EFF7-4EEE-AA82-A814E8076F8A}"/>
              </a:ext>
            </a:extLst>
          </p:cNvPr>
          <p:cNvCxnSpPr/>
          <p:nvPr userDrawn="1"/>
        </p:nvCxnSpPr>
        <p:spPr>
          <a:xfrm>
            <a:off x="884663" y="6335642"/>
            <a:ext cx="0" cy="163551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E27CAF0-222D-BED1-271E-173A236A439E}"/>
              </a:ext>
            </a:extLst>
          </p:cNvPr>
          <p:cNvSpPr txBox="1"/>
          <p:nvPr userDrawn="1"/>
        </p:nvSpPr>
        <p:spPr>
          <a:xfrm>
            <a:off x="493226" y="6295496"/>
            <a:ext cx="329184" cy="243840"/>
          </a:xfrm>
          <a:prstGeom prst="rect">
            <a:avLst/>
          </a:prstGeom>
          <a:noFill/>
        </p:spPr>
        <p:txBody>
          <a:bodyPr wrap="none" lIns="0" rIns="0" rtlCol="0" anchor="ctr">
            <a:noAutofit/>
          </a:bodyPr>
          <a:lstStyle/>
          <a:p>
            <a:pPr algn="r"/>
            <a:fld id="{6A80920A-E64B-3542-A76A-8E6A3F6E04A6}" type="slidenum">
              <a:rPr lang="en-US" sz="12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r>
              <a:rPr lang="en-US" sz="1200">
                <a:solidFill>
                  <a:schemeClr val="tx1"/>
                </a:solidFill>
                <a:latin typeface="+mn-lt"/>
                <a:cs typeface="Arial"/>
              </a:rPr>
              <a:t> </a:t>
            </a:r>
            <a:endParaRPr lang="en-US" sz="120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55DA6B88-733E-55B8-71A8-68C044558A8C}"/>
              </a:ext>
            </a:extLst>
          </p:cNvPr>
          <p:cNvSpPr txBox="1">
            <a:spLocks/>
          </p:cNvSpPr>
          <p:nvPr userDrawn="1"/>
        </p:nvSpPr>
        <p:spPr>
          <a:xfrm>
            <a:off x="5608907" y="6262881"/>
            <a:ext cx="4087482" cy="33234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584" indent="-10584" algn="l">
              <a:lnSpc>
                <a:spcPct val="110000"/>
              </a:lnSpc>
              <a:tabLst/>
            </a:pPr>
            <a:r>
              <a:rPr lang="en-US" sz="800">
                <a:solidFill>
                  <a:srgbClr val="898B8E"/>
                </a:solidFill>
                <a:latin typeface="+mn-lt"/>
                <a:cs typeface="Arial"/>
              </a:rPr>
              <a:t>CONFIDENTIAL – Contains proprietary information. Not intended for external distribution.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DDA7C9-2D65-A6E2-2D94-7D4D13881A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884" y="6253487"/>
            <a:ext cx="1611785" cy="38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3272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9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45.xml"/><Relationship Id="rId34" Type="http://schemas.openxmlformats.org/officeDocument/2006/relationships/slideLayout" Target="../slideLayouts/slideLayout58.xml"/><Relationship Id="rId42" Type="http://schemas.openxmlformats.org/officeDocument/2006/relationships/slideLayout" Target="../slideLayouts/slideLayout66.xml"/><Relationship Id="rId47" Type="http://schemas.openxmlformats.org/officeDocument/2006/relationships/slideLayout" Target="../slideLayouts/slideLayout71.xml"/><Relationship Id="rId50" Type="http://schemas.openxmlformats.org/officeDocument/2006/relationships/slideLayout" Target="../slideLayouts/slideLayout74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9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32" Type="http://schemas.openxmlformats.org/officeDocument/2006/relationships/slideLayout" Target="../slideLayouts/slideLayout56.xml"/><Relationship Id="rId37" Type="http://schemas.openxmlformats.org/officeDocument/2006/relationships/slideLayout" Target="../slideLayouts/slideLayout61.xml"/><Relationship Id="rId40" Type="http://schemas.openxmlformats.org/officeDocument/2006/relationships/slideLayout" Target="../slideLayouts/slideLayout64.xml"/><Relationship Id="rId45" Type="http://schemas.openxmlformats.org/officeDocument/2006/relationships/slideLayout" Target="../slideLayouts/slideLayout69.xml"/><Relationship Id="rId53" Type="http://schemas.openxmlformats.org/officeDocument/2006/relationships/theme" Target="../theme/theme4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31" Type="http://schemas.openxmlformats.org/officeDocument/2006/relationships/slideLayout" Target="../slideLayouts/slideLayout55.xml"/><Relationship Id="rId44" Type="http://schemas.openxmlformats.org/officeDocument/2006/relationships/slideLayout" Target="../slideLayouts/slideLayout68.xml"/><Relationship Id="rId52" Type="http://schemas.openxmlformats.org/officeDocument/2006/relationships/slideLayout" Target="../slideLayouts/slideLayout76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slideLayout" Target="../slideLayouts/slideLayout51.xml"/><Relationship Id="rId30" Type="http://schemas.openxmlformats.org/officeDocument/2006/relationships/slideLayout" Target="../slideLayouts/slideLayout54.xml"/><Relationship Id="rId35" Type="http://schemas.openxmlformats.org/officeDocument/2006/relationships/slideLayout" Target="../slideLayouts/slideLayout59.xml"/><Relationship Id="rId43" Type="http://schemas.openxmlformats.org/officeDocument/2006/relationships/slideLayout" Target="../slideLayouts/slideLayout67.xml"/><Relationship Id="rId48" Type="http://schemas.openxmlformats.org/officeDocument/2006/relationships/slideLayout" Target="../slideLayouts/slideLayout72.xml"/><Relationship Id="rId8" Type="http://schemas.openxmlformats.org/officeDocument/2006/relationships/slideLayout" Target="../slideLayouts/slideLayout32.xml"/><Relationship Id="rId51" Type="http://schemas.openxmlformats.org/officeDocument/2006/relationships/slideLayout" Target="../slideLayouts/slideLayout75.xml"/><Relationship Id="rId3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33" Type="http://schemas.openxmlformats.org/officeDocument/2006/relationships/slideLayout" Target="../slideLayouts/slideLayout57.xml"/><Relationship Id="rId38" Type="http://schemas.openxmlformats.org/officeDocument/2006/relationships/slideLayout" Target="../slideLayouts/slideLayout62.xml"/><Relationship Id="rId46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44.xml"/><Relationship Id="rId41" Type="http://schemas.openxmlformats.org/officeDocument/2006/relationships/slideLayout" Target="../slideLayouts/slideLayout65.xml"/><Relationship Id="rId54" Type="http://schemas.openxmlformats.org/officeDocument/2006/relationships/image" Target="../media/image1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28" Type="http://schemas.openxmlformats.org/officeDocument/2006/relationships/slideLayout" Target="../slideLayouts/slideLayout52.xml"/><Relationship Id="rId36" Type="http://schemas.openxmlformats.org/officeDocument/2006/relationships/slideLayout" Target="../slideLayouts/slideLayout60.xml"/><Relationship Id="rId49" Type="http://schemas.openxmlformats.org/officeDocument/2006/relationships/slideLayout" Target="../slideLayouts/slideLayout7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86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4">
            <a:extLst>
              <a:ext uri="{FF2B5EF4-FFF2-40B4-BE49-F238E27FC236}">
                <a16:creationId xmlns:a16="http://schemas.microsoft.com/office/drawing/2014/main" id="{C1B40A55-A07E-F74A-BC88-CD34FB88E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1155"/>
            <a:ext cx="10972800" cy="1082439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7A8769A6-BB1F-F94D-9E22-36BAF01571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9" y="1658297"/>
            <a:ext cx="10972799" cy="43107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3FFC0F77-7D73-7E4E-B589-5BEEB9986041}"/>
              </a:ext>
            </a:extLst>
          </p:cNvPr>
          <p:cNvSpPr txBox="1">
            <a:spLocks/>
          </p:cNvSpPr>
          <p:nvPr/>
        </p:nvSpPr>
        <p:spPr>
          <a:xfrm>
            <a:off x="5608907" y="6262881"/>
            <a:ext cx="4087482" cy="33234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584" indent="-10584" algn="l">
              <a:lnSpc>
                <a:spcPct val="110000"/>
              </a:lnSpc>
              <a:tabLst/>
            </a:pPr>
            <a:r>
              <a:rPr lang="en-US" sz="800" dirty="0">
                <a:solidFill>
                  <a:srgbClr val="898B8E"/>
                </a:solidFill>
                <a:latin typeface="+mn-lt"/>
                <a:cs typeface="Arial"/>
              </a:rPr>
              <a:t>CONFIDENTIAL – Contains proprietary information. Not intended for external distribution.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6937C501-1CA1-7142-AC72-485285EF2E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6507" y="6295496"/>
            <a:ext cx="4520557" cy="243840"/>
          </a:xfrm>
          <a:prstGeom prst="rect">
            <a:avLst/>
          </a:prstGeom>
        </p:spPr>
        <p:txBody>
          <a:bodyPr wrap="none" lIns="0" anchor="ctr"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cs typeface="Arial"/>
              </a:rPr>
              <a:t>Parallon Timpani Education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8D0C6AB-2975-C143-A2C8-33266EEC6CDB}"/>
              </a:ext>
            </a:extLst>
          </p:cNvPr>
          <p:cNvCxnSpPr/>
          <p:nvPr userDrawn="1"/>
        </p:nvCxnSpPr>
        <p:spPr>
          <a:xfrm>
            <a:off x="884663" y="6335642"/>
            <a:ext cx="0" cy="163551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47CBD15-2824-504E-A867-20BA19A72299}"/>
              </a:ext>
            </a:extLst>
          </p:cNvPr>
          <p:cNvSpPr txBox="1"/>
          <p:nvPr userDrawn="1"/>
        </p:nvSpPr>
        <p:spPr>
          <a:xfrm>
            <a:off x="493226" y="6295496"/>
            <a:ext cx="329184" cy="243840"/>
          </a:xfrm>
          <a:prstGeom prst="rect">
            <a:avLst/>
          </a:prstGeom>
          <a:noFill/>
        </p:spPr>
        <p:txBody>
          <a:bodyPr wrap="none" lIns="0" rIns="0" rtlCol="0" anchor="ctr">
            <a:noAutofit/>
          </a:bodyPr>
          <a:lstStyle/>
          <a:p>
            <a:pPr algn="r"/>
            <a:fld id="{6A80920A-E64B-3542-A76A-8E6A3F6E04A6}" type="slidenum">
              <a:rPr lang="en-US" sz="12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r>
              <a:rPr lang="en-US" sz="1200" dirty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endParaRPr lang="en-US" sz="12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84A6BB-C2D3-72C4-75C3-CB1927B7494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884" y="6253487"/>
            <a:ext cx="1611785" cy="38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157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12" r:id="rId2"/>
    <p:sldLayoutId id="2147483708" r:id="rId3"/>
    <p:sldLayoutId id="2147483713" r:id="rId4"/>
    <p:sldLayoutId id="2147483662" r:id="rId5"/>
    <p:sldLayoutId id="2147483707" r:id="rId6"/>
    <p:sldLayoutId id="2147483709" r:id="rId7"/>
    <p:sldLayoutId id="2147483714" r:id="rId8"/>
    <p:sldLayoutId id="2147483710" r:id="rId9"/>
    <p:sldLayoutId id="2147483711" r:id="rId10"/>
    <p:sldLayoutId id="2147483743" r:id="rId11"/>
  </p:sldLayoutIdLst>
  <p:hf sldNum="0" hdr="0" dt="0"/>
  <p:txStyles>
    <p:titleStyle>
      <a:lvl1pPr marL="0" marR="0" indent="0" algn="l" defTabSz="609570" rtl="0" eaLnBrk="1" fontAlgn="auto" latinLnBrk="0" hangingPunct="1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3600" b="1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11135" indent="-311135" algn="l" defTabSz="609570" rtl="0" eaLnBrk="1" latinLnBrk="0" hangingPunct="1">
        <a:lnSpc>
          <a:spcPct val="110000"/>
        </a:lnSpc>
        <a:spcBef>
          <a:spcPts val="0"/>
        </a:spcBef>
        <a:spcAft>
          <a:spcPts val="800"/>
        </a:spcAft>
        <a:buClr>
          <a:srgbClr val="E35929"/>
        </a:buClr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541840" indent="-234939" algn="l" defTabSz="609570" rtl="0" eaLnBrk="1" latinLnBrk="0" hangingPunct="1">
        <a:lnSpc>
          <a:spcPct val="110000"/>
        </a:lnSpc>
        <a:spcBef>
          <a:spcPts val="0"/>
        </a:spcBef>
        <a:spcAft>
          <a:spcPts val="800"/>
        </a:spcAft>
        <a:buClr>
          <a:srgbClr val="E35929"/>
        </a:buClr>
        <a:buFont typeface="Courier New" panose="02070309020205020404" pitchFamily="49" charset="0"/>
        <a:buChar char="o"/>
        <a:tabLst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766196" indent="-224356" algn="l" defTabSz="60957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rgbClr val="E35929"/>
        </a:buClr>
        <a:buFont typeface="Wingdings" pitchFamily="2" charset="2"/>
        <a:buChar char="§"/>
        <a:tabLst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999018" indent="-232822" algn="l" defTabSz="60957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rgbClr val="E35929"/>
        </a:buClr>
        <a:buFont typeface="Arial"/>
        <a:buChar char="–"/>
        <a:tabLst/>
        <a:defRPr sz="1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1225489" indent="-234939" algn="l" defTabSz="609570" rtl="0" eaLnBrk="1" latinLnBrk="0" hangingPunct="1">
        <a:spcBef>
          <a:spcPct val="20000"/>
        </a:spcBef>
        <a:buClr>
          <a:schemeClr val="accent2"/>
        </a:buClr>
        <a:buFont typeface="Arial"/>
        <a:buChar char="»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384">
          <p15:clr>
            <a:srgbClr val="F26B43"/>
          </p15:clr>
        </p15:guide>
        <p15:guide id="4" pos="7296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orient="horz" pos="19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4">
            <a:extLst>
              <a:ext uri="{FF2B5EF4-FFF2-40B4-BE49-F238E27FC236}">
                <a16:creationId xmlns:a16="http://schemas.microsoft.com/office/drawing/2014/main" id="{C1B40A55-A07E-F74A-BC88-CD34FB88E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1155"/>
            <a:ext cx="10972800" cy="1082439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7A8769A6-BB1F-F94D-9E22-36BAF01571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9" y="1658297"/>
            <a:ext cx="10972799" cy="43107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8D0C6AB-2975-C143-A2C8-33266EEC6CDB}"/>
              </a:ext>
            </a:extLst>
          </p:cNvPr>
          <p:cNvCxnSpPr/>
          <p:nvPr userDrawn="1"/>
        </p:nvCxnSpPr>
        <p:spPr>
          <a:xfrm>
            <a:off x="884663" y="6335642"/>
            <a:ext cx="0" cy="163551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47CBD15-2824-504E-A867-20BA19A72299}"/>
              </a:ext>
            </a:extLst>
          </p:cNvPr>
          <p:cNvSpPr txBox="1"/>
          <p:nvPr userDrawn="1"/>
        </p:nvSpPr>
        <p:spPr>
          <a:xfrm>
            <a:off x="493226" y="6295496"/>
            <a:ext cx="329184" cy="243840"/>
          </a:xfrm>
          <a:prstGeom prst="rect">
            <a:avLst/>
          </a:prstGeom>
          <a:noFill/>
        </p:spPr>
        <p:txBody>
          <a:bodyPr wrap="none" lIns="0" rIns="0" rtlCol="0" anchor="ctr">
            <a:noAutofit/>
          </a:bodyPr>
          <a:lstStyle/>
          <a:p>
            <a:pPr algn="r"/>
            <a:fld id="{6A80920A-E64B-3542-A76A-8E6A3F6E04A6}" type="slidenum">
              <a:rPr lang="en-US" sz="12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r>
              <a:rPr lang="en-US" sz="1200" dirty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endParaRPr lang="en-US" sz="12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658FEEBC-87FA-5AD8-5B67-14EDBFD08FEE}"/>
              </a:ext>
            </a:extLst>
          </p:cNvPr>
          <p:cNvSpPr txBox="1">
            <a:spLocks/>
          </p:cNvSpPr>
          <p:nvPr userDrawn="1"/>
        </p:nvSpPr>
        <p:spPr>
          <a:xfrm>
            <a:off x="5608907" y="6262881"/>
            <a:ext cx="4087482" cy="33234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584" indent="-10584" algn="l">
              <a:lnSpc>
                <a:spcPct val="110000"/>
              </a:lnSpc>
              <a:tabLst/>
            </a:pPr>
            <a:r>
              <a:rPr lang="en-US" sz="800" dirty="0">
                <a:solidFill>
                  <a:srgbClr val="898B8E"/>
                </a:solidFill>
                <a:latin typeface="+mn-lt"/>
                <a:cs typeface="Arial"/>
              </a:rPr>
              <a:t>CONFIDENTIAL – Contains proprietary information. Not intended for external distribution.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3400F7DA-DBBA-9A13-0AE7-425BDD1166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6507" y="6295496"/>
            <a:ext cx="4520557" cy="243840"/>
          </a:xfrm>
          <a:prstGeom prst="rect">
            <a:avLst/>
          </a:prstGeom>
        </p:spPr>
        <p:txBody>
          <a:bodyPr wrap="none" lIns="0" anchor="ctr"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>
                <a:cs typeface="Arial"/>
              </a:rPr>
              <a:t>Title Name or Department Name</a:t>
            </a:r>
            <a:endParaRPr lang="en-US" dirty="0">
              <a:solidFill>
                <a:schemeClr val="tx1"/>
              </a:solidFill>
              <a:cs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987300-75AC-6DE9-4247-28527679EEBC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884" y="6253487"/>
            <a:ext cx="1611785" cy="38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686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</p:sldLayoutIdLst>
  <p:hf sldNum="0" hdr="0" dt="0"/>
  <p:txStyles>
    <p:titleStyle>
      <a:lvl1pPr marL="0" marR="0" indent="0" algn="l" defTabSz="609570" rtl="0" eaLnBrk="1" fontAlgn="auto" latinLnBrk="0" hangingPunct="1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3600" b="1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11135" indent="-311135" algn="l" defTabSz="609570" rtl="0" eaLnBrk="1" latinLnBrk="0" hangingPunct="1">
        <a:lnSpc>
          <a:spcPct val="110000"/>
        </a:lnSpc>
        <a:spcBef>
          <a:spcPts val="0"/>
        </a:spcBef>
        <a:spcAft>
          <a:spcPts val="800"/>
        </a:spcAft>
        <a:buClr>
          <a:srgbClr val="E35929"/>
        </a:buClr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541840" indent="-234939" algn="l" defTabSz="609570" rtl="0" eaLnBrk="1" latinLnBrk="0" hangingPunct="1">
        <a:lnSpc>
          <a:spcPct val="110000"/>
        </a:lnSpc>
        <a:spcBef>
          <a:spcPts val="0"/>
        </a:spcBef>
        <a:spcAft>
          <a:spcPts val="800"/>
        </a:spcAft>
        <a:buClr>
          <a:srgbClr val="E35929"/>
        </a:buClr>
        <a:buFont typeface="Courier New" panose="02070309020205020404" pitchFamily="49" charset="0"/>
        <a:buChar char="o"/>
        <a:tabLst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766196" indent="-224356" algn="l" defTabSz="60957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rgbClr val="E35929"/>
        </a:buClr>
        <a:buFont typeface="Wingdings" pitchFamily="2" charset="2"/>
        <a:buChar char="§"/>
        <a:tabLst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999018" indent="-232822" algn="l" defTabSz="60957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rgbClr val="E35929"/>
        </a:buClr>
        <a:buFont typeface="Arial"/>
        <a:buChar char="–"/>
        <a:tabLst/>
        <a:defRPr sz="1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1225489" indent="-234939" algn="l" defTabSz="609570" rtl="0" eaLnBrk="1" latinLnBrk="0" hangingPunct="1">
        <a:spcBef>
          <a:spcPct val="20000"/>
        </a:spcBef>
        <a:buClr>
          <a:schemeClr val="accent2"/>
        </a:buClr>
        <a:buFont typeface="Arial"/>
        <a:buChar char="»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384">
          <p15:clr>
            <a:srgbClr val="F26B43"/>
          </p15:clr>
        </p15:guide>
        <p15:guide id="4" pos="7296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orient="horz" pos="19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4">
            <a:extLst>
              <a:ext uri="{FF2B5EF4-FFF2-40B4-BE49-F238E27FC236}">
                <a16:creationId xmlns:a16="http://schemas.microsoft.com/office/drawing/2014/main" id="{C1B40A55-A07E-F74A-BC88-CD34FB88E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1155"/>
            <a:ext cx="10972800" cy="1082439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7A8769A6-BB1F-F94D-9E22-36BAF01571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9" y="1658297"/>
            <a:ext cx="10972799" cy="43107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8D0C6AB-2975-C143-A2C8-33266EEC6CDB}"/>
              </a:ext>
            </a:extLst>
          </p:cNvPr>
          <p:cNvCxnSpPr/>
          <p:nvPr userDrawn="1"/>
        </p:nvCxnSpPr>
        <p:spPr>
          <a:xfrm>
            <a:off x="884663" y="6335642"/>
            <a:ext cx="0" cy="163551"/>
          </a:xfrm>
          <a:prstGeom prst="line">
            <a:avLst/>
          </a:prstGeom>
          <a:ln w="952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47CBD15-2824-504E-A867-20BA19A72299}"/>
              </a:ext>
            </a:extLst>
          </p:cNvPr>
          <p:cNvSpPr txBox="1"/>
          <p:nvPr userDrawn="1"/>
        </p:nvSpPr>
        <p:spPr>
          <a:xfrm>
            <a:off x="493226" y="6295496"/>
            <a:ext cx="329184" cy="243840"/>
          </a:xfrm>
          <a:prstGeom prst="rect">
            <a:avLst/>
          </a:prstGeom>
          <a:noFill/>
        </p:spPr>
        <p:txBody>
          <a:bodyPr wrap="none" lIns="0" rIns="0" rtlCol="0" anchor="ctr">
            <a:noAutofit/>
          </a:bodyPr>
          <a:lstStyle/>
          <a:p>
            <a:pPr algn="r"/>
            <a:fld id="{6A80920A-E64B-3542-A76A-8E6A3F6E04A6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r"/>
              <a:t>‹#›</a:t>
            </a:fld>
            <a:r>
              <a:rPr lang="en-US" sz="1200" dirty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endParaRPr lang="en-US" sz="12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5A6D0D74-C9A2-05E3-FB3E-E0B02F75723A}"/>
              </a:ext>
            </a:extLst>
          </p:cNvPr>
          <p:cNvSpPr txBox="1">
            <a:spLocks/>
          </p:cNvSpPr>
          <p:nvPr userDrawn="1"/>
        </p:nvSpPr>
        <p:spPr>
          <a:xfrm>
            <a:off x="5608907" y="6262881"/>
            <a:ext cx="4087482" cy="33234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584" indent="-10584" algn="l">
              <a:lnSpc>
                <a:spcPct val="110000"/>
              </a:lnSpc>
              <a:tabLst/>
            </a:pPr>
            <a:r>
              <a:rPr lang="en-US" sz="800" dirty="0">
                <a:solidFill>
                  <a:schemeClr val="bg1"/>
                </a:solidFill>
                <a:latin typeface="+mn-lt"/>
                <a:cs typeface="Arial"/>
              </a:rPr>
              <a:t>CONFIDENTIAL – Contains proprietary information. Not intended for external distribution.</a:t>
            </a:r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1B0E7E00-7459-0E50-3481-416A990B32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6507" y="6295496"/>
            <a:ext cx="4520557" cy="243840"/>
          </a:xfrm>
          <a:prstGeom prst="rect">
            <a:avLst/>
          </a:prstGeom>
        </p:spPr>
        <p:txBody>
          <a:bodyPr wrap="none" lIns="0" anchor="ctr"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>
                <a:cs typeface="Arial"/>
              </a:rPr>
              <a:t>Title Name or Department Name</a:t>
            </a:r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6551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3" r:id="rId2"/>
    <p:sldLayoutId id="2147483737" r:id="rId3"/>
  </p:sldLayoutIdLst>
  <p:hf sldNum="0" hdr="0" dt="0"/>
  <p:txStyles>
    <p:titleStyle>
      <a:lvl1pPr marL="0" marR="0" indent="0" algn="l" defTabSz="609570" rtl="0" eaLnBrk="1" fontAlgn="auto" latinLnBrk="0" hangingPunct="1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3600" b="1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11135" indent="-311135" algn="l" defTabSz="609570" rtl="0" eaLnBrk="1" latinLnBrk="0" hangingPunct="1">
        <a:lnSpc>
          <a:spcPct val="110000"/>
        </a:lnSpc>
        <a:spcBef>
          <a:spcPts val="0"/>
        </a:spcBef>
        <a:spcAft>
          <a:spcPts val="800"/>
        </a:spcAft>
        <a:buClr>
          <a:srgbClr val="E35929"/>
        </a:buClr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541840" indent="-234939" algn="l" defTabSz="609570" rtl="0" eaLnBrk="1" latinLnBrk="0" hangingPunct="1">
        <a:lnSpc>
          <a:spcPct val="110000"/>
        </a:lnSpc>
        <a:spcBef>
          <a:spcPts val="0"/>
        </a:spcBef>
        <a:spcAft>
          <a:spcPts val="800"/>
        </a:spcAft>
        <a:buClr>
          <a:srgbClr val="E35929"/>
        </a:buClr>
        <a:buFont typeface="Courier New" panose="02070309020205020404" pitchFamily="49" charset="0"/>
        <a:buChar char="o"/>
        <a:tabLst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766196" indent="-224356" algn="l" defTabSz="60957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rgbClr val="E35929"/>
        </a:buClr>
        <a:buFont typeface="Wingdings" pitchFamily="2" charset="2"/>
        <a:buChar char="§"/>
        <a:tabLst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999018" indent="-232822" algn="l" defTabSz="60957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rgbClr val="E35929"/>
        </a:buClr>
        <a:buFont typeface="Arial"/>
        <a:buChar char="–"/>
        <a:tabLst/>
        <a:defRPr sz="1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1225489" indent="-234939" algn="l" defTabSz="609570" rtl="0" eaLnBrk="1" latinLnBrk="0" hangingPunct="1">
        <a:spcBef>
          <a:spcPct val="20000"/>
        </a:spcBef>
        <a:buClr>
          <a:schemeClr val="accent2"/>
        </a:buClr>
        <a:buFont typeface="Arial"/>
        <a:buChar char="»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384">
          <p15:clr>
            <a:srgbClr val="F26B43"/>
          </p15:clr>
        </p15:guide>
        <p15:guide id="4" pos="7296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orient="horz" pos="192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Placeholder 14">
            <a:extLst>
              <a:ext uri="{FF2B5EF4-FFF2-40B4-BE49-F238E27FC236}">
                <a16:creationId xmlns:a16="http://schemas.microsoft.com/office/drawing/2014/main" id="{DD2FDD1B-61D5-C84E-9013-2F74BA6FF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1155"/>
            <a:ext cx="10972800" cy="1082439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BB96B3E7-BF76-D447-A48D-07898C3D7F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58297"/>
            <a:ext cx="10515600" cy="43234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Footer Placeholder 1">
            <a:extLst>
              <a:ext uri="{FF2B5EF4-FFF2-40B4-BE49-F238E27FC236}">
                <a16:creationId xmlns:a16="http://schemas.microsoft.com/office/drawing/2014/main" id="{F80965F1-6FE7-F54C-8055-5286955BDB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6507" y="6295496"/>
            <a:ext cx="4520557" cy="243840"/>
          </a:xfrm>
          <a:prstGeom prst="rect">
            <a:avLst/>
          </a:prstGeom>
        </p:spPr>
        <p:txBody>
          <a:bodyPr wrap="none" lIns="0" anchor="ctr"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>
                <a:cs typeface="Arial"/>
              </a:rPr>
              <a:t>Title Name or Department Name</a:t>
            </a:r>
            <a:endParaRPr lang="en-US" dirty="0">
              <a:solidFill>
                <a:schemeClr val="tx1"/>
              </a:solidFill>
              <a:cs typeface="Arial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0F5AE40-A680-FD4D-9AE8-82DB5C69E1E6}"/>
              </a:ext>
            </a:extLst>
          </p:cNvPr>
          <p:cNvCxnSpPr/>
          <p:nvPr/>
        </p:nvCxnSpPr>
        <p:spPr>
          <a:xfrm>
            <a:off x="884663" y="6335642"/>
            <a:ext cx="0" cy="163551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93226" y="6295496"/>
            <a:ext cx="329184" cy="243840"/>
          </a:xfrm>
          <a:prstGeom prst="rect">
            <a:avLst/>
          </a:prstGeom>
          <a:noFill/>
        </p:spPr>
        <p:txBody>
          <a:bodyPr wrap="none" lIns="0" rIns="0" rtlCol="0" anchor="ctr">
            <a:noAutofit/>
          </a:bodyPr>
          <a:lstStyle/>
          <a:p>
            <a:pPr algn="r"/>
            <a:fld id="{6A80920A-E64B-3542-A76A-8E6A3F6E04A6}" type="slidenum">
              <a:rPr lang="en-US" sz="12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r>
              <a:rPr lang="en-US" sz="1200" dirty="0">
                <a:solidFill>
                  <a:schemeClr val="bg2">
                    <a:lumMod val="75000"/>
                  </a:schemeClr>
                </a:solidFill>
                <a:latin typeface="+mn-lt"/>
                <a:cs typeface="Arial"/>
              </a:rPr>
              <a:t> 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18ECA098-0C95-84C7-4D47-789D8553749E}"/>
              </a:ext>
            </a:extLst>
          </p:cNvPr>
          <p:cNvSpPr txBox="1">
            <a:spLocks/>
          </p:cNvSpPr>
          <p:nvPr userDrawn="1"/>
        </p:nvSpPr>
        <p:spPr>
          <a:xfrm>
            <a:off x="5608907" y="6262881"/>
            <a:ext cx="4087482" cy="33234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584" indent="-10584" algn="l">
              <a:lnSpc>
                <a:spcPct val="110000"/>
              </a:lnSpc>
              <a:tabLst/>
            </a:pPr>
            <a:r>
              <a:rPr lang="en-US" sz="800" dirty="0">
                <a:solidFill>
                  <a:srgbClr val="898B8E"/>
                </a:solidFill>
                <a:latin typeface="+mn-lt"/>
                <a:cs typeface="Arial"/>
              </a:rPr>
              <a:t>CONFIDENTIAL – Contains proprietary information. Not intended for external distribution.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B13E51-7046-019B-E025-DABF6645B5EA}"/>
              </a:ext>
            </a:extLst>
          </p:cNvPr>
          <p:cNvPicPr>
            <a:picLocks noChangeAspect="1"/>
          </p:cNvPicPr>
          <p:nvPr userDrawn="1"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884" y="6253487"/>
            <a:ext cx="1611785" cy="38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435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704" r:id="rId3"/>
    <p:sldLayoutId id="2147483683" r:id="rId4"/>
    <p:sldLayoutId id="2147483769" r:id="rId5"/>
    <p:sldLayoutId id="2147483770" r:id="rId6"/>
    <p:sldLayoutId id="2147483768" r:id="rId7"/>
    <p:sldLayoutId id="2147483705" r:id="rId8"/>
    <p:sldLayoutId id="2147483767" r:id="rId9"/>
    <p:sldLayoutId id="2147483766" r:id="rId10"/>
    <p:sldLayoutId id="2147483684" r:id="rId11"/>
    <p:sldLayoutId id="2147483667" r:id="rId12"/>
    <p:sldLayoutId id="2147483668" r:id="rId13"/>
    <p:sldLayoutId id="2147483771" r:id="rId14"/>
    <p:sldLayoutId id="2147483772" r:id="rId15"/>
    <p:sldLayoutId id="2147483781" r:id="rId16"/>
    <p:sldLayoutId id="2147483799" r:id="rId17"/>
    <p:sldLayoutId id="2147483800" r:id="rId18"/>
    <p:sldLayoutId id="2147483773" r:id="rId19"/>
    <p:sldLayoutId id="2147483782" r:id="rId20"/>
    <p:sldLayoutId id="2147483774" r:id="rId21"/>
    <p:sldLayoutId id="2147483783" r:id="rId22"/>
    <p:sldLayoutId id="2147483797" r:id="rId23"/>
    <p:sldLayoutId id="2147483798" r:id="rId24"/>
    <p:sldLayoutId id="2147483775" r:id="rId25"/>
    <p:sldLayoutId id="2147483784" r:id="rId26"/>
    <p:sldLayoutId id="2147483793" r:id="rId27"/>
    <p:sldLayoutId id="2147483794" r:id="rId28"/>
    <p:sldLayoutId id="2147483776" r:id="rId29"/>
    <p:sldLayoutId id="2147483785" r:id="rId30"/>
    <p:sldLayoutId id="2147483777" r:id="rId31"/>
    <p:sldLayoutId id="2147483786" r:id="rId32"/>
    <p:sldLayoutId id="2147483788" r:id="rId33"/>
    <p:sldLayoutId id="2147483790" r:id="rId34"/>
    <p:sldLayoutId id="2147483789" r:id="rId35"/>
    <p:sldLayoutId id="2147483791" r:id="rId36"/>
    <p:sldLayoutId id="2147483796" r:id="rId37"/>
    <p:sldLayoutId id="2147483792" r:id="rId38"/>
    <p:sldLayoutId id="2147483795" r:id="rId39"/>
    <p:sldLayoutId id="2147483778" r:id="rId40"/>
    <p:sldLayoutId id="2147483787" r:id="rId41"/>
    <p:sldLayoutId id="2147483687" r:id="rId42"/>
    <p:sldLayoutId id="2147483688" r:id="rId43"/>
    <p:sldLayoutId id="2147483689" r:id="rId44"/>
    <p:sldLayoutId id="2147483690" r:id="rId45"/>
    <p:sldLayoutId id="2147483691" r:id="rId46"/>
    <p:sldLayoutId id="2147483692" r:id="rId47"/>
    <p:sldLayoutId id="2147483693" r:id="rId48"/>
    <p:sldLayoutId id="2147483739" r:id="rId49"/>
    <p:sldLayoutId id="2147483765" r:id="rId50"/>
    <p:sldLayoutId id="2147483779" r:id="rId51"/>
    <p:sldLayoutId id="2147483780" r:id="rId52"/>
  </p:sldLayoutIdLst>
  <p:hf sldNum="0" hdr="0" dt="0"/>
  <p:txStyles>
    <p:titleStyle>
      <a:lvl1pPr marL="0" marR="0" indent="0" algn="l" defTabSz="609570" rtl="0" eaLnBrk="1" fontAlgn="auto" latinLnBrk="0" hangingPunct="1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3600" b="1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11135" indent="-311135" algn="l" defTabSz="609570" rtl="0" eaLnBrk="1" latinLnBrk="0" hangingPunct="1">
        <a:lnSpc>
          <a:spcPct val="110000"/>
        </a:lnSpc>
        <a:spcBef>
          <a:spcPts val="0"/>
        </a:spcBef>
        <a:spcAft>
          <a:spcPts val="800"/>
        </a:spcAft>
        <a:buClr>
          <a:schemeClr val="accent2"/>
        </a:buClr>
        <a:buFont typeface="Arial" panose="020B0604020202020204" pitchFamily="34" charset="0"/>
        <a:buChar char="•"/>
        <a:tabLst/>
        <a:defRPr sz="2400" b="0" kern="1200">
          <a:solidFill>
            <a:schemeClr val="tx1"/>
          </a:solidFill>
          <a:latin typeface="+mn-lt"/>
          <a:ea typeface="+mn-ea"/>
          <a:cs typeface="Arial"/>
        </a:defRPr>
      </a:lvl1pPr>
      <a:lvl2pPr marL="541840" indent="-234939" algn="l" defTabSz="609570" rtl="0" eaLnBrk="1" latinLnBrk="0" hangingPunct="1">
        <a:lnSpc>
          <a:spcPct val="110000"/>
        </a:lnSpc>
        <a:spcBef>
          <a:spcPts val="0"/>
        </a:spcBef>
        <a:spcAft>
          <a:spcPts val="800"/>
        </a:spcAft>
        <a:buClr>
          <a:schemeClr val="accent2"/>
        </a:buClr>
        <a:buFont typeface="Courier New" panose="02070309020205020404" pitchFamily="49" charset="0"/>
        <a:buChar char="o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766196" indent="-224356" algn="l" defTabSz="60957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2"/>
        </a:buClr>
        <a:buFont typeface="Wingdings" pitchFamily="2" charset="2"/>
        <a:buChar char="§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99018" indent="-232822" algn="l" defTabSz="60957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2"/>
        </a:buClr>
        <a:buFont typeface="Arial"/>
        <a:buChar char="–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227605" indent="-226473" algn="l" defTabSz="609570" rtl="0" eaLnBrk="1" latinLnBrk="0" hangingPunct="1">
        <a:spcBef>
          <a:spcPct val="20000"/>
        </a:spcBef>
        <a:buClr>
          <a:schemeClr val="accent2"/>
        </a:buClr>
        <a:buFont typeface="Arial"/>
        <a:buChar char="»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32">
          <p15:clr>
            <a:srgbClr val="F26B43"/>
          </p15:clr>
        </p15:guide>
        <p15:guide id="3" pos="384">
          <p15:clr>
            <a:srgbClr val="F26B43"/>
          </p15:clr>
        </p15:guide>
        <p15:guide id="4" pos="7296">
          <p15:clr>
            <a:srgbClr val="F26B43"/>
          </p15:clr>
        </p15:guide>
        <p15:guide id="6" orient="horz" pos="192">
          <p15:clr>
            <a:srgbClr val="F26B43"/>
          </p15:clr>
        </p15:guide>
        <p15:guide id="7" pos="3840">
          <p15:clr>
            <a:srgbClr val="A4A3A4"/>
          </p15:clr>
        </p15:guide>
        <p15:guide id="8" orient="horz" pos="2160">
          <p15:clr>
            <a:srgbClr val="A4A3A4"/>
          </p15:clr>
        </p15:guide>
        <p15:guide id="9" orient="horz" pos="3768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Placeholder 14">
            <a:extLst>
              <a:ext uri="{FF2B5EF4-FFF2-40B4-BE49-F238E27FC236}">
                <a16:creationId xmlns:a16="http://schemas.microsoft.com/office/drawing/2014/main" id="{DD2FDD1B-61D5-C84E-9013-2F74BA6FF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1155"/>
            <a:ext cx="10972800" cy="1082439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/>
          <a:p>
            <a:r>
              <a:rPr lang="en-US"/>
              <a:t>Title</a:t>
            </a:r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BB96B3E7-BF76-D447-A48D-07898C3D7F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58297"/>
            <a:ext cx="10515600" cy="43234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Footer Placeholder 1">
            <a:extLst>
              <a:ext uri="{FF2B5EF4-FFF2-40B4-BE49-F238E27FC236}">
                <a16:creationId xmlns:a16="http://schemas.microsoft.com/office/drawing/2014/main" id="{F80965F1-6FE7-F54C-8055-5286955BDB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6507" y="6295496"/>
            <a:ext cx="4520557" cy="243840"/>
          </a:xfrm>
          <a:prstGeom prst="rect">
            <a:avLst/>
          </a:prstGeom>
        </p:spPr>
        <p:txBody>
          <a:bodyPr wrap="none" lIns="0" anchor="ctr"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>
                <a:cs typeface="Arial"/>
              </a:rPr>
              <a:t>Parallon Payroll Education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0F5AE40-A680-FD4D-9AE8-82DB5C69E1E6}"/>
              </a:ext>
            </a:extLst>
          </p:cNvPr>
          <p:cNvCxnSpPr/>
          <p:nvPr/>
        </p:nvCxnSpPr>
        <p:spPr>
          <a:xfrm>
            <a:off x="884663" y="6335642"/>
            <a:ext cx="0" cy="163551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93226" y="6295496"/>
            <a:ext cx="329184" cy="243840"/>
          </a:xfrm>
          <a:prstGeom prst="rect">
            <a:avLst/>
          </a:prstGeom>
          <a:noFill/>
        </p:spPr>
        <p:txBody>
          <a:bodyPr wrap="none" lIns="0" rIns="0" rtlCol="0" anchor="ctr">
            <a:noAutofit/>
          </a:bodyPr>
          <a:lstStyle/>
          <a:p>
            <a:pPr algn="r"/>
            <a:fld id="{6A80920A-E64B-3542-A76A-8E6A3F6E04A6}" type="slidenum">
              <a:rPr lang="en-US" sz="12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r>
              <a:rPr lang="en-US" sz="1200">
                <a:solidFill>
                  <a:schemeClr val="bg2">
                    <a:lumMod val="75000"/>
                  </a:schemeClr>
                </a:solidFill>
                <a:latin typeface="+mn-lt"/>
                <a:cs typeface="Arial"/>
              </a:rPr>
              <a:t> </a:t>
            </a:r>
            <a:endParaRPr lang="en-US" sz="12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18ECA098-0C95-84C7-4D47-789D8553749E}"/>
              </a:ext>
            </a:extLst>
          </p:cNvPr>
          <p:cNvSpPr txBox="1">
            <a:spLocks/>
          </p:cNvSpPr>
          <p:nvPr userDrawn="1"/>
        </p:nvSpPr>
        <p:spPr>
          <a:xfrm>
            <a:off x="5608907" y="6262881"/>
            <a:ext cx="4087482" cy="33234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584" indent="-10584" algn="l">
              <a:lnSpc>
                <a:spcPct val="110000"/>
              </a:lnSpc>
              <a:tabLst/>
            </a:pPr>
            <a:r>
              <a:rPr lang="en-US" sz="800">
                <a:solidFill>
                  <a:srgbClr val="898B8E"/>
                </a:solidFill>
                <a:latin typeface="+mn-lt"/>
                <a:cs typeface="Arial"/>
              </a:rPr>
              <a:t>CONFIDENTIAL – Contains proprietary information. Not intended for external distribution.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6CBE87-4DF3-431F-D6BF-D2946D5F6F42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884" y="6253487"/>
            <a:ext cx="1611785" cy="38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578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  <p:sldLayoutId id="2147483764" r:id="rId18"/>
  </p:sldLayoutIdLst>
  <p:hf sldNum="0" hdr="0" dt="0"/>
  <p:txStyles>
    <p:titleStyle>
      <a:lvl1pPr marL="0" marR="0" indent="0" algn="l" defTabSz="609570" rtl="0" eaLnBrk="1" fontAlgn="auto" latinLnBrk="0" hangingPunct="1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3600" b="1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11135" indent="-311135" algn="l" defTabSz="609570" rtl="0" eaLnBrk="1" latinLnBrk="0" hangingPunct="1">
        <a:lnSpc>
          <a:spcPct val="110000"/>
        </a:lnSpc>
        <a:spcBef>
          <a:spcPts val="0"/>
        </a:spcBef>
        <a:spcAft>
          <a:spcPts val="800"/>
        </a:spcAft>
        <a:buClr>
          <a:schemeClr val="accent2"/>
        </a:buClr>
        <a:buFont typeface="Arial" panose="020B0604020202020204" pitchFamily="34" charset="0"/>
        <a:buChar char="•"/>
        <a:tabLst/>
        <a:defRPr sz="2400" b="0" kern="1200">
          <a:solidFill>
            <a:schemeClr val="tx1"/>
          </a:solidFill>
          <a:latin typeface="+mn-lt"/>
          <a:ea typeface="+mn-ea"/>
          <a:cs typeface="Arial"/>
        </a:defRPr>
      </a:lvl1pPr>
      <a:lvl2pPr marL="541840" indent="-234939" algn="l" defTabSz="609570" rtl="0" eaLnBrk="1" latinLnBrk="0" hangingPunct="1">
        <a:lnSpc>
          <a:spcPct val="110000"/>
        </a:lnSpc>
        <a:spcBef>
          <a:spcPts val="0"/>
        </a:spcBef>
        <a:spcAft>
          <a:spcPts val="800"/>
        </a:spcAft>
        <a:buClr>
          <a:schemeClr val="accent2"/>
        </a:buClr>
        <a:buFont typeface="Courier New" panose="02070309020205020404" pitchFamily="49" charset="0"/>
        <a:buChar char="o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766196" indent="-224356" algn="l" defTabSz="60957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2"/>
        </a:buClr>
        <a:buFont typeface="Wingdings" pitchFamily="2" charset="2"/>
        <a:buChar char="§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99018" indent="-232822" algn="l" defTabSz="60957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2"/>
        </a:buClr>
        <a:buFont typeface="Arial"/>
        <a:buChar char="–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227605" indent="-226473" algn="l" defTabSz="609570" rtl="0" eaLnBrk="1" latinLnBrk="0" hangingPunct="1">
        <a:spcBef>
          <a:spcPct val="20000"/>
        </a:spcBef>
        <a:buClr>
          <a:schemeClr val="accent2"/>
        </a:buClr>
        <a:buFont typeface="Arial"/>
        <a:buChar char="»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32">
          <p15:clr>
            <a:srgbClr val="F26B43"/>
          </p15:clr>
        </p15:guide>
        <p15:guide id="3" pos="384">
          <p15:clr>
            <a:srgbClr val="F26B43"/>
          </p15:clr>
        </p15:guide>
        <p15:guide id="4" pos="7296">
          <p15:clr>
            <a:srgbClr val="F26B43"/>
          </p15:clr>
        </p15:guide>
        <p15:guide id="6" orient="horz" pos="192">
          <p15:clr>
            <a:srgbClr val="F26B43"/>
          </p15:clr>
        </p15:guide>
        <p15:guide id="7" pos="3840">
          <p15:clr>
            <a:srgbClr val="A4A3A4"/>
          </p15:clr>
        </p15:guide>
        <p15:guide id="8" orient="horz" pos="2160">
          <p15:clr>
            <a:srgbClr val="A4A3A4"/>
          </p15:clr>
        </p15:guide>
        <p15:guide id="9" orient="horz" pos="376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4692F6-D780-5C76-12C9-7FEC68C69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2D5366-BE3D-55DF-46C4-CF9F0931EC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Scheduling University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18E57EE9-DEC9-563E-AF44-221980626A43}"/>
              </a:ext>
            </a:extLst>
          </p:cNvPr>
          <p:cNvSpPr txBox="1">
            <a:spLocks/>
          </p:cNvSpPr>
          <p:nvPr/>
        </p:nvSpPr>
        <p:spPr>
          <a:xfrm>
            <a:off x="1718524" y="418963"/>
            <a:ext cx="6456485" cy="2208875"/>
          </a:xfrm>
          <a:prstGeom prst="rect">
            <a:avLst/>
          </a:prstGeom>
        </p:spPr>
        <p:txBody>
          <a:bodyPr vert="horz" wrap="square" lIns="0" tIns="0" rIns="0" bIns="0" rtlCol="0" anchor="ctr">
            <a:normAutofit lnSpcReduction="10000"/>
          </a:bodyPr>
          <a:lstStyle>
            <a:lvl1pPr marL="0" marR="0" indent="0" algn="l" defTabSz="6095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200" b="0" dirty="0">
                <a:solidFill>
                  <a:schemeClr val="bg1"/>
                </a:solidFill>
                <a:latin typeface="+mj-lt"/>
                <a:cs typeface="Mark for HCA Heavy" panose="020B0606020201010104" pitchFamily="34" charset="0"/>
              </a:rPr>
              <a:t>Working in Healthcare, one of the most important things for us to take very seriously is protecting the privacy of our patients’ information. 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B656450-34C1-2C8F-74D7-71DA48AE0674}"/>
              </a:ext>
            </a:extLst>
          </p:cNvPr>
          <p:cNvCxnSpPr>
            <a:cxnSpLocks/>
          </p:cNvCxnSpPr>
          <p:nvPr/>
        </p:nvCxnSpPr>
        <p:spPr>
          <a:xfrm>
            <a:off x="1732701" y="2834778"/>
            <a:ext cx="2307566" cy="0"/>
          </a:xfrm>
          <a:prstGeom prst="line">
            <a:avLst/>
          </a:prstGeom>
          <a:ln w="381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58B5E61-D663-2734-4589-8A8BCBF53973}"/>
              </a:ext>
            </a:extLst>
          </p:cNvPr>
          <p:cNvSpPr txBox="1"/>
          <p:nvPr/>
        </p:nvSpPr>
        <p:spPr>
          <a:xfrm>
            <a:off x="1732701" y="5057671"/>
            <a:ext cx="7574332" cy="123782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en-US" sz="2800" b="1" dirty="0">
                <a:solidFill>
                  <a:schemeClr val="accent6">
                    <a:lumMod val="60000"/>
                    <a:lumOff val="40000"/>
                  </a:schemeClr>
                </a:solidFill>
                <a:cs typeface="Mark for HCA" panose="020B0606020201010104" pitchFamily="34" charset="0"/>
              </a:rPr>
              <a:t>So, let’s talk about how we do that.</a:t>
            </a:r>
          </a:p>
        </p:txBody>
      </p:sp>
    </p:spTree>
    <p:extLst>
      <p:ext uri="{BB962C8B-B14F-4D97-AF65-F5344CB8AC3E}">
        <p14:creationId xmlns:p14="http://schemas.microsoft.com/office/powerpoint/2010/main" val="91896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1FEDE0-C148-6358-429A-AD76B57422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391C1B1-CC12-C55D-E164-DA2BE4655624}"/>
              </a:ext>
            </a:extLst>
          </p:cNvPr>
          <p:cNvSpPr/>
          <p:nvPr/>
        </p:nvSpPr>
        <p:spPr>
          <a:xfrm>
            <a:off x="1304975" y="399598"/>
            <a:ext cx="10887026" cy="7711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59B226-92F2-06CE-8719-0E3C861FE78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Scheduling University</a:t>
            </a:r>
            <a:endParaRPr lang="en-US" dirty="0">
              <a:solidFill>
                <a:schemeClr val="tx1"/>
              </a:solidFill>
              <a:cs typeface="Arial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831ADA2B-FA10-869D-8918-E27E84546122}"/>
              </a:ext>
            </a:extLst>
          </p:cNvPr>
          <p:cNvSpPr txBox="1">
            <a:spLocks/>
          </p:cNvSpPr>
          <p:nvPr/>
        </p:nvSpPr>
        <p:spPr>
          <a:xfrm>
            <a:off x="1577162" y="318664"/>
            <a:ext cx="6107082" cy="952595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>
            <a:lvl1pPr marL="0" marR="0" indent="0" algn="l" defTabSz="6095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HIPAA and OR Scheduling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5616291-2F36-CD64-980D-E36FB8FEC818}"/>
              </a:ext>
            </a:extLst>
          </p:cNvPr>
          <p:cNvGrpSpPr/>
          <p:nvPr/>
        </p:nvGrpSpPr>
        <p:grpSpPr>
          <a:xfrm>
            <a:off x="8006317" y="1521017"/>
            <a:ext cx="3288369" cy="2093611"/>
            <a:chOff x="7921256" y="542226"/>
            <a:chExt cx="3466214" cy="209361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3F9570E-1251-9B30-C1A1-79E248E8D090}"/>
                </a:ext>
              </a:extLst>
            </p:cNvPr>
            <p:cNvSpPr/>
            <p:nvPr/>
          </p:nvSpPr>
          <p:spPr>
            <a:xfrm>
              <a:off x="7921256" y="542226"/>
              <a:ext cx="3466214" cy="2093611"/>
            </a:xfrm>
            <a:prstGeom prst="rect">
              <a:avLst/>
            </a:prstGeom>
            <a:solidFill>
              <a:schemeClr val="bg1">
                <a:alpha val="69804"/>
              </a:schemeClr>
            </a:solidFill>
            <a:ln w="28575">
              <a:solidFill>
                <a:schemeClr val="accent2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730B61F-86A4-0F95-F0BB-B8EE6894B617}"/>
                </a:ext>
              </a:extLst>
            </p:cNvPr>
            <p:cNvSpPr txBox="1"/>
            <p:nvPr/>
          </p:nvSpPr>
          <p:spPr>
            <a:xfrm>
              <a:off x="8099101" y="708465"/>
              <a:ext cx="3110524" cy="1766441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/>
            <a:p>
              <a:r>
                <a:rPr lang="en-US" sz="2600" dirty="0">
                  <a:solidFill>
                    <a:schemeClr val="accent3"/>
                  </a:solidFill>
                </a:rPr>
                <a:t>Does following HIPAA effect your personal life?</a:t>
              </a:r>
            </a:p>
            <a:p>
              <a:r>
                <a:rPr lang="en-US" sz="2600" b="1" dirty="0">
                  <a:solidFill>
                    <a:schemeClr val="accent3"/>
                  </a:solidFill>
                </a:rPr>
                <a:t>If yes, how?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44A971D-32A2-8C31-3CFA-01769510990E}"/>
              </a:ext>
            </a:extLst>
          </p:cNvPr>
          <p:cNvSpPr txBox="1"/>
          <p:nvPr/>
        </p:nvSpPr>
        <p:spPr>
          <a:xfrm>
            <a:off x="1555896" y="4113058"/>
            <a:ext cx="6597875" cy="1936868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Providers are permitted to share a patient's protected health information (PHI) with </a:t>
            </a:r>
            <a:r>
              <a:rPr lang="en-US" sz="2400" b="1" dirty="0">
                <a:solidFill>
                  <a:schemeClr val="tx2"/>
                </a:solidFill>
              </a:rPr>
              <a:t>family, friends, or other individuals involved in their care</a:t>
            </a:r>
            <a:r>
              <a:rPr lang="en-US" sz="2400" dirty="0">
                <a:solidFill>
                  <a:schemeClr val="tx2"/>
                </a:solidFill>
              </a:rPr>
              <a:t>, provided the patient agrees or does not object. </a:t>
            </a:r>
            <a:endParaRPr lang="en-US" sz="2400" b="1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057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FD3C2A-9AD1-838A-DE78-B81A6CC78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B986038-1E4D-220D-C729-5FD40894A996}"/>
              </a:ext>
            </a:extLst>
          </p:cNvPr>
          <p:cNvSpPr/>
          <p:nvPr/>
        </p:nvSpPr>
        <p:spPr>
          <a:xfrm>
            <a:off x="1304975" y="399598"/>
            <a:ext cx="10887026" cy="7711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3786DB-CD5A-0391-16FD-4D1DF00F97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Scheduling University</a:t>
            </a:r>
            <a:endParaRPr lang="en-US" dirty="0">
              <a:solidFill>
                <a:schemeClr val="tx1"/>
              </a:solidFill>
              <a:cs typeface="Arial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6E43501B-EA3A-E592-FC86-5EF2C4A677ED}"/>
              </a:ext>
            </a:extLst>
          </p:cNvPr>
          <p:cNvSpPr txBox="1">
            <a:spLocks/>
          </p:cNvSpPr>
          <p:nvPr/>
        </p:nvSpPr>
        <p:spPr>
          <a:xfrm>
            <a:off x="1577162" y="318664"/>
            <a:ext cx="6107082" cy="952595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>
            <a:lvl1pPr marL="0" marR="0" indent="0" algn="l" defTabSz="6095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HIPAA and OR Scheduling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781E83A-3A22-658A-C950-933213B185A7}"/>
              </a:ext>
            </a:extLst>
          </p:cNvPr>
          <p:cNvGrpSpPr/>
          <p:nvPr/>
        </p:nvGrpSpPr>
        <p:grpSpPr>
          <a:xfrm>
            <a:off x="8006317" y="1521017"/>
            <a:ext cx="3288369" cy="2093611"/>
            <a:chOff x="7921256" y="542226"/>
            <a:chExt cx="3466214" cy="209361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008B198-E023-4326-8FC7-E1C304C25590}"/>
                </a:ext>
              </a:extLst>
            </p:cNvPr>
            <p:cNvSpPr/>
            <p:nvPr/>
          </p:nvSpPr>
          <p:spPr>
            <a:xfrm>
              <a:off x="7921256" y="542226"/>
              <a:ext cx="3466214" cy="2093611"/>
            </a:xfrm>
            <a:prstGeom prst="rect">
              <a:avLst/>
            </a:prstGeom>
            <a:solidFill>
              <a:schemeClr val="bg1">
                <a:alpha val="69804"/>
              </a:schemeClr>
            </a:solidFill>
            <a:ln w="28575">
              <a:solidFill>
                <a:schemeClr val="accent2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059763A-CAC3-039F-E4CC-2E25102EC434}"/>
                </a:ext>
              </a:extLst>
            </p:cNvPr>
            <p:cNvSpPr txBox="1"/>
            <p:nvPr/>
          </p:nvSpPr>
          <p:spPr>
            <a:xfrm>
              <a:off x="8099101" y="708465"/>
              <a:ext cx="3110524" cy="1766441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/>
            <a:p>
              <a:r>
                <a:rPr lang="en-US" sz="2600" dirty="0">
                  <a:solidFill>
                    <a:schemeClr val="accent3"/>
                  </a:solidFill>
                </a:rPr>
                <a:t>Does following HIPAA effect your personal life?</a:t>
              </a:r>
            </a:p>
            <a:p>
              <a:r>
                <a:rPr lang="en-US" sz="2600" b="1" dirty="0">
                  <a:solidFill>
                    <a:schemeClr val="accent3"/>
                  </a:solidFill>
                </a:rPr>
                <a:t>If yes, how?</a:t>
              </a:r>
            </a:p>
          </p:txBody>
        </p:sp>
      </p:grp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5B2365F3-76C8-2ABC-C1AB-20691549C094}"/>
              </a:ext>
            </a:extLst>
          </p:cNvPr>
          <p:cNvSpPr txBox="1">
            <a:spLocks/>
          </p:cNvSpPr>
          <p:nvPr/>
        </p:nvSpPr>
        <p:spPr>
          <a:xfrm>
            <a:off x="1577162" y="4185583"/>
            <a:ext cx="6014485" cy="12795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11135" indent="-311135" algn="l" defTabSz="60957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400" b="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 marL="541840" indent="-234939" algn="l" defTabSz="60957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66196" indent="-224356" algn="l" defTabSz="6095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Wingdings" pitchFamily="2" charset="2"/>
              <a:buChar char="§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99018" indent="-232822" algn="l" defTabSz="6095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Arial"/>
              <a:buChar char="–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227605" indent="-226473" algn="l" defTabSz="60957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63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Is it </a:t>
            </a:r>
            <a:r>
              <a:rPr lang="en-US" b="1" dirty="0">
                <a:solidFill>
                  <a:schemeClr val="tx2"/>
                </a:solidFill>
              </a:rPr>
              <a:t>ever</a:t>
            </a:r>
            <a:r>
              <a:rPr lang="en-US" dirty="0">
                <a:solidFill>
                  <a:schemeClr val="tx2"/>
                </a:solidFill>
              </a:rPr>
              <a:t> okay to use your professional access for a personal reason?</a:t>
            </a:r>
          </a:p>
        </p:txBody>
      </p:sp>
    </p:spTree>
    <p:extLst>
      <p:ext uri="{BB962C8B-B14F-4D97-AF65-F5344CB8AC3E}">
        <p14:creationId xmlns:p14="http://schemas.microsoft.com/office/powerpoint/2010/main" val="8076328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3C50CE-81D2-0376-A9BA-B26F151F12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C7EEE8E-88DE-6F69-5F2E-FC8B80C3DC70}"/>
              </a:ext>
            </a:extLst>
          </p:cNvPr>
          <p:cNvSpPr/>
          <p:nvPr/>
        </p:nvSpPr>
        <p:spPr>
          <a:xfrm>
            <a:off x="1313601" y="5186465"/>
            <a:ext cx="10887026" cy="557339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A5F166-8834-7417-33E9-3403993CA335}"/>
              </a:ext>
            </a:extLst>
          </p:cNvPr>
          <p:cNvSpPr/>
          <p:nvPr/>
        </p:nvSpPr>
        <p:spPr>
          <a:xfrm>
            <a:off x="1304975" y="399598"/>
            <a:ext cx="10887026" cy="7711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E191AF-C2F4-5BAA-FD9F-74E04812CC6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Scheduling University</a:t>
            </a:r>
            <a:endParaRPr lang="en-US" dirty="0">
              <a:solidFill>
                <a:schemeClr val="tx1"/>
              </a:solidFill>
              <a:cs typeface="Arial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BBCAB7E6-0F54-8EAC-DD4D-A3ECF4ECCA8B}"/>
              </a:ext>
            </a:extLst>
          </p:cNvPr>
          <p:cNvSpPr txBox="1">
            <a:spLocks/>
          </p:cNvSpPr>
          <p:nvPr/>
        </p:nvSpPr>
        <p:spPr>
          <a:xfrm>
            <a:off x="1577162" y="318664"/>
            <a:ext cx="6107082" cy="952595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>
            <a:lvl1pPr marL="0" marR="0" indent="0" algn="l" defTabSz="6095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HIPAA and OR Scheduling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0EC7C2-51D2-2085-7721-16CCC56049F6}"/>
              </a:ext>
            </a:extLst>
          </p:cNvPr>
          <p:cNvSpPr txBox="1"/>
          <p:nvPr/>
        </p:nvSpPr>
        <p:spPr>
          <a:xfrm>
            <a:off x="1577163" y="5204856"/>
            <a:ext cx="10614837" cy="508659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 algn="l">
              <a:spcBef>
                <a:spcPts val="0"/>
              </a:spcBef>
              <a:buFont typeface="Arial"/>
              <a:buNone/>
            </a:pPr>
            <a:r>
              <a:rPr lang="en-US" sz="2400" b="1" dirty="0">
                <a:solidFill>
                  <a:srgbClr val="0016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No. </a:t>
            </a:r>
            <a:r>
              <a:rPr lang="en-US" dirty="0">
                <a:solidFill>
                  <a:srgbClr val="0016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</a:t>
            </a:r>
            <a:r>
              <a:rPr lang="en-US" b="1" dirty="0">
                <a:solidFill>
                  <a:srgbClr val="0016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never</a:t>
            </a:r>
            <a:r>
              <a:rPr lang="en-US" dirty="0">
                <a:solidFill>
                  <a:srgbClr val="0016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ok to use your professional access for a personal reason. Let’s look at an example.</a:t>
            </a:r>
            <a:endParaRPr lang="en-US" sz="2400" dirty="0">
              <a:solidFill>
                <a:srgbClr val="0016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9C00FE5-D995-41D3-2815-F444DE37AEAD}"/>
              </a:ext>
            </a:extLst>
          </p:cNvPr>
          <p:cNvGrpSpPr/>
          <p:nvPr/>
        </p:nvGrpSpPr>
        <p:grpSpPr>
          <a:xfrm>
            <a:off x="8006317" y="1521017"/>
            <a:ext cx="3288369" cy="2093611"/>
            <a:chOff x="7921256" y="542226"/>
            <a:chExt cx="3466214" cy="209361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00CB545-5071-B9A6-92C8-030A5A6D15A4}"/>
                </a:ext>
              </a:extLst>
            </p:cNvPr>
            <p:cNvSpPr/>
            <p:nvPr/>
          </p:nvSpPr>
          <p:spPr>
            <a:xfrm>
              <a:off x="7921256" y="542226"/>
              <a:ext cx="3466214" cy="2093611"/>
            </a:xfrm>
            <a:prstGeom prst="rect">
              <a:avLst/>
            </a:prstGeom>
            <a:solidFill>
              <a:schemeClr val="bg1">
                <a:alpha val="69804"/>
              </a:schemeClr>
            </a:solidFill>
            <a:ln w="28575">
              <a:solidFill>
                <a:schemeClr val="accent2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76F3280-9303-F79E-11E3-EBA980E19E3A}"/>
                </a:ext>
              </a:extLst>
            </p:cNvPr>
            <p:cNvSpPr txBox="1"/>
            <p:nvPr/>
          </p:nvSpPr>
          <p:spPr>
            <a:xfrm>
              <a:off x="8099101" y="708465"/>
              <a:ext cx="3110524" cy="1766441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/>
            <a:p>
              <a:r>
                <a:rPr lang="en-US" sz="2600" dirty="0">
                  <a:solidFill>
                    <a:schemeClr val="accent3"/>
                  </a:solidFill>
                </a:rPr>
                <a:t>Does following HIPAA effect your personal life?</a:t>
              </a:r>
            </a:p>
            <a:p>
              <a:r>
                <a:rPr lang="en-US" sz="2600" b="1" dirty="0">
                  <a:solidFill>
                    <a:schemeClr val="accent3"/>
                  </a:solidFill>
                </a:rPr>
                <a:t>If yes, how?</a:t>
              </a:r>
            </a:p>
          </p:txBody>
        </p:sp>
      </p:grp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3CE9969F-F5C5-E2AA-B803-9859C3567479}"/>
              </a:ext>
            </a:extLst>
          </p:cNvPr>
          <p:cNvSpPr txBox="1">
            <a:spLocks/>
          </p:cNvSpPr>
          <p:nvPr/>
        </p:nvSpPr>
        <p:spPr>
          <a:xfrm>
            <a:off x="1577162" y="4185583"/>
            <a:ext cx="6014485" cy="12795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11135" indent="-311135" algn="l" defTabSz="60957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400" b="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 marL="541840" indent="-234939" algn="l" defTabSz="60957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66196" indent="-224356" algn="l" defTabSz="6095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Wingdings" pitchFamily="2" charset="2"/>
              <a:buChar char="§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99018" indent="-232822" algn="l" defTabSz="6095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Arial"/>
              <a:buChar char="–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227605" indent="-226473" algn="l" defTabSz="60957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63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Is it </a:t>
            </a:r>
            <a:r>
              <a:rPr lang="en-US" b="1" dirty="0">
                <a:solidFill>
                  <a:schemeClr val="tx2"/>
                </a:solidFill>
              </a:rPr>
              <a:t>ever</a:t>
            </a:r>
            <a:r>
              <a:rPr lang="en-US" dirty="0">
                <a:solidFill>
                  <a:schemeClr val="tx2"/>
                </a:solidFill>
              </a:rPr>
              <a:t> okay to use your professional access for a personal reason?</a:t>
            </a:r>
          </a:p>
        </p:txBody>
      </p:sp>
    </p:spTree>
    <p:extLst>
      <p:ext uri="{BB962C8B-B14F-4D97-AF65-F5344CB8AC3E}">
        <p14:creationId xmlns:p14="http://schemas.microsoft.com/office/powerpoint/2010/main" val="31223802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404A6A-CC17-F920-337B-BA96AD4B6C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9B6BAE2-8435-043B-B8C8-263750C89706}"/>
              </a:ext>
            </a:extLst>
          </p:cNvPr>
          <p:cNvSpPr/>
          <p:nvPr/>
        </p:nvSpPr>
        <p:spPr>
          <a:xfrm>
            <a:off x="1304975" y="399598"/>
            <a:ext cx="10887026" cy="7711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2EF3B7-6FB8-1DB9-8604-C057F70BF3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55052" y="6295496"/>
            <a:ext cx="1614692" cy="243840"/>
          </a:xfrm>
        </p:spPr>
        <p:txBody>
          <a:bodyPr/>
          <a:lstStyle/>
          <a:p>
            <a:r>
              <a:rPr lang="en-US" dirty="0">
                <a:cs typeface="Arial"/>
              </a:rPr>
              <a:t>Scheduling University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FB8C8751-808C-BA65-3FA7-6D400D433323}"/>
              </a:ext>
            </a:extLst>
          </p:cNvPr>
          <p:cNvSpPr txBox="1">
            <a:spLocks/>
          </p:cNvSpPr>
          <p:nvPr/>
        </p:nvSpPr>
        <p:spPr>
          <a:xfrm>
            <a:off x="1577162" y="318664"/>
            <a:ext cx="6107082" cy="952595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>
            <a:lvl1pPr marL="0" marR="0" indent="0" algn="l" defTabSz="6095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HIPAA and OR Scheduling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986C1D-721B-1178-AB2F-9B21070397EC}"/>
              </a:ext>
            </a:extLst>
          </p:cNvPr>
          <p:cNvSpPr/>
          <p:nvPr/>
        </p:nvSpPr>
        <p:spPr>
          <a:xfrm>
            <a:off x="265866" y="135358"/>
            <a:ext cx="1889186" cy="3376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Scenario 1: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9BFAE6-47A1-AF47-F167-D780A4FE3E84}"/>
              </a:ext>
            </a:extLst>
          </p:cNvPr>
          <p:cNvSpPr/>
          <p:nvPr/>
        </p:nvSpPr>
        <p:spPr>
          <a:xfrm>
            <a:off x="1571982" y="1371005"/>
            <a:ext cx="4002298" cy="2993753"/>
          </a:xfrm>
          <a:prstGeom prst="rect">
            <a:avLst/>
          </a:prstGeom>
          <a:solidFill>
            <a:schemeClr val="bg1">
              <a:alpha val="69804"/>
            </a:schemeClr>
          </a:solidFill>
          <a:ln w="28575">
            <a:solidFill>
              <a:schemeClr val="accent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405BCD2F-561E-7134-572F-772F6BDEE691}"/>
              </a:ext>
            </a:extLst>
          </p:cNvPr>
          <p:cNvSpPr txBox="1">
            <a:spLocks/>
          </p:cNvSpPr>
          <p:nvPr/>
        </p:nvSpPr>
        <p:spPr>
          <a:xfrm>
            <a:off x="1663629" y="1705716"/>
            <a:ext cx="3910651" cy="27532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11135" indent="-311135" algn="l" defTabSz="60957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400" b="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 marL="541840" indent="-234939" algn="l" defTabSz="60957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66196" indent="-224356" algn="l" defTabSz="6095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Wingdings" pitchFamily="2" charset="2"/>
              <a:buChar char="§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99018" indent="-232822" algn="l" defTabSz="6095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Arial"/>
              <a:buChar char="–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227605" indent="-226473" algn="l" defTabSz="60957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63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9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of your co-workers just had a baby at one of our hospitals and your team wants to visit her. You look up her record to see what room she’s in and drop by for a visit.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9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this HIPAA Compliant?  </a:t>
            </a:r>
          </a:p>
        </p:txBody>
      </p:sp>
    </p:spTree>
    <p:extLst>
      <p:ext uri="{BB962C8B-B14F-4D97-AF65-F5344CB8AC3E}">
        <p14:creationId xmlns:p14="http://schemas.microsoft.com/office/powerpoint/2010/main" val="42313194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21A5E2-7772-8DA4-D9C9-7F8857230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A9E92FB-230D-59AA-CDB5-6F0DD9FF3434}"/>
              </a:ext>
            </a:extLst>
          </p:cNvPr>
          <p:cNvSpPr/>
          <p:nvPr/>
        </p:nvSpPr>
        <p:spPr>
          <a:xfrm>
            <a:off x="1304975" y="399598"/>
            <a:ext cx="10887026" cy="7711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4FA485-700C-B967-236B-EFA90C83EEDE}"/>
              </a:ext>
            </a:extLst>
          </p:cNvPr>
          <p:cNvSpPr/>
          <p:nvPr/>
        </p:nvSpPr>
        <p:spPr>
          <a:xfrm>
            <a:off x="1304975" y="5203757"/>
            <a:ext cx="10887026" cy="771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7CBE15-CFE0-3235-0D73-78DBD6C9A6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55052" y="6295496"/>
            <a:ext cx="1899364" cy="243840"/>
          </a:xfrm>
        </p:spPr>
        <p:txBody>
          <a:bodyPr/>
          <a:lstStyle/>
          <a:p>
            <a:r>
              <a:rPr lang="en-US" dirty="0">
                <a:cs typeface="Arial"/>
              </a:rPr>
              <a:t>Scheduling University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30CF1A-004F-A28E-B5B0-1CAA8651A25E}"/>
              </a:ext>
            </a:extLst>
          </p:cNvPr>
          <p:cNvSpPr/>
          <p:nvPr/>
        </p:nvSpPr>
        <p:spPr>
          <a:xfrm>
            <a:off x="1571982" y="1371005"/>
            <a:ext cx="4002298" cy="2993753"/>
          </a:xfrm>
          <a:prstGeom prst="rect">
            <a:avLst/>
          </a:prstGeom>
          <a:solidFill>
            <a:schemeClr val="bg1">
              <a:alpha val="69804"/>
            </a:schemeClr>
          </a:solidFill>
          <a:ln w="28575">
            <a:solidFill>
              <a:schemeClr val="accent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12C871A-4AE8-B3AB-D048-CCC8DE9867F2}"/>
              </a:ext>
            </a:extLst>
          </p:cNvPr>
          <p:cNvSpPr txBox="1">
            <a:spLocks/>
          </p:cNvSpPr>
          <p:nvPr/>
        </p:nvSpPr>
        <p:spPr>
          <a:xfrm>
            <a:off x="1663629" y="1705716"/>
            <a:ext cx="3910651" cy="27532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11135" indent="-311135" algn="l" defTabSz="60957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400" b="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 marL="541840" indent="-234939" algn="l" defTabSz="60957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66196" indent="-224356" algn="l" defTabSz="6095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Wingdings" pitchFamily="2" charset="2"/>
              <a:buChar char="§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99018" indent="-232822" algn="l" defTabSz="6095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Arial"/>
              <a:buChar char="–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227605" indent="-226473" algn="l" defTabSz="60957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63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9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of your co-workers just had a baby at one of our hospitals and your team wants to visit her. You look up her record to see what room she’s in and drop by for a visit.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9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this HIPAA Compliant?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C7DF59-72AA-2536-036D-09FEDC8977E1}"/>
              </a:ext>
            </a:extLst>
          </p:cNvPr>
          <p:cNvSpPr txBox="1"/>
          <p:nvPr/>
        </p:nvSpPr>
        <p:spPr>
          <a:xfrm>
            <a:off x="1571982" y="4515268"/>
            <a:ext cx="1528549" cy="77110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 algn="l">
              <a:spcBef>
                <a:spcPts val="0"/>
              </a:spcBef>
              <a:buFont typeface="Arial"/>
              <a:buNone/>
            </a:pPr>
            <a:r>
              <a:rPr lang="en-US" sz="4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No.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0071A2D-778C-0F14-0FBE-2AC37F2F4BE1}"/>
              </a:ext>
            </a:extLst>
          </p:cNvPr>
          <p:cNvSpPr txBox="1">
            <a:spLocks/>
          </p:cNvSpPr>
          <p:nvPr/>
        </p:nvSpPr>
        <p:spPr>
          <a:xfrm>
            <a:off x="1684137" y="5258460"/>
            <a:ext cx="10323833" cy="7163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45720" rIns="91440" bIns="45720" rtlCol="0" anchor="b">
            <a:noAutofit/>
          </a:bodyPr>
          <a:lstStyle>
            <a:lvl1pPr marL="0" indent="0" algn="l" defTabSz="914354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None/>
              <a:tabLst/>
              <a:defRPr lang="en-US" sz="2133" b="1" i="0" kern="1200" spc="0" baseline="0" dirty="0" smtClean="0">
                <a:solidFill>
                  <a:schemeClr val="tx1"/>
                </a:solidFill>
                <a:latin typeface="Arial Bold"/>
                <a:ea typeface="ヒラギノ角ゴ Pro W3" charset="0"/>
                <a:cs typeface="Arial Bold"/>
              </a:defRPr>
            </a:lvl1pPr>
            <a:lvl2pPr marL="541840" indent="-234939" algn="l" defTabSz="60957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66196" indent="-224356" algn="l" defTabSz="6095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Wingdings" pitchFamily="2" charset="2"/>
              <a:buChar char="§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99018" indent="-232822" algn="l" defTabSz="6095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Arial"/>
              <a:buChar char="–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227605" indent="-226473" algn="l" defTabSz="60957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63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en-US" sz="20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ok to use your professional access for a personal reason, like visiting a friend in the hospital.</a:t>
            </a:r>
            <a:endParaRPr lang="en-US" sz="20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F2F2809B-13F9-7A68-EA79-3FC0AE83F693}"/>
              </a:ext>
            </a:extLst>
          </p:cNvPr>
          <p:cNvSpPr txBox="1">
            <a:spLocks/>
          </p:cNvSpPr>
          <p:nvPr/>
        </p:nvSpPr>
        <p:spPr>
          <a:xfrm>
            <a:off x="1577162" y="318664"/>
            <a:ext cx="6107082" cy="952595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>
            <a:lvl1pPr marL="0" marR="0" indent="0" algn="l" defTabSz="6095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HIPAA and OR Scheduling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5231D2-BD10-E76C-C835-E68248A7217B}"/>
              </a:ext>
            </a:extLst>
          </p:cNvPr>
          <p:cNvSpPr/>
          <p:nvPr/>
        </p:nvSpPr>
        <p:spPr>
          <a:xfrm>
            <a:off x="265866" y="135358"/>
            <a:ext cx="1889186" cy="3376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Scenario 1:</a:t>
            </a:r>
          </a:p>
        </p:txBody>
      </p:sp>
      <p:pic>
        <p:nvPicPr>
          <p:cNvPr id="5" name="Picture 4" descr="A yellow and blue triangle sign&#10;&#10;AI-generated content may be incorrect.">
            <a:extLst>
              <a:ext uri="{FF2B5EF4-FFF2-40B4-BE49-F238E27FC236}">
                <a16:creationId xmlns:a16="http://schemas.microsoft.com/office/drawing/2014/main" id="{5AE68D00-2AD9-A0BD-2E0F-0D01939C25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80000" flipH="1">
            <a:off x="738504" y="4447860"/>
            <a:ext cx="943912" cy="8259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40328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3C1D20-E5C7-B7E3-0DED-DDFD04818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01AAD14-7AB7-1DE6-AC1A-3A1C56E30CF5}"/>
              </a:ext>
            </a:extLst>
          </p:cNvPr>
          <p:cNvSpPr/>
          <p:nvPr/>
        </p:nvSpPr>
        <p:spPr>
          <a:xfrm>
            <a:off x="1304975" y="399598"/>
            <a:ext cx="10887026" cy="7711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1D2AE4-48DD-3FB9-648C-FD64EE2CC1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Scheduling University</a:t>
            </a:r>
            <a:endParaRPr lang="en-US" dirty="0">
              <a:solidFill>
                <a:schemeClr val="tx1"/>
              </a:solidFill>
              <a:cs typeface="Arial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0836BDD-8D8D-39F2-4EE2-A8B5EA21C0D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577163" y="1497527"/>
            <a:ext cx="3667697" cy="1793457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As we mentioned, patient information cannot be released without a </a:t>
            </a:r>
            <a:r>
              <a:rPr lang="en-US" b="1" dirty="0">
                <a:solidFill>
                  <a:schemeClr val="accent2"/>
                </a:solidFill>
              </a:rPr>
              <a:t>patient's consent.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87B604F-B1A5-BC62-85CA-EBE89509B5BA}"/>
              </a:ext>
            </a:extLst>
          </p:cNvPr>
          <p:cNvSpPr txBox="1">
            <a:spLocks/>
          </p:cNvSpPr>
          <p:nvPr/>
        </p:nvSpPr>
        <p:spPr>
          <a:xfrm>
            <a:off x="1577162" y="318664"/>
            <a:ext cx="6107082" cy="952595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>
            <a:lvl1pPr marL="0" marR="0" indent="0" algn="l" defTabSz="6095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HIPAA and OR Scheduling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8D75134F-E2FC-284D-3149-F68ABBE82E54}"/>
              </a:ext>
            </a:extLst>
          </p:cNvPr>
          <p:cNvSpPr txBox="1">
            <a:spLocks/>
          </p:cNvSpPr>
          <p:nvPr/>
        </p:nvSpPr>
        <p:spPr>
          <a:xfrm>
            <a:off x="1584394" y="3342740"/>
            <a:ext cx="4004129" cy="17934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11135" indent="-311135" algn="l" defTabSz="60957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400" b="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 marL="541840" indent="-234939" algn="l" defTabSz="60957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66196" indent="-224356" algn="l" defTabSz="6095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Wingdings" pitchFamily="2" charset="2"/>
              <a:buChar char="§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99018" indent="-232822" algn="l" defTabSz="6095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Arial"/>
              <a:buChar char="–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227605" indent="-226473" algn="l" defTabSz="60957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63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2"/>
                </a:solidFill>
              </a:rPr>
              <a:t>But, as with all rules, there are </a:t>
            </a:r>
            <a:r>
              <a:rPr lang="en-US" dirty="0">
                <a:solidFill>
                  <a:schemeClr val="tx2"/>
                </a:solidFill>
                <a:latin typeface="+mj-lt"/>
              </a:rPr>
              <a:t>exceptions, </a:t>
            </a:r>
            <a:r>
              <a:rPr lang="en-US" dirty="0">
                <a:solidFill>
                  <a:schemeClr val="tx2"/>
                </a:solidFill>
              </a:rPr>
              <a:t>or times when a patient’s consent is </a:t>
            </a:r>
            <a:r>
              <a:rPr lang="en-US" dirty="0">
                <a:solidFill>
                  <a:schemeClr val="accent2"/>
                </a:solidFill>
                <a:latin typeface="+mj-lt"/>
              </a:rPr>
              <a:t>not necessary.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BFE1AEDA-CA82-FE72-C0F6-8E40CAE16AC5}"/>
              </a:ext>
            </a:extLst>
          </p:cNvPr>
          <p:cNvSpPr txBox="1">
            <a:spLocks/>
          </p:cNvSpPr>
          <p:nvPr/>
        </p:nvSpPr>
        <p:spPr>
          <a:xfrm>
            <a:off x="5891842" y="5326376"/>
            <a:ext cx="6271399" cy="5223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11135" indent="-311135" algn="l" defTabSz="60957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400" b="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 marL="541840" indent="-234939" algn="l" defTabSz="60957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66196" indent="-224356" algn="l" defTabSz="6095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Wingdings" pitchFamily="2" charset="2"/>
              <a:buChar char="§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99018" indent="-232822" algn="l" defTabSz="6095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Arial"/>
              <a:buChar char="–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227605" indent="-226473" algn="l" defTabSz="60957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63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do you think this happens?</a:t>
            </a:r>
          </a:p>
        </p:txBody>
      </p:sp>
    </p:spTree>
    <p:extLst>
      <p:ext uri="{BB962C8B-B14F-4D97-AF65-F5344CB8AC3E}">
        <p14:creationId xmlns:p14="http://schemas.microsoft.com/office/powerpoint/2010/main" val="41670540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9C04E5-4A64-5EDB-1436-EF74926D9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364641B-82C9-E659-1CD6-29307078720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04975" y="1"/>
            <a:ext cx="10887026" cy="6858000"/>
          </a:xfrm>
          <a:prstGeom prst="rect">
            <a:avLst/>
          </a:prstGeom>
          <a:solidFill>
            <a:srgbClr val="00558C">
              <a:alpha val="6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06154A-27F6-A534-44E1-8ED36F4F65A0}"/>
              </a:ext>
            </a:extLst>
          </p:cNvPr>
          <p:cNvSpPr/>
          <p:nvPr/>
        </p:nvSpPr>
        <p:spPr>
          <a:xfrm>
            <a:off x="1304975" y="399598"/>
            <a:ext cx="10887026" cy="7711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20A354-45C2-51EB-C7C2-4C8CCC9CA8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Scheduling University</a:t>
            </a:r>
            <a:endParaRPr lang="en-US" dirty="0">
              <a:solidFill>
                <a:schemeClr val="tx1"/>
              </a:solidFill>
              <a:cs typeface="Arial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B6ADDAD-F47F-0816-FDD2-28515F27620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841738" y="1969082"/>
            <a:ext cx="3950899" cy="1878962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Patient consent is not necessary when PHI is shared for </a:t>
            </a:r>
            <a:r>
              <a:rPr lang="en-US" sz="2800" dirty="0">
                <a:solidFill>
                  <a:schemeClr val="accent2"/>
                </a:solidFill>
                <a:latin typeface="+mj-lt"/>
              </a:rPr>
              <a:t>TPO,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or when it’s used for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2FC85BBC-D28C-E9D1-4A77-8FF352C56709}"/>
              </a:ext>
            </a:extLst>
          </p:cNvPr>
          <p:cNvSpPr txBox="1">
            <a:spLocks/>
          </p:cNvSpPr>
          <p:nvPr/>
        </p:nvSpPr>
        <p:spPr>
          <a:xfrm>
            <a:off x="1577162" y="318664"/>
            <a:ext cx="6107082" cy="952595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>
            <a:lvl1pPr marL="0" marR="0" indent="0" algn="l" defTabSz="6095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HIPAA and OR Scheduling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C90921E-718D-F948-723B-82AB416706D9}"/>
              </a:ext>
            </a:extLst>
          </p:cNvPr>
          <p:cNvSpPr txBox="1">
            <a:spLocks/>
          </p:cNvSpPr>
          <p:nvPr/>
        </p:nvSpPr>
        <p:spPr>
          <a:xfrm>
            <a:off x="6007281" y="5313000"/>
            <a:ext cx="6107082" cy="5223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11135" indent="-311135" algn="l" defTabSz="60957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400" b="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 marL="541840" indent="-234939" algn="l" defTabSz="60957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66196" indent="-224356" algn="l" defTabSz="6095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Wingdings" pitchFamily="2" charset="2"/>
              <a:buChar char="§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99018" indent="-232822" algn="l" defTabSz="6095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Arial"/>
              <a:buChar char="–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227605" indent="-226473" algn="l" defTabSz="60957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63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look at some examples…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5983B9-8DF5-2A00-5F43-B6551EF4C9F2}"/>
              </a:ext>
            </a:extLst>
          </p:cNvPr>
          <p:cNvSpPr txBox="1"/>
          <p:nvPr/>
        </p:nvSpPr>
        <p:spPr>
          <a:xfrm>
            <a:off x="1841738" y="4112100"/>
            <a:ext cx="4201064" cy="220361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en-US" sz="3200" dirty="0">
                <a:solidFill>
                  <a:schemeClr val="accent6"/>
                </a:solidFill>
                <a:latin typeface="+mj-lt"/>
              </a:rPr>
              <a:t>Treatment, Payment and Healthcare Operations</a:t>
            </a:r>
          </a:p>
          <a:p>
            <a:pPr marL="0" indent="0" algn="l">
              <a:spcBef>
                <a:spcPts val="0"/>
              </a:spcBef>
              <a:buFont typeface="Arial"/>
              <a:buNone/>
            </a:pPr>
            <a:endParaRPr lang="en-US" sz="2400" b="1" dirty="0">
              <a:solidFill>
                <a:srgbClr val="0016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8724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7A014A-8CA2-EDC9-5A45-26F8CF4CB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D869D0-E45B-1E92-8BE6-80247B56782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04975" y="1"/>
            <a:ext cx="10887025" cy="6858000"/>
          </a:xfrm>
          <a:prstGeom prst="rect">
            <a:avLst/>
          </a:prstGeom>
          <a:solidFill>
            <a:srgbClr val="00558C">
              <a:alpha val="6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7CA5E5-5E9E-FEA2-5C89-7147B7E3528C}"/>
              </a:ext>
            </a:extLst>
          </p:cNvPr>
          <p:cNvSpPr/>
          <p:nvPr/>
        </p:nvSpPr>
        <p:spPr>
          <a:xfrm>
            <a:off x="1304975" y="399598"/>
            <a:ext cx="10887026" cy="7711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D71136-633B-1B0C-F1B4-096A47C4FCD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Scheduling University</a:t>
            </a:r>
            <a:endParaRPr lang="en-US" dirty="0">
              <a:solidFill>
                <a:schemeClr val="tx1"/>
              </a:solidFill>
              <a:cs typeface="Arial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28D3F4DD-4A2D-FC7A-8F01-E05C3F1B80F1}"/>
              </a:ext>
            </a:extLst>
          </p:cNvPr>
          <p:cNvSpPr txBox="1">
            <a:spLocks/>
          </p:cNvSpPr>
          <p:nvPr/>
        </p:nvSpPr>
        <p:spPr>
          <a:xfrm>
            <a:off x="1577162" y="318664"/>
            <a:ext cx="6107082" cy="952595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>
            <a:lvl1pPr marL="0" marR="0" indent="0" algn="l" defTabSz="6095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HIPAA and OR Scheduling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5DC51A-B89A-59A5-77A1-4E07F043B162}"/>
              </a:ext>
            </a:extLst>
          </p:cNvPr>
          <p:cNvSpPr txBox="1">
            <a:spLocks/>
          </p:cNvSpPr>
          <p:nvPr/>
        </p:nvSpPr>
        <p:spPr>
          <a:xfrm>
            <a:off x="1740982" y="2237012"/>
            <a:ext cx="3158822" cy="35427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11135" indent="-311135" algn="l" defTabSz="60957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400" b="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 marL="541840" indent="-234939" algn="l" defTabSz="60957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66196" indent="-224356" algn="l" defTabSz="6095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Wingdings" pitchFamily="2" charset="2"/>
              <a:buChar char="§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99018" indent="-232822" algn="l" defTabSz="6095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Arial"/>
              <a:buChar char="–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227605" indent="-226473" algn="l" defTabSz="60957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63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800" dirty="0">
                <a:solidFill>
                  <a:schemeClr val="bg1"/>
                </a:solidFill>
              </a:rPr>
              <a:t>TPO is used for routine, essential healthcare functions, allowing offices to run </a:t>
            </a:r>
            <a:r>
              <a:rPr lang="en-US" sz="2800" dirty="0">
                <a:solidFill>
                  <a:schemeClr val="accent6"/>
                </a:solidFill>
                <a:latin typeface="+mj-lt"/>
              </a:rPr>
              <a:t>more efficiently.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BB6EA8E-B43F-975F-A194-9C1F766E0BB6}"/>
              </a:ext>
            </a:extLst>
          </p:cNvPr>
          <p:cNvGrpSpPr/>
          <p:nvPr/>
        </p:nvGrpSpPr>
        <p:grpSpPr>
          <a:xfrm>
            <a:off x="8012216" y="819473"/>
            <a:ext cx="3820548" cy="686731"/>
            <a:chOff x="8125956" y="914359"/>
            <a:chExt cx="3704834" cy="68673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0D8670B-BDB8-D8CD-6E72-B4AE9511C0A7}"/>
                </a:ext>
              </a:extLst>
            </p:cNvPr>
            <p:cNvSpPr/>
            <p:nvPr/>
          </p:nvSpPr>
          <p:spPr>
            <a:xfrm>
              <a:off x="8125956" y="914359"/>
              <a:ext cx="3624332" cy="68673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ontent Placeholder 1">
              <a:extLst>
                <a:ext uri="{FF2B5EF4-FFF2-40B4-BE49-F238E27FC236}">
                  <a16:creationId xmlns:a16="http://schemas.microsoft.com/office/drawing/2014/main" id="{44351230-77BE-2128-ED03-4CCE0AEE3FD5}"/>
                </a:ext>
              </a:extLst>
            </p:cNvPr>
            <p:cNvSpPr txBox="1">
              <a:spLocks/>
            </p:cNvSpPr>
            <p:nvPr/>
          </p:nvSpPr>
          <p:spPr>
            <a:xfrm>
              <a:off x="8206458" y="1003441"/>
              <a:ext cx="3624332" cy="55244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11135" indent="-311135" algn="l" defTabSz="60957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tabLst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Arial"/>
                </a:defRPr>
              </a:lvl1pPr>
              <a:lvl2pPr marL="541840" indent="-234939" algn="l" defTabSz="60957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2"/>
                </a:buClr>
                <a:buFont typeface="Courier New" panose="02070309020205020404" pitchFamily="49" charset="0"/>
                <a:buChar char="o"/>
                <a:tabLst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766196" indent="-224356" algn="l" defTabSz="60957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2"/>
                </a:buClr>
                <a:buFont typeface="Wingdings" pitchFamily="2" charset="2"/>
                <a:buChar char="§"/>
                <a:tabLst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999018" indent="-232822" algn="l" defTabSz="60957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2"/>
                </a:buClr>
                <a:buFont typeface="Arial"/>
                <a:buChar char="–"/>
                <a:tabLst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227605" indent="-226473" algn="l" defTabSz="609570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Arial"/>
                <a:buChar char="»"/>
                <a:tabLst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52632" indent="-304784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202" indent="-304784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772" indent="-304784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341" indent="-304784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>
                  <a:solidFill>
                    <a:schemeClr val="bg1"/>
                  </a:solidFill>
                </a:rPr>
                <a:t>TPO = routine disclosure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8132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CA772-CE70-0A51-382A-59EB9B243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E3370B8-DDCD-FE3E-4B25-28516B0A78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04975" y="1"/>
            <a:ext cx="10887025" cy="6858000"/>
          </a:xfrm>
          <a:prstGeom prst="rect">
            <a:avLst/>
          </a:prstGeom>
          <a:solidFill>
            <a:srgbClr val="00558C">
              <a:alpha val="6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EF8276-D3AA-42DB-6CD7-9855B40D6384}"/>
              </a:ext>
            </a:extLst>
          </p:cNvPr>
          <p:cNvSpPr/>
          <p:nvPr/>
        </p:nvSpPr>
        <p:spPr>
          <a:xfrm>
            <a:off x="1304975" y="399598"/>
            <a:ext cx="10887026" cy="7711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A1D6FB-2BA4-7D78-4E17-7BA56007745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Scheduling University</a:t>
            </a:r>
            <a:endParaRPr lang="en-US" dirty="0">
              <a:solidFill>
                <a:schemeClr val="tx1"/>
              </a:solidFill>
              <a:cs typeface="Arial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9AC2B82D-4A3B-8DC6-5C03-976372F4CBF3}"/>
              </a:ext>
            </a:extLst>
          </p:cNvPr>
          <p:cNvSpPr txBox="1">
            <a:spLocks/>
          </p:cNvSpPr>
          <p:nvPr/>
        </p:nvSpPr>
        <p:spPr>
          <a:xfrm>
            <a:off x="1577162" y="318664"/>
            <a:ext cx="6107082" cy="952595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>
            <a:lvl1pPr marL="0" marR="0" indent="0" algn="l" defTabSz="6095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HIPAA and OR Scheduling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B7B032B-75F9-B1D3-D6D4-47916A43C661}"/>
              </a:ext>
            </a:extLst>
          </p:cNvPr>
          <p:cNvGrpSpPr/>
          <p:nvPr/>
        </p:nvGrpSpPr>
        <p:grpSpPr>
          <a:xfrm>
            <a:off x="8012216" y="819473"/>
            <a:ext cx="3820548" cy="686731"/>
            <a:chOff x="8125956" y="914359"/>
            <a:chExt cx="3704834" cy="68673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9856C73-C7DA-1F18-F019-B368F3F81EBB}"/>
                </a:ext>
              </a:extLst>
            </p:cNvPr>
            <p:cNvSpPr/>
            <p:nvPr/>
          </p:nvSpPr>
          <p:spPr>
            <a:xfrm>
              <a:off x="8125956" y="914359"/>
              <a:ext cx="3624332" cy="68673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ontent Placeholder 1">
              <a:extLst>
                <a:ext uri="{FF2B5EF4-FFF2-40B4-BE49-F238E27FC236}">
                  <a16:creationId xmlns:a16="http://schemas.microsoft.com/office/drawing/2014/main" id="{8137FCC1-6470-3F40-AE1A-9DF6D3D86D73}"/>
                </a:ext>
              </a:extLst>
            </p:cNvPr>
            <p:cNvSpPr txBox="1">
              <a:spLocks/>
            </p:cNvSpPr>
            <p:nvPr/>
          </p:nvSpPr>
          <p:spPr>
            <a:xfrm>
              <a:off x="8206458" y="1003441"/>
              <a:ext cx="3624332" cy="55244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11135" indent="-311135" algn="l" defTabSz="60957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tabLst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Arial"/>
                </a:defRPr>
              </a:lvl1pPr>
              <a:lvl2pPr marL="541840" indent="-234939" algn="l" defTabSz="60957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2"/>
                </a:buClr>
                <a:buFont typeface="Courier New" panose="02070309020205020404" pitchFamily="49" charset="0"/>
                <a:buChar char="o"/>
                <a:tabLst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766196" indent="-224356" algn="l" defTabSz="60957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2"/>
                </a:buClr>
                <a:buFont typeface="Wingdings" pitchFamily="2" charset="2"/>
                <a:buChar char="§"/>
                <a:tabLst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999018" indent="-232822" algn="l" defTabSz="60957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2"/>
                </a:buClr>
                <a:buFont typeface="Arial"/>
                <a:buChar char="–"/>
                <a:tabLst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227605" indent="-226473" algn="l" defTabSz="609570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Arial"/>
                <a:buChar char="»"/>
                <a:tabLst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52632" indent="-304784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202" indent="-304784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772" indent="-304784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341" indent="-304784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>
                  <a:solidFill>
                    <a:schemeClr val="bg1"/>
                  </a:solidFill>
                </a:rPr>
                <a:t>TPO = routine disclosure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AA35F207-EDA1-62B3-43BA-C1AA769743F6}"/>
              </a:ext>
            </a:extLst>
          </p:cNvPr>
          <p:cNvSpPr/>
          <p:nvPr/>
        </p:nvSpPr>
        <p:spPr>
          <a:xfrm>
            <a:off x="1304976" y="1841294"/>
            <a:ext cx="10887025" cy="4197233"/>
          </a:xfrm>
          <a:prstGeom prst="rect">
            <a:avLst/>
          </a:prstGeom>
          <a:solidFill>
            <a:schemeClr val="bg1">
              <a:lumMod val="95000"/>
              <a:alpha val="85098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66350FFE-307D-B651-71AE-0D9BCA85D483}"/>
              </a:ext>
            </a:extLst>
          </p:cNvPr>
          <p:cNvSpPr txBox="1">
            <a:spLocks/>
          </p:cNvSpPr>
          <p:nvPr/>
        </p:nvSpPr>
        <p:spPr>
          <a:xfrm>
            <a:off x="4986069" y="1978272"/>
            <a:ext cx="2836198" cy="5492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11135" indent="-311135" algn="l" defTabSz="60957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400" b="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 marL="541840" indent="-234939" algn="l" defTabSz="60957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66196" indent="-224356" algn="l" defTabSz="6095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Wingdings" pitchFamily="2" charset="2"/>
              <a:buChar char="§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99018" indent="-232822" algn="l" defTabSz="6095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Arial"/>
              <a:buChar char="–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227605" indent="-226473" algn="l" defTabSz="60957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63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chemeClr val="accent2"/>
                </a:solidFill>
              </a:rPr>
              <a:t>TPO covers:</a:t>
            </a:r>
            <a:endParaRPr lang="en-US" sz="3200" b="1" dirty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315146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AEEF18-3A50-445F-4323-AAC976161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9C23771-5F52-1897-15E3-46C1066EE895}"/>
              </a:ext>
            </a:extLst>
          </p:cNvPr>
          <p:cNvSpPr>
            <a:spLocks/>
          </p:cNvSpPr>
          <p:nvPr/>
        </p:nvSpPr>
        <p:spPr>
          <a:xfrm>
            <a:off x="1304975" y="1"/>
            <a:ext cx="10887025" cy="6858000"/>
          </a:xfrm>
          <a:prstGeom prst="rect">
            <a:avLst/>
          </a:prstGeom>
          <a:solidFill>
            <a:srgbClr val="00558C">
              <a:alpha val="6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9BB9B8-7727-AB29-9FD2-BEDDDCA277AD}"/>
              </a:ext>
            </a:extLst>
          </p:cNvPr>
          <p:cNvSpPr/>
          <p:nvPr/>
        </p:nvSpPr>
        <p:spPr>
          <a:xfrm>
            <a:off x="1304975" y="399598"/>
            <a:ext cx="10887026" cy="7711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59C38A-FB79-5049-27EF-B152D63CC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Scheduling University</a:t>
            </a:r>
            <a:endParaRPr lang="en-US" dirty="0">
              <a:solidFill>
                <a:schemeClr val="tx1"/>
              </a:solidFill>
              <a:cs typeface="Arial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5E54B41A-D87F-F386-B393-F80CD5F01A77}"/>
              </a:ext>
            </a:extLst>
          </p:cNvPr>
          <p:cNvSpPr txBox="1">
            <a:spLocks/>
          </p:cNvSpPr>
          <p:nvPr/>
        </p:nvSpPr>
        <p:spPr>
          <a:xfrm>
            <a:off x="1577162" y="318664"/>
            <a:ext cx="6107082" cy="952595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>
            <a:lvl1pPr marL="0" marR="0" indent="0" algn="l" defTabSz="6095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HIPAA and OR Scheduling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2823D84-0101-77B1-332A-11B85C9DBCDD}"/>
              </a:ext>
            </a:extLst>
          </p:cNvPr>
          <p:cNvGrpSpPr/>
          <p:nvPr/>
        </p:nvGrpSpPr>
        <p:grpSpPr>
          <a:xfrm>
            <a:off x="8012216" y="819473"/>
            <a:ext cx="3820548" cy="686731"/>
            <a:chOff x="8125956" y="914359"/>
            <a:chExt cx="3704834" cy="68673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8BF82FC-48EA-B439-3A5C-4061E7A33B58}"/>
                </a:ext>
              </a:extLst>
            </p:cNvPr>
            <p:cNvSpPr/>
            <p:nvPr/>
          </p:nvSpPr>
          <p:spPr>
            <a:xfrm>
              <a:off x="8125956" y="914359"/>
              <a:ext cx="3624332" cy="68673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ontent Placeholder 1">
              <a:extLst>
                <a:ext uri="{FF2B5EF4-FFF2-40B4-BE49-F238E27FC236}">
                  <a16:creationId xmlns:a16="http://schemas.microsoft.com/office/drawing/2014/main" id="{AC39BF57-5835-347B-2CD4-9FC218D2A992}"/>
                </a:ext>
              </a:extLst>
            </p:cNvPr>
            <p:cNvSpPr txBox="1">
              <a:spLocks/>
            </p:cNvSpPr>
            <p:nvPr/>
          </p:nvSpPr>
          <p:spPr>
            <a:xfrm>
              <a:off x="8206458" y="1003441"/>
              <a:ext cx="3624332" cy="55244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11135" indent="-311135" algn="l" defTabSz="60957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tabLst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Arial"/>
                </a:defRPr>
              </a:lvl1pPr>
              <a:lvl2pPr marL="541840" indent="-234939" algn="l" defTabSz="60957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2"/>
                </a:buClr>
                <a:buFont typeface="Courier New" panose="02070309020205020404" pitchFamily="49" charset="0"/>
                <a:buChar char="o"/>
                <a:tabLst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766196" indent="-224356" algn="l" defTabSz="60957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2"/>
                </a:buClr>
                <a:buFont typeface="Wingdings" pitchFamily="2" charset="2"/>
                <a:buChar char="§"/>
                <a:tabLst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999018" indent="-232822" algn="l" defTabSz="60957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2"/>
                </a:buClr>
                <a:buFont typeface="Arial"/>
                <a:buChar char="–"/>
                <a:tabLst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227605" indent="-226473" algn="l" defTabSz="609570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Arial"/>
                <a:buChar char="»"/>
                <a:tabLst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52632" indent="-304784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202" indent="-304784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772" indent="-304784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341" indent="-304784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>
                  <a:solidFill>
                    <a:schemeClr val="bg1"/>
                  </a:solidFill>
                </a:rPr>
                <a:t>TPO = routine disclosure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D6747790-EA8E-B960-875E-F9994E5191A0}"/>
              </a:ext>
            </a:extLst>
          </p:cNvPr>
          <p:cNvSpPr/>
          <p:nvPr/>
        </p:nvSpPr>
        <p:spPr>
          <a:xfrm>
            <a:off x="1304976" y="1841294"/>
            <a:ext cx="10887025" cy="4197233"/>
          </a:xfrm>
          <a:prstGeom prst="rect">
            <a:avLst/>
          </a:prstGeom>
          <a:solidFill>
            <a:schemeClr val="bg1">
              <a:lumMod val="95000"/>
              <a:alpha val="85098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ontent Placeholder 1">
            <a:extLst>
              <a:ext uri="{FF2B5EF4-FFF2-40B4-BE49-F238E27FC236}">
                <a16:creationId xmlns:a16="http://schemas.microsoft.com/office/drawing/2014/main" id="{72ABCBEC-FA09-6745-F30B-F2C4337AFFED}"/>
              </a:ext>
            </a:extLst>
          </p:cNvPr>
          <p:cNvSpPr txBox="1">
            <a:spLocks/>
          </p:cNvSpPr>
          <p:nvPr/>
        </p:nvSpPr>
        <p:spPr>
          <a:xfrm>
            <a:off x="4986069" y="1978272"/>
            <a:ext cx="2836198" cy="5492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11135" indent="-311135" algn="l" defTabSz="60957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400" b="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 marL="541840" indent="-234939" algn="l" defTabSz="60957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66196" indent="-224356" algn="l" defTabSz="6095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Wingdings" pitchFamily="2" charset="2"/>
              <a:buChar char="§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99018" indent="-232822" algn="l" defTabSz="6095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Arial"/>
              <a:buChar char="–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227605" indent="-226473" algn="l" defTabSz="60957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63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chemeClr val="accent2"/>
                </a:solidFill>
              </a:rPr>
              <a:t>TPO covers:</a:t>
            </a:r>
            <a:endParaRPr lang="en-US" sz="3200" b="1" dirty="0">
              <a:solidFill>
                <a:schemeClr val="accent2"/>
              </a:solidFill>
              <a:latin typeface="+mj-lt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331071B8-5D1B-8859-2491-9906BAA973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9713282"/>
              </p:ext>
            </p:extLst>
          </p:nvPr>
        </p:nvGraphicFramePr>
        <p:xfrm>
          <a:off x="2658095" y="2793236"/>
          <a:ext cx="2583131" cy="27390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3131">
                  <a:extLst>
                    <a:ext uri="{9D8B030D-6E8A-4147-A177-3AD203B41FA5}">
                      <a16:colId xmlns:a16="http://schemas.microsoft.com/office/drawing/2014/main" val="3366554751"/>
                    </a:ext>
                  </a:extLst>
                </a:gridCol>
              </a:tblGrid>
              <a:tr h="61081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Treatment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15794201"/>
                  </a:ext>
                </a:extLst>
              </a:tr>
              <a:tr h="2128263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chemeClr val="tx2"/>
                          </a:solidFill>
                        </a:rPr>
                        <a:t>Coordinating Care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chemeClr val="tx2"/>
                          </a:solidFill>
                        </a:rPr>
                        <a:t>Referrals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chemeClr val="tx2"/>
                          </a:solidFill>
                        </a:rPr>
                        <a:t>Consultations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chemeClr val="tx2"/>
                          </a:solidFill>
                        </a:rPr>
                        <a:t>Second opinions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chemeClr val="tx2"/>
                          </a:solidFill>
                        </a:rPr>
                        <a:t>Managing patient health across providers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04235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7798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A66C968-8FC3-E85A-A3F2-12F16A035A2A}"/>
              </a:ext>
            </a:extLst>
          </p:cNvPr>
          <p:cNvSpPr/>
          <p:nvPr/>
        </p:nvSpPr>
        <p:spPr>
          <a:xfrm>
            <a:off x="1304975" y="399598"/>
            <a:ext cx="10887026" cy="7711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E1DE90-1C43-CE56-092D-52BFECCDAF1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55052" y="6295496"/>
            <a:ext cx="1614692" cy="243840"/>
          </a:xfrm>
        </p:spPr>
        <p:txBody>
          <a:bodyPr/>
          <a:lstStyle/>
          <a:p>
            <a:r>
              <a:rPr lang="en-US" dirty="0">
                <a:cs typeface="Arial"/>
              </a:rPr>
              <a:t>Scheduling University</a:t>
            </a:r>
            <a:endParaRPr lang="en-US" dirty="0">
              <a:solidFill>
                <a:schemeClr val="tx1"/>
              </a:solidFill>
              <a:cs typeface="Arial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2940F44-4679-297E-20FA-DF72417C33F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481006" y="2911383"/>
            <a:ext cx="4676468" cy="3229454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  <a:latin typeface="+mj-lt"/>
              </a:rPr>
              <a:t>The Health Insurance Portability and Accountability Act of 1996</a:t>
            </a:r>
            <a:r>
              <a:rPr lang="en-US" dirty="0">
                <a:solidFill>
                  <a:schemeClr val="tx2"/>
                </a:solidFill>
              </a:rPr>
              <a:t> </a:t>
            </a:r>
            <a:r>
              <a:rPr lang="en-US" b="1" dirty="0">
                <a:solidFill>
                  <a:schemeClr val="tx2"/>
                </a:solidFill>
              </a:rPr>
              <a:t>(HIPAA) </a:t>
            </a:r>
            <a:r>
              <a:rPr lang="en-US" dirty="0">
                <a:solidFill>
                  <a:schemeClr val="tx2"/>
                </a:solidFill>
              </a:rPr>
              <a:t>prohibits medical staff from releasing patient information without the </a:t>
            </a:r>
            <a:r>
              <a:rPr lang="en-US" b="1" dirty="0">
                <a:solidFill>
                  <a:schemeClr val="accent2"/>
                </a:solidFill>
              </a:rPr>
              <a:t>patient's consent.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A0A2935-A699-A0E5-A767-55F32E40D5FC}"/>
              </a:ext>
            </a:extLst>
          </p:cNvPr>
          <p:cNvSpPr txBox="1">
            <a:spLocks/>
          </p:cNvSpPr>
          <p:nvPr/>
        </p:nvSpPr>
        <p:spPr>
          <a:xfrm>
            <a:off x="1577162" y="318664"/>
            <a:ext cx="6107082" cy="952595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>
            <a:lvl1pPr marL="0" marR="0" indent="0" algn="l" defTabSz="6095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HIPAA and OR Scheduling</a:t>
            </a:r>
          </a:p>
        </p:txBody>
      </p:sp>
    </p:spTree>
    <p:extLst>
      <p:ext uri="{BB962C8B-B14F-4D97-AF65-F5344CB8AC3E}">
        <p14:creationId xmlns:p14="http://schemas.microsoft.com/office/powerpoint/2010/main" val="670696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52EAF6-2350-86F8-34FA-6E8C8741F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3E9F9D-7C00-A97F-58DA-EB418D064BC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04975" y="1"/>
            <a:ext cx="10887025" cy="6858000"/>
          </a:xfrm>
          <a:prstGeom prst="rect">
            <a:avLst/>
          </a:prstGeom>
          <a:solidFill>
            <a:srgbClr val="00558C">
              <a:alpha val="6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CA7921-24AD-A8FA-46CD-3E511F574751}"/>
              </a:ext>
            </a:extLst>
          </p:cNvPr>
          <p:cNvSpPr/>
          <p:nvPr/>
        </p:nvSpPr>
        <p:spPr>
          <a:xfrm>
            <a:off x="1304975" y="399598"/>
            <a:ext cx="10887026" cy="7711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1ABA71-9D9E-5943-A2E6-D27F8987EA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Scheduling University</a:t>
            </a:r>
            <a:endParaRPr lang="en-US" dirty="0">
              <a:solidFill>
                <a:schemeClr val="tx1"/>
              </a:solidFill>
              <a:cs typeface="Arial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5561B12B-2602-4F16-1CC6-25739E3FFE39}"/>
              </a:ext>
            </a:extLst>
          </p:cNvPr>
          <p:cNvSpPr txBox="1">
            <a:spLocks/>
          </p:cNvSpPr>
          <p:nvPr/>
        </p:nvSpPr>
        <p:spPr>
          <a:xfrm>
            <a:off x="1577162" y="318664"/>
            <a:ext cx="6107082" cy="952595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>
            <a:lvl1pPr marL="0" marR="0" indent="0" algn="l" defTabSz="6095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HIPAA and OR Scheduling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9685C92-EDDD-C4FF-BCC7-D9287B7623F4}"/>
              </a:ext>
            </a:extLst>
          </p:cNvPr>
          <p:cNvGrpSpPr/>
          <p:nvPr/>
        </p:nvGrpSpPr>
        <p:grpSpPr>
          <a:xfrm>
            <a:off x="8012216" y="819473"/>
            <a:ext cx="3820548" cy="686731"/>
            <a:chOff x="8125956" y="914359"/>
            <a:chExt cx="3704834" cy="68673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E7CEE3-9F7B-B36C-4BED-3F2D630ABE09}"/>
                </a:ext>
              </a:extLst>
            </p:cNvPr>
            <p:cNvSpPr/>
            <p:nvPr/>
          </p:nvSpPr>
          <p:spPr>
            <a:xfrm>
              <a:off x="8125956" y="914359"/>
              <a:ext cx="3624332" cy="68673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ontent Placeholder 1">
              <a:extLst>
                <a:ext uri="{FF2B5EF4-FFF2-40B4-BE49-F238E27FC236}">
                  <a16:creationId xmlns:a16="http://schemas.microsoft.com/office/drawing/2014/main" id="{925FB342-6CFC-1763-E3B9-54830C870D2A}"/>
                </a:ext>
              </a:extLst>
            </p:cNvPr>
            <p:cNvSpPr txBox="1">
              <a:spLocks/>
            </p:cNvSpPr>
            <p:nvPr/>
          </p:nvSpPr>
          <p:spPr>
            <a:xfrm>
              <a:off x="8206458" y="1003441"/>
              <a:ext cx="3624332" cy="55244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11135" indent="-311135" algn="l" defTabSz="60957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tabLst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Arial"/>
                </a:defRPr>
              </a:lvl1pPr>
              <a:lvl2pPr marL="541840" indent="-234939" algn="l" defTabSz="60957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2"/>
                </a:buClr>
                <a:buFont typeface="Courier New" panose="02070309020205020404" pitchFamily="49" charset="0"/>
                <a:buChar char="o"/>
                <a:tabLst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766196" indent="-224356" algn="l" defTabSz="60957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2"/>
                </a:buClr>
                <a:buFont typeface="Wingdings" pitchFamily="2" charset="2"/>
                <a:buChar char="§"/>
                <a:tabLst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999018" indent="-232822" algn="l" defTabSz="60957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2"/>
                </a:buClr>
                <a:buFont typeface="Arial"/>
                <a:buChar char="–"/>
                <a:tabLst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227605" indent="-226473" algn="l" defTabSz="609570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Arial"/>
                <a:buChar char="»"/>
                <a:tabLst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52632" indent="-304784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202" indent="-304784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772" indent="-304784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341" indent="-304784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>
                  <a:solidFill>
                    <a:schemeClr val="bg1"/>
                  </a:solidFill>
                </a:rPr>
                <a:t>TPO = routine disclosure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486D4D62-2D53-432C-D2B8-0C3150E9890E}"/>
              </a:ext>
            </a:extLst>
          </p:cNvPr>
          <p:cNvSpPr/>
          <p:nvPr/>
        </p:nvSpPr>
        <p:spPr>
          <a:xfrm>
            <a:off x="1304976" y="1841294"/>
            <a:ext cx="10887025" cy="4197233"/>
          </a:xfrm>
          <a:prstGeom prst="rect">
            <a:avLst/>
          </a:prstGeom>
          <a:solidFill>
            <a:schemeClr val="bg1">
              <a:lumMod val="95000"/>
              <a:alpha val="85098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B3BE40F8-4C30-C790-0179-AEF25C0FE935}"/>
              </a:ext>
            </a:extLst>
          </p:cNvPr>
          <p:cNvSpPr txBox="1">
            <a:spLocks/>
          </p:cNvSpPr>
          <p:nvPr/>
        </p:nvSpPr>
        <p:spPr>
          <a:xfrm>
            <a:off x="4986069" y="1978272"/>
            <a:ext cx="2836198" cy="5492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11135" indent="-311135" algn="l" defTabSz="60957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400" b="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 marL="541840" indent="-234939" algn="l" defTabSz="60957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66196" indent="-224356" algn="l" defTabSz="6095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Wingdings" pitchFamily="2" charset="2"/>
              <a:buChar char="§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99018" indent="-232822" algn="l" defTabSz="6095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Arial"/>
              <a:buChar char="–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227605" indent="-226473" algn="l" defTabSz="60957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63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chemeClr val="accent2"/>
                </a:solidFill>
              </a:rPr>
              <a:t>TPO covers:</a:t>
            </a:r>
            <a:endParaRPr lang="en-US" sz="3200" b="1" dirty="0">
              <a:solidFill>
                <a:schemeClr val="accent2"/>
              </a:solidFill>
              <a:latin typeface="+mj-lt"/>
            </a:endParaRPr>
          </a:p>
        </p:txBody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E641D39A-3506-E311-259D-E089DE9B8A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7266342"/>
              </p:ext>
            </p:extLst>
          </p:nvPr>
        </p:nvGraphicFramePr>
        <p:xfrm>
          <a:off x="2658095" y="2793236"/>
          <a:ext cx="5360837" cy="27390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3131">
                  <a:extLst>
                    <a:ext uri="{9D8B030D-6E8A-4147-A177-3AD203B41FA5}">
                      <a16:colId xmlns:a16="http://schemas.microsoft.com/office/drawing/2014/main" val="3366554751"/>
                    </a:ext>
                  </a:extLst>
                </a:gridCol>
                <a:gridCol w="2777706">
                  <a:extLst>
                    <a:ext uri="{9D8B030D-6E8A-4147-A177-3AD203B41FA5}">
                      <a16:colId xmlns:a16="http://schemas.microsoft.com/office/drawing/2014/main" val="6631096"/>
                    </a:ext>
                  </a:extLst>
                </a:gridCol>
              </a:tblGrid>
              <a:tr h="61081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Treatment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Payment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15794201"/>
                  </a:ext>
                </a:extLst>
              </a:tr>
              <a:tr h="2128263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chemeClr val="tx2"/>
                          </a:solidFill>
                        </a:rPr>
                        <a:t>Coordinating Care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chemeClr val="tx2"/>
                          </a:solidFill>
                        </a:rPr>
                        <a:t>Referrals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chemeClr val="tx2"/>
                          </a:solidFill>
                        </a:rPr>
                        <a:t>Consultations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chemeClr val="tx2"/>
                          </a:solidFill>
                        </a:rPr>
                        <a:t>Second opinions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chemeClr val="tx2"/>
                          </a:solidFill>
                        </a:rPr>
                        <a:t>Managing patient health across providers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chemeClr val="tx2"/>
                          </a:solidFill>
                        </a:rPr>
                        <a:t>Billing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chemeClr val="tx2"/>
                          </a:solidFill>
                        </a:rPr>
                        <a:t>Claims management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chemeClr val="tx2"/>
                          </a:solidFill>
                        </a:rPr>
                        <a:t>Obtaining premiums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chemeClr val="tx2"/>
                          </a:solidFill>
                        </a:rPr>
                        <a:t>Determining coverage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04235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52990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0A67DA-8875-F038-BED2-B4F1A8050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1A1B48D-C071-1115-782A-D6C2EB888B4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04975" y="1"/>
            <a:ext cx="10887025" cy="6858000"/>
          </a:xfrm>
          <a:prstGeom prst="rect">
            <a:avLst/>
          </a:prstGeom>
          <a:solidFill>
            <a:srgbClr val="00558C">
              <a:alpha val="6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B313E2-3672-BA06-186A-F93E22583440}"/>
              </a:ext>
            </a:extLst>
          </p:cNvPr>
          <p:cNvSpPr/>
          <p:nvPr/>
        </p:nvSpPr>
        <p:spPr>
          <a:xfrm>
            <a:off x="1304975" y="399598"/>
            <a:ext cx="10887026" cy="7711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307539-0DF9-C97E-C188-7422D9CED89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Scheduling University</a:t>
            </a:r>
            <a:endParaRPr lang="en-US" dirty="0">
              <a:solidFill>
                <a:schemeClr val="tx1"/>
              </a:solidFill>
              <a:cs typeface="Arial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A2DFF9D2-FD05-4E2F-812A-CDFC412DCADD}"/>
              </a:ext>
            </a:extLst>
          </p:cNvPr>
          <p:cNvSpPr txBox="1">
            <a:spLocks/>
          </p:cNvSpPr>
          <p:nvPr/>
        </p:nvSpPr>
        <p:spPr>
          <a:xfrm>
            <a:off x="1577162" y="318664"/>
            <a:ext cx="6107082" cy="952595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>
            <a:lvl1pPr marL="0" marR="0" indent="0" algn="l" defTabSz="6095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HIPAA and OR Scheduling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BA56684-9FD0-F2FE-9776-0284557E92A7}"/>
              </a:ext>
            </a:extLst>
          </p:cNvPr>
          <p:cNvGrpSpPr/>
          <p:nvPr/>
        </p:nvGrpSpPr>
        <p:grpSpPr>
          <a:xfrm>
            <a:off x="8012216" y="819473"/>
            <a:ext cx="3820548" cy="686731"/>
            <a:chOff x="8125956" y="914359"/>
            <a:chExt cx="3704834" cy="68673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E950B76-BE7B-B77E-7318-F26E87CD77DC}"/>
                </a:ext>
              </a:extLst>
            </p:cNvPr>
            <p:cNvSpPr/>
            <p:nvPr/>
          </p:nvSpPr>
          <p:spPr>
            <a:xfrm>
              <a:off x="8125956" y="914359"/>
              <a:ext cx="3624332" cy="68673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ontent Placeholder 1">
              <a:extLst>
                <a:ext uri="{FF2B5EF4-FFF2-40B4-BE49-F238E27FC236}">
                  <a16:creationId xmlns:a16="http://schemas.microsoft.com/office/drawing/2014/main" id="{53C8AFFF-38ED-0638-7F31-B9A192E32C2E}"/>
                </a:ext>
              </a:extLst>
            </p:cNvPr>
            <p:cNvSpPr txBox="1">
              <a:spLocks/>
            </p:cNvSpPr>
            <p:nvPr/>
          </p:nvSpPr>
          <p:spPr>
            <a:xfrm>
              <a:off x="8206458" y="1003441"/>
              <a:ext cx="3624332" cy="55244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11135" indent="-311135" algn="l" defTabSz="60957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tabLst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Arial"/>
                </a:defRPr>
              </a:lvl1pPr>
              <a:lvl2pPr marL="541840" indent="-234939" algn="l" defTabSz="60957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2"/>
                </a:buClr>
                <a:buFont typeface="Courier New" panose="02070309020205020404" pitchFamily="49" charset="0"/>
                <a:buChar char="o"/>
                <a:tabLst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766196" indent="-224356" algn="l" defTabSz="60957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2"/>
                </a:buClr>
                <a:buFont typeface="Wingdings" pitchFamily="2" charset="2"/>
                <a:buChar char="§"/>
                <a:tabLst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999018" indent="-232822" algn="l" defTabSz="60957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2"/>
                </a:buClr>
                <a:buFont typeface="Arial"/>
                <a:buChar char="–"/>
                <a:tabLst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227605" indent="-226473" algn="l" defTabSz="609570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Arial"/>
                <a:buChar char="»"/>
                <a:tabLst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52632" indent="-304784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202" indent="-304784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772" indent="-304784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341" indent="-304784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>
                  <a:solidFill>
                    <a:schemeClr val="bg1"/>
                  </a:solidFill>
                </a:rPr>
                <a:t>TPO = routine disclosure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19B368C-5FC6-3E05-FD80-B256594F5230}"/>
              </a:ext>
            </a:extLst>
          </p:cNvPr>
          <p:cNvSpPr/>
          <p:nvPr/>
        </p:nvSpPr>
        <p:spPr>
          <a:xfrm>
            <a:off x="1304976" y="1841294"/>
            <a:ext cx="10887025" cy="4197233"/>
          </a:xfrm>
          <a:prstGeom prst="rect">
            <a:avLst/>
          </a:prstGeom>
          <a:solidFill>
            <a:schemeClr val="bg1">
              <a:lumMod val="95000"/>
              <a:alpha val="85098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64B51A4A-97E2-7806-281F-7796899ACAE7}"/>
              </a:ext>
            </a:extLst>
          </p:cNvPr>
          <p:cNvSpPr txBox="1">
            <a:spLocks/>
          </p:cNvSpPr>
          <p:nvPr/>
        </p:nvSpPr>
        <p:spPr>
          <a:xfrm>
            <a:off x="4986069" y="1978272"/>
            <a:ext cx="2836198" cy="5492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11135" indent="-311135" algn="l" defTabSz="60957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400" b="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 marL="541840" indent="-234939" algn="l" defTabSz="60957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66196" indent="-224356" algn="l" defTabSz="6095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Wingdings" pitchFamily="2" charset="2"/>
              <a:buChar char="§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99018" indent="-232822" algn="l" defTabSz="6095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Arial"/>
              <a:buChar char="–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227605" indent="-226473" algn="l" defTabSz="60957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63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chemeClr val="accent2"/>
                </a:solidFill>
              </a:rPr>
              <a:t>TPO covers:</a:t>
            </a:r>
            <a:endParaRPr lang="en-US" sz="3200" b="1" dirty="0">
              <a:solidFill>
                <a:schemeClr val="accent2"/>
              </a:solidFill>
              <a:latin typeface="+mj-lt"/>
            </a:endParaRP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F8A19885-4518-1FC7-C0C9-A229E1923D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7834421"/>
              </p:ext>
            </p:extLst>
          </p:nvPr>
        </p:nvGraphicFramePr>
        <p:xfrm>
          <a:off x="2661963" y="2791033"/>
          <a:ext cx="8173047" cy="27390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3131">
                  <a:extLst>
                    <a:ext uri="{9D8B030D-6E8A-4147-A177-3AD203B41FA5}">
                      <a16:colId xmlns:a16="http://schemas.microsoft.com/office/drawing/2014/main" val="3366554751"/>
                    </a:ext>
                  </a:extLst>
                </a:gridCol>
                <a:gridCol w="2777706">
                  <a:extLst>
                    <a:ext uri="{9D8B030D-6E8A-4147-A177-3AD203B41FA5}">
                      <a16:colId xmlns:a16="http://schemas.microsoft.com/office/drawing/2014/main" val="6631096"/>
                    </a:ext>
                  </a:extLst>
                </a:gridCol>
                <a:gridCol w="2812210">
                  <a:extLst>
                    <a:ext uri="{9D8B030D-6E8A-4147-A177-3AD203B41FA5}">
                      <a16:colId xmlns:a16="http://schemas.microsoft.com/office/drawing/2014/main" val="3479606856"/>
                    </a:ext>
                  </a:extLst>
                </a:gridCol>
              </a:tblGrid>
              <a:tr h="61081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Treatment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Payment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Operations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15794201"/>
                  </a:ext>
                </a:extLst>
              </a:tr>
              <a:tr h="2128263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chemeClr val="tx2"/>
                          </a:solidFill>
                        </a:rPr>
                        <a:t>Coordinating Care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chemeClr val="tx2"/>
                          </a:solidFill>
                        </a:rPr>
                        <a:t>Referrals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chemeClr val="tx2"/>
                          </a:solidFill>
                        </a:rPr>
                        <a:t>Consultations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chemeClr val="tx2"/>
                          </a:solidFill>
                        </a:rPr>
                        <a:t>Second opinions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chemeClr val="tx2"/>
                          </a:solidFill>
                        </a:rPr>
                        <a:t>Managing patient health across providers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chemeClr val="tx2"/>
                          </a:solidFill>
                        </a:rPr>
                        <a:t>Billing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chemeClr val="tx2"/>
                          </a:solidFill>
                        </a:rPr>
                        <a:t>Claims management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chemeClr val="tx2"/>
                          </a:solidFill>
                        </a:rPr>
                        <a:t>Obtaining premiums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chemeClr val="tx2"/>
                          </a:solidFill>
                        </a:rPr>
                        <a:t>Determining coverage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chemeClr val="tx2"/>
                          </a:solidFill>
                        </a:rPr>
                        <a:t>Quality assessment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chemeClr val="tx2"/>
                          </a:solidFill>
                        </a:rPr>
                        <a:t>Staff training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chemeClr val="tx2"/>
                          </a:solidFill>
                        </a:rPr>
                        <a:t>Auditing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chemeClr val="tx2"/>
                          </a:solidFill>
                        </a:rPr>
                        <a:t>Business planning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chemeClr val="tx2"/>
                          </a:solidFill>
                        </a:rPr>
                        <a:t>Fraud detection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04235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39996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517BE5-6381-13E6-C188-0BCDB6918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D6CC7E0-1C51-D07B-876F-647EF76D1AC5}"/>
              </a:ext>
            </a:extLst>
          </p:cNvPr>
          <p:cNvSpPr/>
          <p:nvPr/>
        </p:nvSpPr>
        <p:spPr>
          <a:xfrm>
            <a:off x="1304975" y="399598"/>
            <a:ext cx="10887026" cy="7711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09876-2D47-16BC-30D2-94A1DF5BA6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Scheduling University</a:t>
            </a:r>
            <a:endParaRPr lang="en-US" dirty="0">
              <a:solidFill>
                <a:schemeClr val="tx1"/>
              </a:solidFill>
              <a:cs typeface="Arial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02E6D59D-AD66-60BC-5048-B289575637D6}"/>
              </a:ext>
            </a:extLst>
          </p:cNvPr>
          <p:cNvSpPr txBox="1">
            <a:spLocks/>
          </p:cNvSpPr>
          <p:nvPr/>
        </p:nvSpPr>
        <p:spPr>
          <a:xfrm>
            <a:off x="1577162" y="318664"/>
            <a:ext cx="6107082" cy="952595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>
            <a:lvl1pPr marL="0" marR="0" indent="0" algn="l" defTabSz="6095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HIPAA and OR Scheduling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0924A307-D339-7E6B-9BF0-EC3B47372952}"/>
              </a:ext>
            </a:extLst>
          </p:cNvPr>
          <p:cNvSpPr txBox="1">
            <a:spLocks/>
          </p:cNvSpPr>
          <p:nvPr/>
        </p:nvSpPr>
        <p:spPr>
          <a:xfrm>
            <a:off x="1699403" y="1948419"/>
            <a:ext cx="2889850" cy="29611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11135" indent="-311135" algn="l" defTabSz="60957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400" b="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 marL="541840" indent="-234939" algn="l" defTabSz="60957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66196" indent="-224356" algn="l" defTabSz="6095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Wingdings" pitchFamily="2" charset="2"/>
              <a:buChar char="§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99018" indent="-232822" algn="l" defTabSz="6095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Arial"/>
              <a:buChar char="–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227605" indent="-226473" algn="l" defTabSz="60957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63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chemeClr val="tx2"/>
                </a:solidFill>
              </a:rPr>
              <a:t>Although broad, TPO doesn’t cover everything. Certain sensitive information, such as psychotherapy notes, still require </a:t>
            </a:r>
            <a:r>
              <a:rPr lang="en-US" dirty="0">
                <a:solidFill>
                  <a:schemeClr val="accent2"/>
                </a:solidFill>
                <a:latin typeface="+mj-lt"/>
              </a:rPr>
              <a:t>specific authorization.</a:t>
            </a:r>
            <a:endParaRPr lang="en-US" sz="4000" dirty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207538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908963-2372-7A0B-4326-1F3270907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56E2ABC-7DBD-7062-A7B7-1B68D1E4D4ED}"/>
              </a:ext>
            </a:extLst>
          </p:cNvPr>
          <p:cNvSpPr/>
          <p:nvPr/>
        </p:nvSpPr>
        <p:spPr>
          <a:xfrm>
            <a:off x="1304975" y="399598"/>
            <a:ext cx="10887026" cy="7711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49FF59-CDB9-3EF5-BE96-5CF869066C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Scheduling University</a:t>
            </a:r>
            <a:endParaRPr lang="en-US" dirty="0">
              <a:solidFill>
                <a:schemeClr val="tx1"/>
              </a:solidFill>
              <a:cs typeface="Arial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1D725358-4D16-FF59-693D-CEBD0CCCF4F2}"/>
              </a:ext>
            </a:extLst>
          </p:cNvPr>
          <p:cNvSpPr txBox="1">
            <a:spLocks/>
          </p:cNvSpPr>
          <p:nvPr/>
        </p:nvSpPr>
        <p:spPr>
          <a:xfrm>
            <a:off x="1577162" y="318664"/>
            <a:ext cx="6107082" cy="952595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>
            <a:lvl1pPr marL="0" marR="0" indent="0" algn="l" defTabSz="6095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HIPAA and OR Scheduling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AF43D178-DFF6-DEDE-1380-7BD582D5A4FD}"/>
              </a:ext>
            </a:extLst>
          </p:cNvPr>
          <p:cNvSpPr txBox="1">
            <a:spLocks/>
          </p:cNvSpPr>
          <p:nvPr/>
        </p:nvSpPr>
        <p:spPr>
          <a:xfrm>
            <a:off x="1699403" y="3786997"/>
            <a:ext cx="3303918" cy="20487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11135" indent="-311135" algn="l" defTabSz="60957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400" b="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 marL="541840" indent="-234939" algn="l" defTabSz="60957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66196" indent="-224356" algn="l" defTabSz="6095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Wingdings" pitchFamily="2" charset="2"/>
              <a:buChar char="§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99018" indent="-232822" algn="l" defTabSz="6095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Arial"/>
              <a:buChar char="–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227605" indent="-226473" algn="l" defTabSz="60957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63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i="1" dirty="0">
                <a:solidFill>
                  <a:schemeClr val="tx2"/>
                </a:solidFill>
              </a:rPr>
              <a:t>Now, let’s look at some situations you may encounter on the job.</a:t>
            </a:r>
            <a:endParaRPr lang="en-US" b="1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2534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702ED7-EEA3-272A-CCBF-11C678F75B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E1B2C1-DCF9-C6FB-5A23-E1724A3423A6}"/>
              </a:ext>
            </a:extLst>
          </p:cNvPr>
          <p:cNvSpPr/>
          <p:nvPr/>
        </p:nvSpPr>
        <p:spPr>
          <a:xfrm>
            <a:off x="1304975" y="399598"/>
            <a:ext cx="10887026" cy="7711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3BED03-037F-74C7-A285-210EC2D3AA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55051" y="6295496"/>
            <a:ext cx="1795847" cy="243840"/>
          </a:xfrm>
        </p:spPr>
        <p:txBody>
          <a:bodyPr/>
          <a:lstStyle/>
          <a:p>
            <a:r>
              <a:rPr lang="en-US" dirty="0">
                <a:cs typeface="Arial"/>
              </a:rPr>
              <a:t>Scheduling University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42BB43-0C28-E898-B5A6-ACC09D568BB4}"/>
              </a:ext>
            </a:extLst>
          </p:cNvPr>
          <p:cNvSpPr/>
          <p:nvPr/>
        </p:nvSpPr>
        <p:spPr>
          <a:xfrm>
            <a:off x="1577162" y="3409825"/>
            <a:ext cx="8091599" cy="2565348"/>
          </a:xfrm>
          <a:prstGeom prst="rect">
            <a:avLst/>
          </a:prstGeom>
          <a:solidFill>
            <a:schemeClr val="bg1">
              <a:alpha val="69804"/>
            </a:schemeClr>
          </a:solidFill>
          <a:ln w="28575">
            <a:solidFill>
              <a:schemeClr val="accent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C7D8FF3-F891-3B8A-10E0-F9193E2FC7F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753891" y="3542732"/>
            <a:ext cx="7738140" cy="2355592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chemeClr val="tx2"/>
                </a:solidFill>
              </a:rPr>
              <a:t>A patient’s wife arrives at the facility and approaches you to request a copy of medical record information on her husband, who was a patient at the facility. You go ahead and process the request without asking the patient to complete a HIPAA-compliant authorization. </a:t>
            </a:r>
          </a:p>
          <a:p>
            <a:pPr marL="0" indent="0">
              <a:buNone/>
            </a:pPr>
            <a:r>
              <a:rPr lang="en-US" sz="2000" b="1" i="1" dirty="0">
                <a:solidFill>
                  <a:schemeClr val="tx2"/>
                </a:solidFill>
              </a:rPr>
              <a:t>Is this HIPAA Compliant?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92DE51-AAF1-7707-FB92-A1B338DD4FEE}"/>
              </a:ext>
            </a:extLst>
          </p:cNvPr>
          <p:cNvSpPr/>
          <p:nvPr/>
        </p:nvSpPr>
        <p:spPr>
          <a:xfrm>
            <a:off x="265866" y="135358"/>
            <a:ext cx="1889186" cy="3376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Scenario 2: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C63271BA-A24A-7F9A-81D2-46D73CE3F9EA}"/>
              </a:ext>
            </a:extLst>
          </p:cNvPr>
          <p:cNvSpPr txBox="1">
            <a:spLocks/>
          </p:cNvSpPr>
          <p:nvPr/>
        </p:nvSpPr>
        <p:spPr>
          <a:xfrm>
            <a:off x="1577162" y="318664"/>
            <a:ext cx="6107082" cy="952595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>
            <a:lvl1pPr marL="0" marR="0" indent="0" algn="l" defTabSz="6095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HIPAA and OR Scheduling</a:t>
            </a:r>
          </a:p>
        </p:txBody>
      </p:sp>
    </p:spTree>
    <p:extLst>
      <p:ext uri="{BB962C8B-B14F-4D97-AF65-F5344CB8AC3E}">
        <p14:creationId xmlns:p14="http://schemas.microsoft.com/office/powerpoint/2010/main" val="13757180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5C94F4-DE46-32AD-B0CB-AA17BA749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AB8E2E9-FA31-1A37-8EF7-8175EA1EFBEB}"/>
              </a:ext>
            </a:extLst>
          </p:cNvPr>
          <p:cNvSpPr/>
          <p:nvPr/>
        </p:nvSpPr>
        <p:spPr>
          <a:xfrm>
            <a:off x="1304975" y="399598"/>
            <a:ext cx="10887026" cy="7711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7CAD420-DED7-919B-687C-179FA0522C96}"/>
              </a:ext>
            </a:extLst>
          </p:cNvPr>
          <p:cNvSpPr/>
          <p:nvPr/>
        </p:nvSpPr>
        <p:spPr>
          <a:xfrm>
            <a:off x="1301690" y="3149336"/>
            <a:ext cx="10890311" cy="29112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914BBE-CB34-0BBE-32CC-D2E2E10A96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55052" y="6295496"/>
            <a:ext cx="1821726" cy="243840"/>
          </a:xfrm>
        </p:spPr>
        <p:txBody>
          <a:bodyPr/>
          <a:lstStyle/>
          <a:p>
            <a:r>
              <a:rPr lang="en-US" dirty="0">
                <a:cs typeface="Arial"/>
              </a:rPr>
              <a:t>Scheduling University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89E4E8-EDE6-868C-6F58-6B36E6595812}"/>
              </a:ext>
            </a:extLst>
          </p:cNvPr>
          <p:cNvSpPr txBox="1"/>
          <p:nvPr/>
        </p:nvSpPr>
        <p:spPr>
          <a:xfrm>
            <a:off x="1465008" y="2503826"/>
            <a:ext cx="1076174" cy="64551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 algn="l">
              <a:spcBef>
                <a:spcPts val="0"/>
              </a:spcBef>
              <a:buFont typeface="Arial"/>
              <a:buNone/>
            </a:pPr>
            <a:r>
              <a:rPr lang="en-US" sz="4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No.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CE20136-513E-F7B1-44E8-F0859D2484AD}"/>
              </a:ext>
            </a:extLst>
          </p:cNvPr>
          <p:cNvSpPr txBox="1">
            <a:spLocks/>
          </p:cNvSpPr>
          <p:nvPr/>
        </p:nvSpPr>
        <p:spPr>
          <a:xfrm>
            <a:off x="1577162" y="3271485"/>
            <a:ext cx="10077125" cy="4300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45720" rIns="91440" bIns="45720" rtlCol="0" anchor="b">
            <a:noAutofit/>
          </a:bodyPr>
          <a:lstStyle>
            <a:lvl1pPr marL="0" indent="0" algn="l" defTabSz="914354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None/>
              <a:tabLst/>
              <a:defRPr lang="en-US" sz="2133" b="1" i="0" kern="1200" spc="0" baseline="0" dirty="0" smtClean="0">
                <a:solidFill>
                  <a:schemeClr val="tx1"/>
                </a:solidFill>
                <a:latin typeface="Arial Bold"/>
                <a:ea typeface="ヒラギノ角ゴ Pro W3" charset="0"/>
                <a:cs typeface="Arial Bold"/>
              </a:defRPr>
            </a:lvl1pPr>
            <a:lvl2pPr marL="541840" indent="-234939" algn="l" defTabSz="60957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66196" indent="-224356" algn="l" defTabSz="6095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Wingdings" pitchFamily="2" charset="2"/>
              <a:buChar char="§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99018" indent="-232822" algn="l" defTabSz="6095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Arial"/>
              <a:buChar char="–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227605" indent="-226473" algn="l" defTabSz="60957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63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not ok to allow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anyone</a:t>
            </a:r>
            <a:r>
              <a:rPr lang="en-US" sz="20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access to medical records without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 consent.</a:t>
            </a:r>
            <a:endParaRPr lang="en-US" sz="20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FAD4B5-5311-BB7D-6929-8D6E60A1F839}"/>
              </a:ext>
            </a:extLst>
          </p:cNvPr>
          <p:cNvSpPr/>
          <p:nvPr/>
        </p:nvSpPr>
        <p:spPr>
          <a:xfrm>
            <a:off x="1577162" y="4083621"/>
            <a:ext cx="9585419" cy="1651477"/>
          </a:xfrm>
          <a:prstGeom prst="rect">
            <a:avLst/>
          </a:prstGeom>
          <a:solidFill>
            <a:schemeClr val="accent2">
              <a:alpha val="89804"/>
            </a:schemeClr>
          </a:solidFill>
          <a:ln w="28575">
            <a:solidFill>
              <a:schemeClr val="accent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290AF9F-3AC1-D837-F11A-B9678F35D97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949570" y="4207722"/>
            <a:ext cx="9100868" cy="1389572"/>
          </a:xfrm>
        </p:spPr>
        <p:txBody>
          <a:bodyPr/>
          <a:lstStyle/>
          <a:p>
            <a:pPr marL="0" indent="0">
              <a:buNone/>
            </a:pPr>
            <a:r>
              <a:rPr lang="en-US" sz="2200" b="1" dirty="0">
                <a:solidFill>
                  <a:schemeClr val="accent6"/>
                </a:solidFill>
              </a:rPr>
              <a:t>Worst Case Scenario: </a:t>
            </a:r>
            <a:r>
              <a:rPr lang="en-US" sz="2200" dirty="0">
                <a:solidFill>
                  <a:schemeClr val="bg1"/>
                </a:solidFill>
              </a:rPr>
              <a:t>The Office of Civil Rights calls with a complaint</a:t>
            </a:r>
          </a:p>
          <a:p>
            <a:pPr marL="0" indent="0">
              <a:buNone/>
            </a:pPr>
            <a:r>
              <a:rPr lang="en-US" sz="2200" dirty="0">
                <a:solidFill>
                  <a:schemeClr val="bg1"/>
                </a:solidFill>
              </a:rPr>
              <a:t>from the patient stating his records were released to his ex-wife </a:t>
            </a:r>
          </a:p>
          <a:p>
            <a:pPr marL="0" indent="0">
              <a:buNone/>
            </a:pPr>
            <a:r>
              <a:rPr lang="en-US" sz="2200" b="1" dirty="0">
                <a:solidFill>
                  <a:schemeClr val="bg1"/>
                </a:solidFill>
              </a:rPr>
              <a:t>without authorization,</a:t>
            </a:r>
            <a:r>
              <a:rPr lang="en-US" sz="2200" dirty="0">
                <a:solidFill>
                  <a:schemeClr val="bg1"/>
                </a:solidFill>
              </a:rPr>
              <a:t> causing him to lose custody of his children.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88C5AD-6575-165D-D7BD-6927D299540C}"/>
              </a:ext>
            </a:extLst>
          </p:cNvPr>
          <p:cNvSpPr/>
          <p:nvPr/>
        </p:nvSpPr>
        <p:spPr>
          <a:xfrm>
            <a:off x="265866" y="135358"/>
            <a:ext cx="1889186" cy="3376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Scenario 2:</a:t>
            </a: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B439F9C2-C2C9-42DC-F371-6E3BA17B6775}"/>
              </a:ext>
            </a:extLst>
          </p:cNvPr>
          <p:cNvSpPr txBox="1">
            <a:spLocks/>
          </p:cNvSpPr>
          <p:nvPr/>
        </p:nvSpPr>
        <p:spPr>
          <a:xfrm>
            <a:off x="1577162" y="318664"/>
            <a:ext cx="6107082" cy="952595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>
            <a:lvl1pPr marL="0" marR="0" indent="0" algn="l" defTabSz="6095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HIPAA and OR Scheduling</a:t>
            </a:r>
          </a:p>
        </p:txBody>
      </p:sp>
      <p:pic>
        <p:nvPicPr>
          <p:cNvPr id="5" name="Picture 4" descr="A yellow and blue triangle sign&#10;&#10;AI-generated content may be incorrect.">
            <a:extLst>
              <a:ext uri="{FF2B5EF4-FFF2-40B4-BE49-F238E27FC236}">
                <a16:creationId xmlns:a16="http://schemas.microsoft.com/office/drawing/2014/main" id="{7257D3DA-7846-5271-5D86-520B360BEC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80000" flipH="1">
            <a:off x="641643" y="2399841"/>
            <a:ext cx="943912" cy="8259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04656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427A7F-8774-83A3-ECAA-AA5FD9737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E672BDA-FE82-7DE1-5EA4-CD837DC9F33A}"/>
              </a:ext>
            </a:extLst>
          </p:cNvPr>
          <p:cNvSpPr/>
          <p:nvPr/>
        </p:nvSpPr>
        <p:spPr>
          <a:xfrm>
            <a:off x="1304975" y="399598"/>
            <a:ext cx="10887026" cy="7711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05C773-372E-59AA-59D8-2BCD199F5DE3}"/>
              </a:ext>
            </a:extLst>
          </p:cNvPr>
          <p:cNvSpPr/>
          <p:nvPr/>
        </p:nvSpPr>
        <p:spPr>
          <a:xfrm>
            <a:off x="2320924" y="1732111"/>
            <a:ext cx="8088349" cy="3562904"/>
          </a:xfrm>
          <a:prstGeom prst="rect">
            <a:avLst/>
          </a:prstGeom>
          <a:solidFill>
            <a:schemeClr val="bg1">
              <a:alpha val="69804"/>
            </a:schemeClr>
          </a:solidFill>
          <a:ln w="28575">
            <a:solidFill>
              <a:schemeClr val="accent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4AEF9B-6175-A936-880B-DE1D256BDD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Scheduling University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6E891E8-A01E-A292-982B-D906166E4A6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505239" y="1933635"/>
            <a:ext cx="7719717" cy="3115081"/>
          </a:xfrm>
        </p:spPr>
        <p:txBody>
          <a:bodyPr/>
          <a:lstStyle/>
          <a:p>
            <a:pPr marL="0" indent="0">
              <a:buNone/>
            </a:pPr>
            <a:r>
              <a:rPr lang="en-US" sz="2200" dirty="0">
                <a:solidFill>
                  <a:schemeClr val="tx2"/>
                </a:solidFill>
              </a:rPr>
              <a:t>If a family member calls the scheduling office requesting information about their patient, inform them that you cannot provide medical or personal details if </a:t>
            </a:r>
            <a:r>
              <a:rPr lang="en-US" sz="2200" b="1" dirty="0">
                <a:solidFill>
                  <a:schemeClr val="tx2"/>
                </a:solidFill>
              </a:rPr>
              <a:t>consent has not been given. </a:t>
            </a:r>
          </a:p>
          <a:p>
            <a:pPr marL="0" indent="0">
              <a:buNone/>
            </a:pPr>
            <a:r>
              <a:rPr lang="en-US" sz="2200" dirty="0">
                <a:solidFill>
                  <a:schemeClr val="tx2"/>
                </a:solidFill>
              </a:rPr>
              <a:t>If they persist, explain the importance of HIPAA and the need to protect healthcare information. If they persist even further and you become uncomfortable… 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BC03F25-2777-98AF-53F3-117060B8DB5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20925" y="331788"/>
            <a:ext cx="9871075" cy="1081087"/>
          </a:xfrm>
        </p:spPr>
        <p:txBody>
          <a:bodyPr/>
          <a:lstStyle/>
          <a:p>
            <a:r>
              <a:rPr lang="en-US" dirty="0"/>
              <a:t>HIPAA and OR Scheduling</a:t>
            </a:r>
          </a:p>
        </p:txBody>
      </p:sp>
      <p:pic>
        <p:nvPicPr>
          <p:cNvPr id="5" name="Picture 4" descr="A yellow and blue triangle sign&#10;&#10;AI-generated content may be incorrect.">
            <a:extLst>
              <a:ext uri="{FF2B5EF4-FFF2-40B4-BE49-F238E27FC236}">
                <a16:creationId xmlns:a16="http://schemas.microsoft.com/office/drawing/2014/main" id="{BC705357-36CD-4F01-013B-DD4ED1ABC3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80000" flipH="1">
            <a:off x="1540361" y="2000394"/>
            <a:ext cx="943912" cy="8259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01940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4437E-B75A-8FB2-CB5C-C5E2ABC573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778707A-2BF9-359A-94DF-8DBE0B7B978C}"/>
              </a:ext>
            </a:extLst>
          </p:cNvPr>
          <p:cNvSpPr/>
          <p:nvPr/>
        </p:nvSpPr>
        <p:spPr>
          <a:xfrm>
            <a:off x="1304975" y="399598"/>
            <a:ext cx="10887026" cy="7711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700F34-3E69-1E14-75CD-97B065280441}"/>
              </a:ext>
            </a:extLst>
          </p:cNvPr>
          <p:cNvSpPr/>
          <p:nvPr/>
        </p:nvSpPr>
        <p:spPr>
          <a:xfrm>
            <a:off x="2320924" y="1732111"/>
            <a:ext cx="8088349" cy="3562904"/>
          </a:xfrm>
          <a:prstGeom prst="rect">
            <a:avLst/>
          </a:prstGeom>
          <a:solidFill>
            <a:schemeClr val="bg1">
              <a:alpha val="69804"/>
            </a:schemeClr>
          </a:solidFill>
          <a:ln w="28575">
            <a:solidFill>
              <a:schemeClr val="accent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3E1495-2AFC-53E9-409C-2C6B65756EF6}"/>
              </a:ext>
            </a:extLst>
          </p:cNvPr>
          <p:cNvSpPr/>
          <p:nvPr/>
        </p:nvSpPr>
        <p:spPr>
          <a:xfrm>
            <a:off x="2562446" y="4784650"/>
            <a:ext cx="5401339" cy="404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B176CC-4739-BDEA-30B8-B96FEA1E7F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Scheduling University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E3C928D-7682-193B-A8F4-E7D3BFF6C06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20925" y="331788"/>
            <a:ext cx="9871075" cy="1081087"/>
          </a:xfrm>
        </p:spPr>
        <p:txBody>
          <a:bodyPr/>
          <a:lstStyle/>
          <a:p>
            <a:r>
              <a:rPr lang="en-US" dirty="0"/>
              <a:t>HIPAA and OR Scheduling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72124EC4-C849-3B63-FBFB-BF9F4484525F}"/>
              </a:ext>
            </a:extLst>
          </p:cNvPr>
          <p:cNvSpPr txBox="1">
            <a:spLocks/>
          </p:cNvSpPr>
          <p:nvPr/>
        </p:nvSpPr>
        <p:spPr>
          <a:xfrm>
            <a:off x="2505456" y="1929384"/>
            <a:ext cx="7719717" cy="33700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11135" indent="-311135" algn="l" defTabSz="60957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400" b="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 marL="541840" indent="-234939" algn="l" defTabSz="60957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66196" indent="-224356" algn="l" defTabSz="6095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Wingdings" pitchFamily="2" charset="2"/>
              <a:buChar char="§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99018" indent="-232822" algn="l" defTabSz="6095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Arial"/>
              <a:buChar char="–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227605" indent="-226473" algn="l" defTabSz="60957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63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200" dirty="0">
                <a:solidFill>
                  <a:schemeClr val="tx2"/>
                </a:solidFill>
              </a:rPr>
              <a:t>If a family member calls the scheduling office requesting information about their patient, inform them that you cannot provide medical or personal details if </a:t>
            </a:r>
            <a:r>
              <a:rPr lang="en-US" sz="2200" b="1" dirty="0">
                <a:solidFill>
                  <a:schemeClr val="tx2"/>
                </a:solidFill>
              </a:rPr>
              <a:t>consent has not been given.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200" dirty="0">
                <a:solidFill>
                  <a:schemeClr val="tx2"/>
                </a:solidFill>
              </a:rPr>
              <a:t>If they persist, explain the importance of HIPAA and the need to protect healthcare information. If they persist even further and you become uncomfortable… 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i="1" dirty="0">
                <a:solidFill>
                  <a:schemeClr val="bg1"/>
                </a:solidFill>
              </a:rPr>
              <a:t> Be sure to involve your supervisor.</a:t>
            </a:r>
          </a:p>
        </p:txBody>
      </p:sp>
      <p:pic>
        <p:nvPicPr>
          <p:cNvPr id="5" name="Picture 4" descr="A yellow and blue triangle sign&#10;&#10;AI-generated content may be incorrect.">
            <a:extLst>
              <a:ext uri="{FF2B5EF4-FFF2-40B4-BE49-F238E27FC236}">
                <a16:creationId xmlns:a16="http://schemas.microsoft.com/office/drawing/2014/main" id="{8229661C-45C4-2E4D-FFD6-460C803C0F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80000" flipH="1">
            <a:off x="1540361" y="2000394"/>
            <a:ext cx="943912" cy="8259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34029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442FF6-BF46-34FC-F4B1-6815E03B2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15E420B-8A10-4F79-467F-87EE7E3DC524}"/>
              </a:ext>
            </a:extLst>
          </p:cNvPr>
          <p:cNvSpPr/>
          <p:nvPr/>
        </p:nvSpPr>
        <p:spPr>
          <a:xfrm>
            <a:off x="1304975" y="399598"/>
            <a:ext cx="10887026" cy="7711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E2673C-D801-D652-699B-6A9F69FBF6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55051" y="6295496"/>
            <a:ext cx="1554307" cy="243840"/>
          </a:xfrm>
        </p:spPr>
        <p:txBody>
          <a:bodyPr/>
          <a:lstStyle/>
          <a:p>
            <a:r>
              <a:rPr lang="en-US" dirty="0">
                <a:cs typeface="Arial"/>
              </a:rPr>
              <a:t>Scheduling University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651003-BBAB-DEA0-7600-A8DD4869784E}"/>
              </a:ext>
            </a:extLst>
          </p:cNvPr>
          <p:cNvSpPr/>
          <p:nvPr/>
        </p:nvSpPr>
        <p:spPr>
          <a:xfrm>
            <a:off x="7684244" y="1456061"/>
            <a:ext cx="4002298" cy="3265507"/>
          </a:xfrm>
          <a:prstGeom prst="rect">
            <a:avLst/>
          </a:prstGeom>
          <a:solidFill>
            <a:schemeClr val="bg1">
              <a:alpha val="69804"/>
            </a:schemeClr>
          </a:solidFill>
          <a:ln w="28575">
            <a:solidFill>
              <a:schemeClr val="accent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2FDA5AA-8B76-D480-7DE2-089472BF37F5}"/>
              </a:ext>
            </a:extLst>
          </p:cNvPr>
          <p:cNvSpPr txBox="1">
            <a:spLocks/>
          </p:cNvSpPr>
          <p:nvPr/>
        </p:nvSpPr>
        <p:spPr>
          <a:xfrm>
            <a:off x="7775891" y="1790772"/>
            <a:ext cx="3910651" cy="27532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11135" indent="-311135" algn="l" defTabSz="60957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400" b="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 marL="541840" indent="-234939" algn="l" defTabSz="60957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66196" indent="-224356" algn="l" defTabSz="6095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Wingdings" pitchFamily="2" charset="2"/>
              <a:buChar char="§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99018" indent="-232822" algn="l" defTabSz="6095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Arial"/>
              <a:buChar char="–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227605" indent="-226473" algn="l" defTabSz="60957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63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9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Rachel and Cody work together and regularly email PHI to each other. After training, Rachel asks her manager if she should have encrypted her emails, and she says no.</a:t>
            </a:r>
          </a:p>
          <a:p>
            <a:pPr marL="0" indent="0">
              <a:buNone/>
            </a:pPr>
            <a:r>
              <a:rPr lang="en-US" sz="19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this HIPAA Compliant? 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DC7852C-EA93-8B6C-1E7A-96A545192A53}"/>
              </a:ext>
            </a:extLst>
          </p:cNvPr>
          <p:cNvSpPr txBox="1">
            <a:spLocks/>
          </p:cNvSpPr>
          <p:nvPr/>
        </p:nvSpPr>
        <p:spPr>
          <a:xfrm>
            <a:off x="1577162" y="318664"/>
            <a:ext cx="6107082" cy="952595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>
            <a:lvl1pPr marL="0" marR="0" indent="0" algn="l" defTabSz="6095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HIPAA and OR Scheduling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15E0E8-B769-501C-6E3F-BE170B3830B8}"/>
              </a:ext>
            </a:extLst>
          </p:cNvPr>
          <p:cNvSpPr/>
          <p:nvPr/>
        </p:nvSpPr>
        <p:spPr>
          <a:xfrm>
            <a:off x="265866" y="135358"/>
            <a:ext cx="1889186" cy="3376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Scenario 3:</a:t>
            </a:r>
          </a:p>
        </p:txBody>
      </p:sp>
    </p:spTree>
    <p:extLst>
      <p:ext uri="{BB962C8B-B14F-4D97-AF65-F5344CB8AC3E}">
        <p14:creationId xmlns:p14="http://schemas.microsoft.com/office/powerpoint/2010/main" val="33189063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AA2989-C6E9-A819-071B-795069099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626A8D3-AE9D-3C57-CB10-F34C8861CC4B}"/>
              </a:ext>
            </a:extLst>
          </p:cNvPr>
          <p:cNvSpPr/>
          <p:nvPr/>
        </p:nvSpPr>
        <p:spPr>
          <a:xfrm>
            <a:off x="1304975" y="399598"/>
            <a:ext cx="10887026" cy="7711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E5F0A9-08BC-9998-A2B3-A2F46ABF66DC}"/>
              </a:ext>
            </a:extLst>
          </p:cNvPr>
          <p:cNvSpPr/>
          <p:nvPr/>
        </p:nvSpPr>
        <p:spPr>
          <a:xfrm>
            <a:off x="1301690" y="5203757"/>
            <a:ext cx="10890311" cy="771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22BF40-4B38-040F-78EF-04B60B2E96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55052" y="6295496"/>
            <a:ext cx="1528428" cy="243840"/>
          </a:xfrm>
        </p:spPr>
        <p:txBody>
          <a:bodyPr/>
          <a:lstStyle/>
          <a:p>
            <a:r>
              <a:rPr lang="en-US" dirty="0">
                <a:cs typeface="Arial"/>
              </a:rPr>
              <a:t>Scheduling University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C3C9C0-4A29-2F70-C03C-127310090657}"/>
              </a:ext>
            </a:extLst>
          </p:cNvPr>
          <p:cNvSpPr txBox="1"/>
          <p:nvPr/>
        </p:nvSpPr>
        <p:spPr>
          <a:xfrm>
            <a:off x="1571982" y="4515268"/>
            <a:ext cx="1528549" cy="77110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 algn="l">
              <a:spcBef>
                <a:spcPts val="0"/>
              </a:spcBef>
              <a:buFont typeface="Arial"/>
              <a:buNone/>
            </a:pPr>
            <a:r>
              <a:rPr lang="en-US" sz="4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Yes.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5C768FE-E239-42F1-6521-4E83DF8F5DB2}"/>
              </a:ext>
            </a:extLst>
          </p:cNvPr>
          <p:cNvSpPr txBox="1">
            <a:spLocks/>
          </p:cNvSpPr>
          <p:nvPr/>
        </p:nvSpPr>
        <p:spPr>
          <a:xfrm>
            <a:off x="1684137" y="5286368"/>
            <a:ext cx="10002405" cy="68848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45720" rIns="91440" bIns="45720" rtlCol="0" anchor="b">
            <a:noAutofit/>
          </a:bodyPr>
          <a:lstStyle>
            <a:lvl1pPr marL="0" indent="0" algn="l" defTabSz="914354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None/>
              <a:tabLst/>
              <a:defRPr lang="en-US" sz="2133" b="1" i="0" kern="1200" spc="0" baseline="0" dirty="0" smtClean="0">
                <a:solidFill>
                  <a:schemeClr val="tx1"/>
                </a:solidFill>
                <a:latin typeface="Arial Bold"/>
                <a:ea typeface="ヒラギノ角ゴ Pro W3" charset="0"/>
                <a:cs typeface="Arial Bold"/>
              </a:defRPr>
            </a:lvl1pPr>
            <a:lvl2pPr marL="541840" indent="-234939" algn="l" defTabSz="60957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66196" indent="-224356" algn="l" defTabSz="6095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Wingdings" pitchFamily="2" charset="2"/>
              <a:buChar char="§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99018" indent="-232822" algn="l" defTabSz="6095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Arial"/>
              <a:buChar char="–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227605" indent="-226473" algn="l" defTabSz="60957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63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Since the information was emailed between Parallon email addresses, we do not need to encrypt the email.</a:t>
            </a:r>
            <a:endParaRPr lang="en-US" sz="20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5CF3091-2CD5-F121-AD03-D30DC7F7A2DA}"/>
              </a:ext>
            </a:extLst>
          </p:cNvPr>
          <p:cNvSpPr txBox="1">
            <a:spLocks/>
          </p:cNvSpPr>
          <p:nvPr/>
        </p:nvSpPr>
        <p:spPr>
          <a:xfrm>
            <a:off x="1577162" y="318664"/>
            <a:ext cx="6107082" cy="952595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>
            <a:lvl1pPr marL="0" marR="0" indent="0" algn="l" defTabSz="6095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HIPAA and OR Scheduling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894BEF9-6860-4819-5CE6-36F5F0C01DF5}"/>
              </a:ext>
            </a:extLst>
          </p:cNvPr>
          <p:cNvSpPr/>
          <p:nvPr/>
        </p:nvSpPr>
        <p:spPr>
          <a:xfrm>
            <a:off x="265866" y="135358"/>
            <a:ext cx="1889186" cy="3376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Scenario 3:</a:t>
            </a:r>
          </a:p>
        </p:txBody>
      </p:sp>
      <p:pic>
        <p:nvPicPr>
          <p:cNvPr id="7" name="Picture 6" descr="A yellow shield with a check mark&#10;&#10;AI-generated content may be incorrect.">
            <a:extLst>
              <a:ext uri="{FF2B5EF4-FFF2-40B4-BE49-F238E27FC236}">
                <a16:creationId xmlns:a16="http://schemas.microsoft.com/office/drawing/2014/main" id="{78294B60-0907-4C50-5847-A9895173B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97" y="4405492"/>
            <a:ext cx="826972" cy="8269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0544368-9249-0A7F-5CFE-1637F07BDEEA}"/>
              </a:ext>
            </a:extLst>
          </p:cNvPr>
          <p:cNvSpPr/>
          <p:nvPr/>
        </p:nvSpPr>
        <p:spPr>
          <a:xfrm>
            <a:off x="7684244" y="1456061"/>
            <a:ext cx="4002298" cy="3265507"/>
          </a:xfrm>
          <a:prstGeom prst="rect">
            <a:avLst/>
          </a:prstGeom>
          <a:solidFill>
            <a:schemeClr val="bg1">
              <a:alpha val="69804"/>
            </a:schemeClr>
          </a:solidFill>
          <a:ln w="28575">
            <a:solidFill>
              <a:schemeClr val="accent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3168C04-38B8-7145-55FA-BD6DCBA3C667}"/>
              </a:ext>
            </a:extLst>
          </p:cNvPr>
          <p:cNvSpPr txBox="1">
            <a:spLocks/>
          </p:cNvSpPr>
          <p:nvPr/>
        </p:nvSpPr>
        <p:spPr>
          <a:xfrm>
            <a:off x="7775891" y="1790772"/>
            <a:ext cx="3910651" cy="27532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11135" indent="-311135" algn="l" defTabSz="60957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400" b="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 marL="541840" indent="-234939" algn="l" defTabSz="60957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66196" indent="-224356" algn="l" defTabSz="6095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Wingdings" pitchFamily="2" charset="2"/>
              <a:buChar char="§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99018" indent="-232822" algn="l" defTabSz="6095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Arial"/>
              <a:buChar char="–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227605" indent="-226473" algn="l" defTabSz="60957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63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9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Rachel and Cody work together and regularly email PHI to each other. After training, Rachel asks her manager if she should have encrypted her emails, and she says no.</a:t>
            </a:r>
          </a:p>
          <a:p>
            <a:pPr marL="0" indent="0">
              <a:buNone/>
            </a:pPr>
            <a:r>
              <a:rPr lang="en-US" sz="19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this HIPAA Compliant?  </a:t>
            </a:r>
          </a:p>
        </p:txBody>
      </p:sp>
    </p:spTree>
    <p:extLst>
      <p:ext uri="{BB962C8B-B14F-4D97-AF65-F5344CB8AC3E}">
        <p14:creationId xmlns:p14="http://schemas.microsoft.com/office/powerpoint/2010/main" val="30075418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0AB1BA-23BE-2511-CF98-F5C2B6CED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5A293EB-89E9-6DCA-8B51-FF1068F221AB}"/>
              </a:ext>
            </a:extLst>
          </p:cNvPr>
          <p:cNvSpPr/>
          <p:nvPr/>
        </p:nvSpPr>
        <p:spPr>
          <a:xfrm>
            <a:off x="1304975" y="399598"/>
            <a:ext cx="10887026" cy="7711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FAB8D5-C129-D2DD-7529-48472BBFAA8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Scheduling University</a:t>
            </a:r>
            <a:endParaRPr lang="en-US" dirty="0">
              <a:solidFill>
                <a:schemeClr val="tx1"/>
              </a:solidFill>
              <a:cs typeface="Arial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361A7A24-FA2D-D000-5DED-99D08BE3E76F}"/>
              </a:ext>
            </a:extLst>
          </p:cNvPr>
          <p:cNvSpPr txBox="1">
            <a:spLocks/>
          </p:cNvSpPr>
          <p:nvPr/>
        </p:nvSpPr>
        <p:spPr>
          <a:xfrm>
            <a:off x="1577162" y="318664"/>
            <a:ext cx="6107082" cy="952595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>
            <a:lvl1pPr marL="0" marR="0" indent="0" algn="l" defTabSz="6095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HIPAA and OR Scheduling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0926E1D-1FA4-F582-9312-AC5C6C55BA4C}"/>
              </a:ext>
            </a:extLst>
          </p:cNvPr>
          <p:cNvSpPr/>
          <p:nvPr/>
        </p:nvSpPr>
        <p:spPr>
          <a:xfrm>
            <a:off x="6096001" y="1184275"/>
            <a:ext cx="5805577" cy="1273534"/>
          </a:xfrm>
          <a:prstGeom prst="rect">
            <a:avLst/>
          </a:prstGeom>
          <a:solidFill>
            <a:schemeClr val="bg1">
              <a:alpha val="69804"/>
            </a:schemeClr>
          </a:solidFill>
          <a:ln w="28575">
            <a:solidFill>
              <a:schemeClr val="accent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81DAC2-F486-0956-A9F5-B5BB0116BA2E}"/>
              </a:ext>
            </a:extLst>
          </p:cNvPr>
          <p:cNvSpPr txBox="1"/>
          <p:nvPr/>
        </p:nvSpPr>
        <p:spPr>
          <a:xfrm>
            <a:off x="6288658" y="1341324"/>
            <a:ext cx="5469147" cy="1056099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en-US" sz="2800" b="1" dirty="0">
                <a:solidFill>
                  <a:schemeClr val="accent3"/>
                </a:solidFill>
              </a:rPr>
              <a:t>How do </a:t>
            </a:r>
            <a:r>
              <a:rPr lang="en-US" sz="2800" b="1" u="sng" dirty="0">
                <a:solidFill>
                  <a:schemeClr val="accent3"/>
                </a:solidFill>
              </a:rPr>
              <a:t>you</a:t>
            </a:r>
            <a:r>
              <a:rPr lang="en-US" sz="2800" b="1" dirty="0">
                <a:solidFill>
                  <a:schemeClr val="accent3"/>
                </a:solidFill>
              </a:rPr>
              <a:t> think HIPAA affects how you do your job?</a:t>
            </a:r>
          </a:p>
        </p:txBody>
      </p:sp>
    </p:spTree>
    <p:extLst>
      <p:ext uri="{BB962C8B-B14F-4D97-AF65-F5344CB8AC3E}">
        <p14:creationId xmlns:p14="http://schemas.microsoft.com/office/powerpoint/2010/main" val="34237960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6F2907-1AE1-041F-EFB3-E4F267AA2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B6C883A-15F0-BCEA-CC58-603478F6AEBD}"/>
              </a:ext>
            </a:extLst>
          </p:cNvPr>
          <p:cNvSpPr/>
          <p:nvPr/>
        </p:nvSpPr>
        <p:spPr>
          <a:xfrm>
            <a:off x="1304975" y="399598"/>
            <a:ext cx="10887026" cy="7711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FFC80F-5EA4-2EF8-8F70-B6EAFBCACA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55051" y="6295496"/>
            <a:ext cx="1916617" cy="243840"/>
          </a:xfrm>
        </p:spPr>
        <p:txBody>
          <a:bodyPr/>
          <a:lstStyle/>
          <a:p>
            <a:r>
              <a:rPr lang="en-US" dirty="0">
                <a:cs typeface="Arial"/>
              </a:rPr>
              <a:t>Scheduling University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17089270-F075-79EE-519C-397085FBA9DD}"/>
              </a:ext>
            </a:extLst>
          </p:cNvPr>
          <p:cNvSpPr txBox="1">
            <a:spLocks/>
          </p:cNvSpPr>
          <p:nvPr/>
        </p:nvSpPr>
        <p:spPr>
          <a:xfrm>
            <a:off x="1577162" y="318664"/>
            <a:ext cx="6107082" cy="952595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>
            <a:lvl1pPr marL="0" marR="0" indent="0" algn="l" defTabSz="6095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HIPAA and OR Scheduling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9FC053-2354-5704-6EC3-C6FFCDE56712}"/>
              </a:ext>
            </a:extLst>
          </p:cNvPr>
          <p:cNvSpPr/>
          <p:nvPr/>
        </p:nvSpPr>
        <p:spPr>
          <a:xfrm>
            <a:off x="265866" y="135358"/>
            <a:ext cx="1889186" cy="3376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Scenario 4: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0E7B701-CDFC-292D-FA06-BB87578767A6}"/>
              </a:ext>
            </a:extLst>
          </p:cNvPr>
          <p:cNvGrpSpPr/>
          <p:nvPr/>
        </p:nvGrpSpPr>
        <p:grpSpPr>
          <a:xfrm>
            <a:off x="3940798" y="1570008"/>
            <a:ext cx="8041291" cy="1155940"/>
            <a:chOff x="4009810" y="2001329"/>
            <a:chExt cx="8041291" cy="115594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DCBDC63-DE67-9845-024E-C1BE517C5DDD}"/>
                </a:ext>
              </a:extLst>
            </p:cNvPr>
            <p:cNvSpPr/>
            <p:nvPr/>
          </p:nvSpPr>
          <p:spPr>
            <a:xfrm>
              <a:off x="4009810" y="2001329"/>
              <a:ext cx="8041291" cy="1155940"/>
            </a:xfrm>
            <a:prstGeom prst="rect">
              <a:avLst/>
            </a:prstGeom>
            <a:solidFill>
              <a:schemeClr val="bg1">
                <a:alpha val="69804"/>
              </a:schemeClr>
            </a:solidFill>
            <a:ln w="28575">
              <a:solidFill>
                <a:schemeClr val="accent2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 Placeholder 4">
              <a:extLst>
                <a:ext uri="{FF2B5EF4-FFF2-40B4-BE49-F238E27FC236}">
                  <a16:creationId xmlns:a16="http://schemas.microsoft.com/office/drawing/2014/main" id="{B8119FF1-1213-D0B2-9810-B92D14D4A305}"/>
                </a:ext>
              </a:extLst>
            </p:cNvPr>
            <p:cNvSpPr txBox="1">
              <a:spLocks/>
            </p:cNvSpPr>
            <p:nvPr/>
          </p:nvSpPr>
          <p:spPr>
            <a:xfrm>
              <a:off x="4101458" y="2147978"/>
              <a:ext cx="7656346" cy="87126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11135" indent="-311135" algn="l" defTabSz="60957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tabLst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Arial"/>
                </a:defRPr>
              </a:lvl1pPr>
              <a:lvl2pPr marL="541840" indent="-234939" algn="l" defTabSz="60957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2"/>
                </a:buClr>
                <a:buFont typeface="Courier New" panose="02070309020205020404" pitchFamily="49" charset="0"/>
                <a:buChar char="o"/>
                <a:tabLst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766196" indent="-224356" algn="l" defTabSz="60957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2"/>
                </a:buClr>
                <a:buFont typeface="Wingdings" pitchFamily="2" charset="2"/>
                <a:buChar char="§"/>
                <a:tabLst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999018" indent="-232822" algn="l" defTabSz="60957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2"/>
                </a:buClr>
                <a:buFont typeface="Arial"/>
                <a:buChar char="–"/>
                <a:tabLst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227605" indent="-226473" algn="l" defTabSz="609570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Arial"/>
                <a:buChar char="»"/>
                <a:tabLst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52632" indent="-304784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202" indent="-304784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772" indent="-304784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341" indent="-304784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9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patient’s chart is left unattended in a hospital or exposed on a desk.</a:t>
              </a:r>
            </a:p>
            <a:p>
              <a:pPr marL="0" indent="0">
                <a:buNone/>
              </a:pPr>
              <a:r>
                <a:rPr lang="en-US" sz="1900" b="1" i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 this HIPAA Compliant?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18503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B877DD-29D7-30D1-ED3A-77C89A574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7E04957-501B-94DA-7230-DA993A1BA79E}"/>
              </a:ext>
            </a:extLst>
          </p:cNvPr>
          <p:cNvSpPr/>
          <p:nvPr/>
        </p:nvSpPr>
        <p:spPr>
          <a:xfrm>
            <a:off x="1304975" y="399598"/>
            <a:ext cx="10887026" cy="7711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7590CC-9296-9916-1375-DFF38FC6AA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Scheduling University</a:t>
            </a:r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7881176C-3019-AC4A-F376-A5459F0E14C6}"/>
              </a:ext>
            </a:extLst>
          </p:cNvPr>
          <p:cNvSpPr txBox="1">
            <a:spLocks/>
          </p:cNvSpPr>
          <p:nvPr/>
        </p:nvSpPr>
        <p:spPr>
          <a:xfrm>
            <a:off x="1577162" y="318664"/>
            <a:ext cx="6107082" cy="952595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>
            <a:lvl1pPr marL="0" marR="0" indent="0" algn="l" defTabSz="6095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HIPAA and OR Scheduling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5EC0630-4637-F5BC-864F-4F5081F2AFA7}"/>
              </a:ext>
            </a:extLst>
          </p:cNvPr>
          <p:cNvSpPr/>
          <p:nvPr/>
        </p:nvSpPr>
        <p:spPr>
          <a:xfrm>
            <a:off x="265866" y="135358"/>
            <a:ext cx="1889186" cy="3376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Scenario 4: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9801D6-5EDF-8CFB-2844-B8AB95357992}"/>
              </a:ext>
            </a:extLst>
          </p:cNvPr>
          <p:cNvSpPr/>
          <p:nvPr/>
        </p:nvSpPr>
        <p:spPr>
          <a:xfrm>
            <a:off x="3940798" y="1570007"/>
            <a:ext cx="8041291" cy="1608978"/>
          </a:xfrm>
          <a:prstGeom prst="rect">
            <a:avLst/>
          </a:prstGeom>
          <a:solidFill>
            <a:schemeClr val="bg1">
              <a:alpha val="69804"/>
            </a:schemeClr>
          </a:solidFill>
          <a:ln w="28575">
            <a:solidFill>
              <a:schemeClr val="accent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F427E1A5-0AE8-89CC-C9CD-53FE546F94D0}"/>
              </a:ext>
            </a:extLst>
          </p:cNvPr>
          <p:cNvSpPr txBox="1">
            <a:spLocks/>
          </p:cNvSpPr>
          <p:nvPr/>
        </p:nvSpPr>
        <p:spPr>
          <a:xfrm>
            <a:off x="4032446" y="1716657"/>
            <a:ext cx="7656346" cy="8712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11135" indent="-311135" algn="l" defTabSz="60957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400" b="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 marL="541840" indent="-234939" algn="l" defTabSz="60957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66196" indent="-224356" algn="l" defTabSz="6095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Wingdings" pitchFamily="2" charset="2"/>
              <a:buChar char="§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99018" indent="-232822" algn="l" defTabSz="6095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Arial"/>
              <a:buChar char="–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227605" indent="-226473" algn="l" defTabSz="60957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63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9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patient’s chart is left unattended in a hospital or exposed on a desk.</a:t>
            </a:r>
          </a:p>
          <a:p>
            <a:pPr marL="0" indent="0">
              <a:buNone/>
            </a:pPr>
            <a:r>
              <a:rPr lang="en-US" sz="19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this HIPAA Compliant? 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C0CBD6-BBFA-5A66-75EF-8712F4523D72}"/>
              </a:ext>
            </a:extLst>
          </p:cNvPr>
          <p:cNvSpPr/>
          <p:nvPr/>
        </p:nvSpPr>
        <p:spPr>
          <a:xfrm>
            <a:off x="3940798" y="3178985"/>
            <a:ext cx="8041291" cy="7914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7F4AB494-02F5-51E0-7DF1-284C9B4A74A7}"/>
              </a:ext>
            </a:extLst>
          </p:cNvPr>
          <p:cNvSpPr txBox="1">
            <a:spLocks/>
          </p:cNvSpPr>
          <p:nvPr/>
        </p:nvSpPr>
        <p:spPr>
          <a:xfrm>
            <a:off x="4325743" y="3154362"/>
            <a:ext cx="7656346" cy="79143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45720" rIns="91440" bIns="45720" rtlCol="0" anchor="b">
            <a:noAutofit/>
          </a:bodyPr>
          <a:lstStyle>
            <a:lvl1pPr marL="0" indent="0" algn="l" defTabSz="914354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None/>
              <a:tabLst/>
              <a:defRPr lang="en-US" sz="2133" b="1" i="0" kern="1200" spc="0" baseline="0" dirty="0" smtClean="0">
                <a:solidFill>
                  <a:schemeClr val="tx1"/>
                </a:solidFill>
                <a:latin typeface="Arial Bold"/>
                <a:ea typeface="ヒラギノ角ゴ Pro W3" charset="0"/>
                <a:cs typeface="Arial Bold"/>
              </a:defRPr>
            </a:lvl1pPr>
            <a:lvl2pPr marL="541840" indent="-234939" algn="l" defTabSz="60957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66196" indent="-224356" algn="l" defTabSz="6095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Wingdings" pitchFamily="2" charset="2"/>
              <a:buChar char="§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99018" indent="-232822" algn="l" defTabSz="6095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Arial"/>
              <a:buChar char="–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227605" indent="-226473" algn="l" defTabSz="60957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63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Leaving a patient medical record unattended and on display is a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HIPAA violation.</a:t>
            </a:r>
            <a:endParaRPr lang="en-US" sz="20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964338-588A-4002-29E2-769AD2E87DA2}"/>
              </a:ext>
            </a:extLst>
          </p:cNvPr>
          <p:cNvSpPr txBox="1"/>
          <p:nvPr/>
        </p:nvSpPr>
        <p:spPr>
          <a:xfrm>
            <a:off x="7812142" y="2475040"/>
            <a:ext cx="1099473" cy="77110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 algn="l">
              <a:spcBef>
                <a:spcPts val="0"/>
              </a:spcBef>
              <a:buFont typeface="Arial"/>
              <a:buNone/>
            </a:pPr>
            <a:r>
              <a:rPr lang="en-US" sz="4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No.</a:t>
            </a:r>
          </a:p>
        </p:txBody>
      </p:sp>
      <p:pic>
        <p:nvPicPr>
          <p:cNvPr id="5" name="Picture 4" descr="A yellow and blue triangle sign&#10;&#10;AI-generated content may be incorrect.">
            <a:extLst>
              <a:ext uri="{FF2B5EF4-FFF2-40B4-BE49-F238E27FC236}">
                <a16:creationId xmlns:a16="http://schemas.microsoft.com/office/drawing/2014/main" id="{1D51C7AA-239C-2907-CAEF-8229473344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80000" flipH="1">
            <a:off x="6958465" y="2322190"/>
            <a:ext cx="943912" cy="8259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81797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F5D494-61F7-0019-DB3D-D46E1B5FD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16B4C7-F5BE-88F8-29D1-8845326C892F}"/>
              </a:ext>
            </a:extLst>
          </p:cNvPr>
          <p:cNvSpPr/>
          <p:nvPr/>
        </p:nvSpPr>
        <p:spPr>
          <a:xfrm>
            <a:off x="1304975" y="399598"/>
            <a:ext cx="10887026" cy="7711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8F6842-EA76-F14A-38E4-8C1F5BD9AE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Scheduling University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F12BAF9-BEB4-5978-1DE6-0360204C12FE}"/>
              </a:ext>
            </a:extLst>
          </p:cNvPr>
          <p:cNvSpPr txBox="1">
            <a:spLocks/>
          </p:cNvSpPr>
          <p:nvPr/>
        </p:nvSpPr>
        <p:spPr>
          <a:xfrm>
            <a:off x="1577162" y="318664"/>
            <a:ext cx="6107082" cy="952595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>
            <a:lvl1pPr marL="0" marR="0" indent="0" algn="l" defTabSz="6095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HIPAA and OR Scheduling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270DA2-9AAD-5BBE-F90C-1AEECF59C419}"/>
              </a:ext>
            </a:extLst>
          </p:cNvPr>
          <p:cNvSpPr/>
          <p:nvPr/>
        </p:nvSpPr>
        <p:spPr>
          <a:xfrm>
            <a:off x="265866" y="135358"/>
            <a:ext cx="1889186" cy="3376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Scenario 5: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E34FDF-4A49-85D2-9785-4B419ECFF458}"/>
              </a:ext>
            </a:extLst>
          </p:cNvPr>
          <p:cNvSpPr/>
          <p:nvPr/>
        </p:nvSpPr>
        <p:spPr>
          <a:xfrm>
            <a:off x="1680933" y="1491337"/>
            <a:ext cx="4002298" cy="2985771"/>
          </a:xfrm>
          <a:prstGeom prst="rect">
            <a:avLst/>
          </a:prstGeom>
          <a:solidFill>
            <a:schemeClr val="bg1">
              <a:alpha val="69804"/>
            </a:schemeClr>
          </a:solidFill>
          <a:ln w="28575">
            <a:solidFill>
              <a:schemeClr val="accent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51D08B4-6CA1-5FE2-8DBF-390B22079788}"/>
              </a:ext>
            </a:extLst>
          </p:cNvPr>
          <p:cNvSpPr txBox="1">
            <a:spLocks/>
          </p:cNvSpPr>
          <p:nvPr/>
        </p:nvSpPr>
        <p:spPr>
          <a:xfrm>
            <a:off x="1781703" y="1591898"/>
            <a:ext cx="3800757" cy="26711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11135" indent="-311135" algn="l" defTabSz="60957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400" b="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 marL="541840" indent="-234939" algn="l" defTabSz="60957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66196" indent="-224356" algn="l" defTabSz="6095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Wingdings" pitchFamily="2" charset="2"/>
              <a:buChar char="§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99018" indent="-232822" algn="l" defTabSz="6095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Arial"/>
              <a:buChar char="–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227605" indent="-226473" algn="l" defTabSz="60957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63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9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begin to schedule a surgery for a patient referred from another physician’s office. You realize you’re missing a form from the patient’s medical record. You call the previous physician’s office to have it sent over. </a:t>
            </a:r>
          </a:p>
          <a:p>
            <a:pPr marL="0" indent="0">
              <a:buNone/>
            </a:pPr>
            <a:r>
              <a:rPr lang="en-US" sz="19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this HIPAA Compliant?  </a:t>
            </a:r>
          </a:p>
        </p:txBody>
      </p:sp>
    </p:spTree>
    <p:extLst>
      <p:ext uri="{BB962C8B-B14F-4D97-AF65-F5344CB8AC3E}">
        <p14:creationId xmlns:p14="http://schemas.microsoft.com/office/powerpoint/2010/main" val="42673328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1BD976-28DA-9DE7-996F-94B60E9B33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2529753-FF3A-C24E-EA2F-F3F10428A178}"/>
              </a:ext>
            </a:extLst>
          </p:cNvPr>
          <p:cNvSpPr/>
          <p:nvPr/>
        </p:nvSpPr>
        <p:spPr>
          <a:xfrm>
            <a:off x="1304975" y="399598"/>
            <a:ext cx="10887026" cy="7711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106C4-403D-D719-7205-449FE4B89D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Scheduling University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1B834DA-D322-2F73-3743-E5BFBE9A05ED}"/>
              </a:ext>
            </a:extLst>
          </p:cNvPr>
          <p:cNvGrpSpPr/>
          <p:nvPr/>
        </p:nvGrpSpPr>
        <p:grpSpPr>
          <a:xfrm>
            <a:off x="1680933" y="1491337"/>
            <a:ext cx="4002298" cy="2985771"/>
            <a:chOff x="2286855" y="885898"/>
            <a:chExt cx="4002298" cy="264131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5BBFF37-E014-EDB4-D6F5-D92F4539DB23}"/>
                </a:ext>
              </a:extLst>
            </p:cNvPr>
            <p:cNvSpPr/>
            <p:nvPr/>
          </p:nvSpPr>
          <p:spPr>
            <a:xfrm>
              <a:off x="2286855" y="885898"/>
              <a:ext cx="4002298" cy="2641311"/>
            </a:xfrm>
            <a:prstGeom prst="rect">
              <a:avLst/>
            </a:prstGeom>
            <a:solidFill>
              <a:schemeClr val="bg1">
                <a:alpha val="69804"/>
              </a:schemeClr>
            </a:solidFill>
            <a:ln w="28575">
              <a:solidFill>
                <a:schemeClr val="accent2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 Placeholder 4">
              <a:extLst>
                <a:ext uri="{FF2B5EF4-FFF2-40B4-BE49-F238E27FC236}">
                  <a16:creationId xmlns:a16="http://schemas.microsoft.com/office/drawing/2014/main" id="{7C16B386-A5D6-4A4A-1EF1-2DD12A1216B1}"/>
                </a:ext>
              </a:extLst>
            </p:cNvPr>
            <p:cNvSpPr txBox="1">
              <a:spLocks/>
            </p:cNvSpPr>
            <p:nvPr/>
          </p:nvSpPr>
          <p:spPr>
            <a:xfrm>
              <a:off x="2387625" y="974858"/>
              <a:ext cx="3800757" cy="236298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11135" indent="-311135" algn="l" defTabSz="60957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tabLst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Arial"/>
                </a:defRPr>
              </a:lvl1pPr>
              <a:lvl2pPr marL="541840" indent="-234939" algn="l" defTabSz="60957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2"/>
                </a:buClr>
                <a:buFont typeface="Courier New" panose="02070309020205020404" pitchFamily="49" charset="0"/>
                <a:buChar char="o"/>
                <a:tabLst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766196" indent="-224356" algn="l" defTabSz="60957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2"/>
                </a:buClr>
                <a:buFont typeface="Wingdings" pitchFamily="2" charset="2"/>
                <a:buChar char="§"/>
                <a:tabLst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999018" indent="-232822" algn="l" defTabSz="60957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2"/>
                </a:buClr>
                <a:buFont typeface="Arial"/>
                <a:buChar char="–"/>
                <a:tabLst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227605" indent="-226473" algn="l" defTabSz="609570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Arial"/>
                <a:buChar char="»"/>
                <a:tabLst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52632" indent="-304784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202" indent="-304784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772" indent="-304784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341" indent="-304784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9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 begin to schedule a surgery for a patient referred from another physician’s office. You realize you’re missing a form from the patient’s medical record. You call the previous physician’s office to have it sent over. </a:t>
              </a:r>
            </a:p>
            <a:p>
              <a:pPr marL="0" indent="0">
                <a:buNone/>
              </a:pPr>
              <a:r>
                <a:rPr lang="en-US" sz="1900" b="1" i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 this HIPAA Compliant?  </a:t>
              </a: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CCC2AFAC-3759-71E5-F08E-0264EE9D3EF8}"/>
              </a:ext>
            </a:extLst>
          </p:cNvPr>
          <p:cNvSpPr txBox="1">
            <a:spLocks/>
          </p:cNvSpPr>
          <p:nvPr/>
        </p:nvSpPr>
        <p:spPr>
          <a:xfrm>
            <a:off x="1577162" y="318664"/>
            <a:ext cx="6107082" cy="952595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>
            <a:lvl1pPr marL="0" marR="0" indent="0" algn="l" defTabSz="6095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HIPAA and OR Scheduling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807253-E9C6-D70E-3868-6828B3B38090}"/>
              </a:ext>
            </a:extLst>
          </p:cNvPr>
          <p:cNvSpPr/>
          <p:nvPr/>
        </p:nvSpPr>
        <p:spPr>
          <a:xfrm>
            <a:off x="265866" y="135358"/>
            <a:ext cx="1889186" cy="3376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Scenario 5: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405138-69EA-E0C6-70FD-BDD507D6817F}"/>
              </a:ext>
            </a:extLst>
          </p:cNvPr>
          <p:cNvSpPr/>
          <p:nvPr/>
        </p:nvSpPr>
        <p:spPr>
          <a:xfrm>
            <a:off x="1301690" y="5203757"/>
            <a:ext cx="10890311" cy="771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CADD47-CCE6-65DF-1FB4-7B0E8C44D874}"/>
              </a:ext>
            </a:extLst>
          </p:cNvPr>
          <p:cNvSpPr txBox="1"/>
          <p:nvPr/>
        </p:nvSpPr>
        <p:spPr>
          <a:xfrm>
            <a:off x="1571982" y="4515268"/>
            <a:ext cx="1528549" cy="77110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 algn="l">
              <a:spcBef>
                <a:spcPts val="0"/>
              </a:spcBef>
              <a:buFont typeface="Arial"/>
              <a:buNone/>
            </a:pPr>
            <a:r>
              <a:rPr lang="en-US" sz="4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Yes.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E7CF7E2-7813-B9C3-C837-8FB6828C3DE3}"/>
              </a:ext>
            </a:extLst>
          </p:cNvPr>
          <p:cNvSpPr txBox="1">
            <a:spLocks/>
          </p:cNvSpPr>
          <p:nvPr/>
        </p:nvSpPr>
        <p:spPr>
          <a:xfrm>
            <a:off x="1684137" y="5269117"/>
            <a:ext cx="10002405" cy="67274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45720" rIns="91440" bIns="45720" rtlCol="0" anchor="b">
            <a:noAutofit/>
          </a:bodyPr>
          <a:lstStyle>
            <a:lvl1pPr marL="0" indent="0" algn="l" defTabSz="914354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None/>
              <a:tabLst/>
              <a:defRPr lang="en-US" sz="2133" b="1" i="0" kern="1200" spc="0" baseline="0" dirty="0" smtClean="0">
                <a:solidFill>
                  <a:schemeClr val="tx1"/>
                </a:solidFill>
                <a:latin typeface="Arial Bold"/>
                <a:ea typeface="ヒラギノ角ゴ Pro W3" charset="0"/>
                <a:cs typeface="Arial Bold"/>
              </a:defRPr>
            </a:lvl1pPr>
            <a:lvl2pPr marL="541840" indent="-234939" algn="l" defTabSz="60957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66196" indent="-224356" algn="l" defTabSz="6095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Wingdings" pitchFamily="2" charset="2"/>
              <a:buChar char="§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99018" indent="-232822" algn="l" defTabSz="6095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Arial"/>
              <a:buChar char="–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227605" indent="-226473" algn="l" defTabSz="60957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63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covered under HIPAA without specific consent, since the referred physician needs the information to ensure proper treatment for the patient.</a:t>
            </a:r>
            <a:endParaRPr lang="en-US" sz="20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A yellow shield with a check mark&#10;&#10;AI-generated content may be incorrect.">
            <a:extLst>
              <a:ext uri="{FF2B5EF4-FFF2-40B4-BE49-F238E27FC236}">
                <a16:creationId xmlns:a16="http://schemas.microsoft.com/office/drawing/2014/main" id="{61B3FEEF-2B98-1EA3-188A-45699F0AE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97" y="4405492"/>
            <a:ext cx="826972" cy="8269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98145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BB493-6648-F623-B516-2A99943DA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7F6865-C708-2A36-DF02-C496A933F2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Scheduling University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22019-1614-B727-CF22-4539561AD68B}"/>
              </a:ext>
            </a:extLst>
          </p:cNvPr>
          <p:cNvSpPr/>
          <p:nvPr/>
        </p:nvSpPr>
        <p:spPr>
          <a:xfrm>
            <a:off x="2320924" y="2205484"/>
            <a:ext cx="4744123" cy="2685494"/>
          </a:xfrm>
          <a:prstGeom prst="rect">
            <a:avLst/>
          </a:prstGeom>
          <a:solidFill>
            <a:schemeClr val="bg1">
              <a:alpha val="69804"/>
            </a:schemeClr>
          </a:solidFill>
          <a:ln w="28575">
            <a:solidFill>
              <a:schemeClr val="accent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C864BA6-AFEF-4883-6278-6621543E9BF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677401" y="2999509"/>
            <a:ext cx="4244392" cy="170935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When scheduling with the office, be mindful that the patient may be present and can overhear your call.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5AF214C0-A71B-7E21-3377-635D54C9231F}"/>
              </a:ext>
            </a:extLst>
          </p:cNvPr>
          <p:cNvSpPr txBox="1">
            <a:spLocks/>
          </p:cNvSpPr>
          <p:nvPr/>
        </p:nvSpPr>
        <p:spPr>
          <a:xfrm>
            <a:off x="2744452" y="2430939"/>
            <a:ext cx="4389990" cy="4823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11135" indent="-311135" algn="l" defTabSz="60957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400" b="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 marL="541840" indent="-234939" algn="l" defTabSz="60957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66196" indent="-224356" algn="l" defTabSz="6095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Wingdings" pitchFamily="2" charset="2"/>
              <a:buChar char="§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99018" indent="-232822" algn="l" defTabSz="6095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Arial"/>
              <a:buChar char="–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227605" indent="-226473" algn="l" defTabSz="60957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63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i="1" dirty="0">
                <a:solidFill>
                  <a:schemeClr val="tx2"/>
                </a:solidFill>
              </a:rPr>
              <a:t>It’s important to remember…</a:t>
            </a:r>
          </a:p>
        </p:txBody>
      </p:sp>
      <p:pic>
        <p:nvPicPr>
          <p:cNvPr id="9" name="Picture 8" descr="A yellow and blue triangle sign&#10;&#10;AI-generated content may be incorrect.">
            <a:extLst>
              <a:ext uri="{FF2B5EF4-FFF2-40B4-BE49-F238E27FC236}">
                <a16:creationId xmlns:a16="http://schemas.microsoft.com/office/drawing/2014/main" id="{701991D9-A549-E4CA-E879-EE9C1AB0D0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80000" flipH="1">
            <a:off x="1779574" y="2404431"/>
            <a:ext cx="943912" cy="8259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58568BC-9892-C26E-6D89-E6444A381786}"/>
              </a:ext>
            </a:extLst>
          </p:cNvPr>
          <p:cNvSpPr/>
          <p:nvPr/>
        </p:nvSpPr>
        <p:spPr>
          <a:xfrm>
            <a:off x="1304975" y="399598"/>
            <a:ext cx="10887026" cy="7711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9CDD177B-B56A-12F4-5F76-BA6033ABECD1}"/>
              </a:ext>
            </a:extLst>
          </p:cNvPr>
          <p:cNvSpPr txBox="1">
            <a:spLocks/>
          </p:cNvSpPr>
          <p:nvPr/>
        </p:nvSpPr>
        <p:spPr>
          <a:xfrm>
            <a:off x="1577162" y="318664"/>
            <a:ext cx="6107082" cy="952595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>
            <a:lvl1pPr marL="0" marR="0" indent="0" algn="l" defTabSz="6095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HIPAA and OR Scheduling</a:t>
            </a:r>
          </a:p>
        </p:txBody>
      </p:sp>
    </p:spTree>
    <p:extLst>
      <p:ext uri="{BB962C8B-B14F-4D97-AF65-F5344CB8AC3E}">
        <p14:creationId xmlns:p14="http://schemas.microsoft.com/office/powerpoint/2010/main" val="723354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F1326E-6B79-77AD-B2D8-036CB111A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43A9A68-1CAF-FD85-BCA5-ED73ED85D031}"/>
              </a:ext>
            </a:extLst>
          </p:cNvPr>
          <p:cNvSpPr/>
          <p:nvPr/>
        </p:nvSpPr>
        <p:spPr>
          <a:xfrm>
            <a:off x="1304975" y="399598"/>
            <a:ext cx="10887026" cy="7711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4B903B-6768-D334-4835-5FFD762E8A2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Scheduling University</a:t>
            </a:r>
            <a:endParaRPr lang="en-US" dirty="0">
              <a:solidFill>
                <a:schemeClr val="tx1"/>
              </a:solidFill>
              <a:cs typeface="Arial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B15E5B41-26B6-4966-C6F4-A353C60D54A2}"/>
              </a:ext>
            </a:extLst>
          </p:cNvPr>
          <p:cNvSpPr txBox="1">
            <a:spLocks/>
          </p:cNvSpPr>
          <p:nvPr/>
        </p:nvSpPr>
        <p:spPr>
          <a:xfrm>
            <a:off x="1577162" y="318664"/>
            <a:ext cx="6107082" cy="952595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>
            <a:lvl1pPr marL="0" marR="0" indent="0" algn="l" defTabSz="6095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HIPAA and OR Scheduling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1569AB-33E9-70B2-3F50-B90AD5707A4A}"/>
              </a:ext>
            </a:extLst>
          </p:cNvPr>
          <p:cNvSpPr/>
          <p:nvPr/>
        </p:nvSpPr>
        <p:spPr>
          <a:xfrm>
            <a:off x="6096001" y="2457809"/>
            <a:ext cx="5805577" cy="1190444"/>
          </a:xfrm>
          <a:prstGeom prst="rect">
            <a:avLst/>
          </a:prstGeom>
          <a:solidFill>
            <a:srgbClr val="A5A59E">
              <a:alpha val="85098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09170CB8-A38B-D2FF-D822-9043FD0C4D01}"/>
              </a:ext>
            </a:extLst>
          </p:cNvPr>
          <p:cNvSpPr txBox="1">
            <a:spLocks/>
          </p:cNvSpPr>
          <p:nvPr/>
        </p:nvSpPr>
        <p:spPr>
          <a:xfrm>
            <a:off x="6288658" y="2586614"/>
            <a:ext cx="5469148" cy="9328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11135" indent="-311135" algn="l" defTabSz="60957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400" b="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 marL="541840" indent="-234939" algn="l" defTabSz="60957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66196" indent="-224356" algn="l" defTabSz="6095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Wingdings" pitchFamily="2" charset="2"/>
              <a:buChar char="§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99018" indent="-232822" algn="l" defTabSz="6095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Arial"/>
              <a:buChar char="–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227605" indent="-226473" algn="l" defTabSz="60957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63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Are you </a:t>
            </a:r>
            <a:r>
              <a:rPr lang="en-US" b="1" dirty="0">
                <a:solidFill>
                  <a:schemeClr val="tx2"/>
                </a:solidFill>
              </a:rPr>
              <a:t>discreet</a:t>
            </a:r>
            <a:r>
              <a:rPr lang="en-US" dirty="0">
                <a:solidFill>
                  <a:schemeClr val="tx2"/>
                </a:solidFill>
              </a:rPr>
              <a:t> when speaking about a patient’s condition?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3C48C5-0A7E-71E7-3DD4-A3C3AB4FCA68}"/>
              </a:ext>
            </a:extLst>
          </p:cNvPr>
          <p:cNvGrpSpPr/>
          <p:nvPr/>
        </p:nvGrpSpPr>
        <p:grpSpPr>
          <a:xfrm>
            <a:off x="6096001" y="1184275"/>
            <a:ext cx="5805577" cy="1273534"/>
            <a:chOff x="6096000" y="1754339"/>
            <a:chExt cx="5805577" cy="127353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D460D02-54D2-C44C-0A97-5823DE757EC5}"/>
                </a:ext>
              </a:extLst>
            </p:cNvPr>
            <p:cNvSpPr/>
            <p:nvPr/>
          </p:nvSpPr>
          <p:spPr>
            <a:xfrm>
              <a:off x="6096000" y="1754339"/>
              <a:ext cx="5805577" cy="1273534"/>
            </a:xfrm>
            <a:prstGeom prst="rect">
              <a:avLst/>
            </a:prstGeom>
            <a:solidFill>
              <a:schemeClr val="bg1">
                <a:alpha val="69804"/>
              </a:schemeClr>
            </a:solidFill>
            <a:ln w="28575">
              <a:solidFill>
                <a:schemeClr val="accent2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0E1953D-67CB-D9C3-E49D-6151EBC187DF}"/>
                </a:ext>
              </a:extLst>
            </p:cNvPr>
            <p:cNvSpPr txBox="1"/>
            <p:nvPr/>
          </p:nvSpPr>
          <p:spPr>
            <a:xfrm>
              <a:off x="6288657" y="1911388"/>
              <a:ext cx="5469147" cy="1056099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/>
            <a:p>
              <a:r>
                <a:rPr lang="en-US" sz="2800" b="1" dirty="0">
                  <a:solidFill>
                    <a:schemeClr val="accent3"/>
                  </a:solidFill>
                </a:rPr>
                <a:t>How do </a:t>
              </a:r>
              <a:r>
                <a:rPr lang="en-US" sz="2800" b="1" u="sng" dirty="0">
                  <a:solidFill>
                    <a:schemeClr val="accent3"/>
                  </a:solidFill>
                </a:rPr>
                <a:t>you</a:t>
              </a:r>
              <a:r>
                <a:rPr lang="en-US" sz="2800" b="1" dirty="0">
                  <a:solidFill>
                    <a:schemeClr val="accent3"/>
                  </a:solidFill>
                </a:rPr>
                <a:t> think HIPAA affects how you do your job?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2572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14C11-A4B3-38C5-E534-19E7FC16B9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78D9AE7-AF35-5B72-0B8E-2AFBB2E7B23A}"/>
              </a:ext>
            </a:extLst>
          </p:cNvPr>
          <p:cNvSpPr/>
          <p:nvPr/>
        </p:nvSpPr>
        <p:spPr>
          <a:xfrm>
            <a:off x="1304975" y="399598"/>
            <a:ext cx="10887026" cy="7711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3E566F-EA85-6960-C0EA-6CCD407BC4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Scheduling University</a:t>
            </a:r>
            <a:endParaRPr lang="en-US" dirty="0">
              <a:solidFill>
                <a:schemeClr val="tx1"/>
              </a:solidFill>
              <a:cs typeface="Arial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52896B27-2F67-AFD6-FD03-087AFB111C89}"/>
              </a:ext>
            </a:extLst>
          </p:cNvPr>
          <p:cNvSpPr txBox="1">
            <a:spLocks/>
          </p:cNvSpPr>
          <p:nvPr/>
        </p:nvSpPr>
        <p:spPr>
          <a:xfrm>
            <a:off x="1577162" y="318664"/>
            <a:ext cx="6107082" cy="952595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>
            <a:lvl1pPr marL="0" marR="0" indent="0" algn="l" defTabSz="6095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HIPAA and OR Scheduling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8A6D11-8250-4B91-F2E8-3CEAC3A8E746}"/>
              </a:ext>
            </a:extLst>
          </p:cNvPr>
          <p:cNvSpPr/>
          <p:nvPr/>
        </p:nvSpPr>
        <p:spPr>
          <a:xfrm>
            <a:off x="6096000" y="3648253"/>
            <a:ext cx="5805577" cy="1190444"/>
          </a:xfrm>
          <a:prstGeom prst="rect">
            <a:avLst/>
          </a:prstGeom>
          <a:solidFill>
            <a:srgbClr val="BCBCBE">
              <a:alpha val="85098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181346-C856-8A3F-FAB4-730CCFA57898}"/>
              </a:ext>
            </a:extLst>
          </p:cNvPr>
          <p:cNvSpPr/>
          <p:nvPr/>
        </p:nvSpPr>
        <p:spPr>
          <a:xfrm>
            <a:off x="6096001" y="2457809"/>
            <a:ext cx="5805577" cy="1190444"/>
          </a:xfrm>
          <a:prstGeom prst="rect">
            <a:avLst/>
          </a:prstGeom>
          <a:solidFill>
            <a:srgbClr val="A5A59E">
              <a:alpha val="85098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E3B767A4-A22B-8689-617E-F3B88E38B956}"/>
              </a:ext>
            </a:extLst>
          </p:cNvPr>
          <p:cNvSpPr txBox="1">
            <a:spLocks/>
          </p:cNvSpPr>
          <p:nvPr/>
        </p:nvSpPr>
        <p:spPr>
          <a:xfrm>
            <a:off x="6288658" y="2586614"/>
            <a:ext cx="5469148" cy="9328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11135" indent="-311135" algn="l" defTabSz="60957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400" b="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 marL="541840" indent="-234939" algn="l" defTabSz="60957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66196" indent="-224356" algn="l" defTabSz="6095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Wingdings" pitchFamily="2" charset="2"/>
              <a:buChar char="§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99018" indent="-232822" algn="l" defTabSz="6095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Arial"/>
              <a:buChar char="–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227605" indent="-226473" algn="l" defTabSz="60957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63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Are you </a:t>
            </a:r>
            <a:r>
              <a:rPr lang="en-US" b="1" dirty="0">
                <a:solidFill>
                  <a:schemeClr val="tx2"/>
                </a:solidFill>
              </a:rPr>
              <a:t>discreet</a:t>
            </a:r>
            <a:r>
              <a:rPr lang="en-US" dirty="0">
                <a:solidFill>
                  <a:schemeClr val="tx2"/>
                </a:solidFill>
              </a:rPr>
              <a:t> when speaking about a patient’s condition?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70AE56-ECFA-4A8B-4EFB-08506C69F0CB}"/>
              </a:ext>
            </a:extLst>
          </p:cNvPr>
          <p:cNvSpPr txBox="1"/>
          <p:nvPr/>
        </p:nvSpPr>
        <p:spPr>
          <a:xfrm>
            <a:off x="6288658" y="3784488"/>
            <a:ext cx="5469148" cy="93283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Are you </a:t>
            </a:r>
            <a:r>
              <a:rPr lang="en-US" sz="2400" b="1" dirty="0">
                <a:solidFill>
                  <a:schemeClr val="tx2"/>
                </a:solidFill>
              </a:rPr>
              <a:t>careful</a:t>
            </a:r>
            <a:r>
              <a:rPr lang="en-US" sz="2400" dirty="0">
                <a:solidFill>
                  <a:schemeClr val="tx2"/>
                </a:solidFill>
              </a:rPr>
              <a:t> with patient medical records and statements?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CF9788F-BB0C-0DAF-3201-313FE201F7B6}"/>
              </a:ext>
            </a:extLst>
          </p:cNvPr>
          <p:cNvGrpSpPr/>
          <p:nvPr/>
        </p:nvGrpSpPr>
        <p:grpSpPr>
          <a:xfrm>
            <a:off x="6096001" y="1184275"/>
            <a:ext cx="5805577" cy="1273534"/>
            <a:chOff x="6096000" y="1754339"/>
            <a:chExt cx="5805577" cy="127353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29A7BC4-4E00-738E-EB8F-178F4AFBF133}"/>
                </a:ext>
              </a:extLst>
            </p:cNvPr>
            <p:cNvSpPr/>
            <p:nvPr/>
          </p:nvSpPr>
          <p:spPr>
            <a:xfrm>
              <a:off x="6096000" y="1754339"/>
              <a:ext cx="5805577" cy="1273534"/>
            </a:xfrm>
            <a:prstGeom prst="rect">
              <a:avLst/>
            </a:prstGeom>
            <a:solidFill>
              <a:schemeClr val="bg1">
                <a:alpha val="69804"/>
              </a:schemeClr>
            </a:solidFill>
            <a:ln w="28575">
              <a:solidFill>
                <a:schemeClr val="accent2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34C9E77-7319-B216-513D-D5242A9575EB}"/>
                </a:ext>
              </a:extLst>
            </p:cNvPr>
            <p:cNvSpPr txBox="1"/>
            <p:nvPr/>
          </p:nvSpPr>
          <p:spPr>
            <a:xfrm>
              <a:off x="6288657" y="1911388"/>
              <a:ext cx="5469147" cy="1056099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/>
            <a:p>
              <a:r>
                <a:rPr lang="en-US" sz="2800" b="1" dirty="0">
                  <a:solidFill>
                    <a:schemeClr val="accent3"/>
                  </a:solidFill>
                </a:rPr>
                <a:t>How do </a:t>
              </a:r>
              <a:r>
                <a:rPr lang="en-US" sz="2800" b="1" u="sng" dirty="0">
                  <a:solidFill>
                    <a:schemeClr val="accent3"/>
                  </a:solidFill>
                </a:rPr>
                <a:t>you</a:t>
              </a:r>
              <a:r>
                <a:rPr lang="en-US" sz="2800" b="1" dirty="0">
                  <a:solidFill>
                    <a:schemeClr val="accent3"/>
                  </a:solidFill>
                </a:rPr>
                <a:t> think HIPAA affects how you do your job?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5336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C4324B-31C9-6023-380E-ED3F2186A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D2B3B6E-557D-5F0E-3D6C-D2F1722E56FA}"/>
              </a:ext>
            </a:extLst>
          </p:cNvPr>
          <p:cNvSpPr/>
          <p:nvPr/>
        </p:nvSpPr>
        <p:spPr>
          <a:xfrm>
            <a:off x="6096001" y="4838697"/>
            <a:ext cx="5805577" cy="1190444"/>
          </a:xfrm>
          <a:prstGeom prst="rect">
            <a:avLst/>
          </a:prstGeom>
          <a:solidFill>
            <a:srgbClr val="DDDEDE">
              <a:alpha val="85098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41DBA5-DC63-4A91-BD24-5A2730B2F198}"/>
              </a:ext>
            </a:extLst>
          </p:cNvPr>
          <p:cNvSpPr/>
          <p:nvPr/>
        </p:nvSpPr>
        <p:spPr>
          <a:xfrm>
            <a:off x="1304975" y="399598"/>
            <a:ext cx="10887026" cy="7711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AEB1A0-FDA7-05D6-F1FD-52AC18B92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Scheduling University</a:t>
            </a:r>
            <a:endParaRPr lang="en-US" dirty="0">
              <a:solidFill>
                <a:schemeClr val="tx1"/>
              </a:solidFill>
              <a:cs typeface="Arial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D3DA8E6D-F7E1-587D-56A4-3D785B69A408}"/>
              </a:ext>
            </a:extLst>
          </p:cNvPr>
          <p:cNvSpPr txBox="1">
            <a:spLocks/>
          </p:cNvSpPr>
          <p:nvPr/>
        </p:nvSpPr>
        <p:spPr>
          <a:xfrm>
            <a:off x="1577162" y="318664"/>
            <a:ext cx="6107082" cy="952595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>
            <a:lvl1pPr marL="0" marR="0" indent="0" algn="l" defTabSz="6095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HIPAA and OR Scheduling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ED883F2-D59B-D1A3-532E-E446D07E2CD5}"/>
              </a:ext>
            </a:extLst>
          </p:cNvPr>
          <p:cNvSpPr txBox="1">
            <a:spLocks/>
          </p:cNvSpPr>
          <p:nvPr/>
        </p:nvSpPr>
        <p:spPr>
          <a:xfrm>
            <a:off x="6288658" y="4960072"/>
            <a:ext cx="5715501" cy="10427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11135" indent="-311135" algn="l" defTabSz="60957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400" b="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 marL="541840" indent="-234939" algn="l" defTabSz="60957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66196" indent="-224356" algn="l" defTabSz="6095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Wingdings" pitchFamily="2" charset="2"/>
              <a:buChar char="§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99018" indent="-232822" algn="l" defTabSz="6095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Arial"/>
              <a:buChar char="–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227605" indent="-226473" algn="l" defTabSz="60957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63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Do you </a:t>
            </a:r>
            <a:r>
              <a:rPr lang="en-US" b="1" dirty="0">
                <a:solidFill>
                  <a:schemeClr val="tx2"/>
                </a:solidFill>
              </a:rPr>
              <a:t>always</a:t>
            </a:r>
            <a:r>
              <a:rPr lang="en-US" dirty="0">
                <a:solidFill>
                  <a:schemeClr val="tx2"/>
                </a:solidFill>
              </a:rPr>
              <a:t> verify information/forms are updated correctly?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52F3D8-C9F9-0D3D-5E68-B7BE4B87E304}"/>
              </a:ext>
            </a:extLst>
          </p:cNvPr>
          <p:cNvSpPr/>
          <p:nvPr/>
        </p:nvSpPr>
        <p:spPr>
          <a:xfrm>
            <a:off x="6096000" y="3648253"/>
            <a:ext cx="5805577" cy="1190444"/>
          </a:xfrm>
          <a:prstGeom prst="rect">
            <a:avLst/>
          </a:prstGeom>
          <a:solidFill>
            <a:srgbClr val="BCBCBE">
              <a:alpha val="85098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068B8C-FAFF-F7EF-7476-2020F4686BF4}"/>
              </a:ext>
            </a:extLst>
          </p:cNvPr>
          <p:cNvSpPr/>
          <p:nvPr/>
        </p:nvSpPr>
        <p:spPr>
          <a:xfrm>
            <a:off x="6096001" y="2457809"/>
            <a:ext cx="5805577" cy="1190444"/>
          </a:xfrm>
          <a:prstGeom prst="rect">
            <a:avLst/>
          </a:prstGeom>
          <a:solidFill>
            <a:srgbClr val="A5A59E">
              <a:alpha val="85098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963157D2-E208-B5C3-42B8-9A6188E10E6D}"/>
              </a:ext>
            </a:extLst>
          </p:cNvPr>
          <p:cNvSpPr txBox="1">
            <a:spLocks/>
          </p:cNvSpPr>
          <p:nvPr/>
        </p:nvSpPr>
        <p:spPr>
          <a:xfrm>
            <a:off x="6288658" y="2586614"/>
            <a:ext cx="5469148" cy="9328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11135" indent="-311135" algn="l" defTabSz="60957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400" b="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 marL="541840" indent="-234939" algn="l" defTabSz="60957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66196" indent="-224356" algn="l" defTabSz="6095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Wingdings" pitchFamily="2" charset="2"/>
              <a:buChar char="§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99018" indent="-232822" algn="l" defTabSz="6095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Arial"/>
              <a:buChar char="–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227605" indent="-226473" algn="l" defTabSz="60957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63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Are you </a:t>
            </a:r>
            <a:r>
              <a:rPr lang="en-US" b="1" dirty="0">
                <a:solidFill>
                  <a:schemeClr val="tx2"/>
                </a:solidFill>
              </a:rPr>
              <a:t>discreet</a:t>
            </a:r>
            <a:r>
              <a:rPr lang="en-US" dirty="0">
                <a:solidFill>
                  <a:schemeClr val="tx2"/>
                </a:solidFill>
              </a:rPr>
              <a:t> when speaking about a patient’s condition?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CE347D-5E4A-96D6-6A5B-D2A58C9137DE}"/>
              </a:ext>
            </a:extLst>
          </p:cNvPr>
          <p:cNvSpPr txBox="1"/>
          <p:nvPr/>
        </p:nvSpPr>
        <p:spPr>
          <a:xfrm>
            <a:off x="6288658" y="3784488"/>
            <a:ext cx="5469148" cy="93283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Are you </a:t>
            </a:r>
            <a:r>
              <a:rPr lang="en-US" sz="2400" b="1" dirty="0">
                <a:solidFill>
                  <a:schemeClr val="tx2"/>
                </a:solidFill>
              </a:rPr>
              <a:t>careful</a:t>
            </a:r>
            <a:r>
              <a:rPr lang="en-US" sz="2400" dirty="0">
                <a:solidFill>
                  <a:schemeClr val="tx2"/>
                </a:solidFill>
              </a:rPr>
              <a:t> with patient medical records and statements?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784001A-6453-5E28-4ED4-3CEFAC6908C5}"/>
              </a:ext>
            </a:extLst>
          </p:cNvPr>
          <p:cNvGrpSpPr/>
          <p:nvPr/>
        </p:nvGrpSpPr>
        <p:grpSpPr>
          <a:xfrm>
            <a:off x="6096001" y="1184275"/>
            <a:ext cx="5805577" cy="1273534"/>
            <a:chOff x="6096000" y="1754339"/>
            <a:chExt cx="5805577" cy="12735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FEA5C18-73BA-5B85-96C6-FC70156E8D9F}"/>
                </a:ext>
              </a:extLst>
            </p:cNvPr>
            <p:cNvSpPr/>
            <p:nvPr/>
          </p:nvSpPr>
          <p:spPr>
            <a:xfrm>
              <a:off x="6096000" y="1754339"/>
              <a:ext cx="5805577" cy="1273534"/>
            </a:xfrm>
            <a:prstGeom prst="rect">
              <a:avLst/>
            </a:prstGeom>
            <a:solidFill>
              <a:schemeClr val="bg1">
                <a:alpha val="69804"/>
              </a:schemeClr>
            </a:solidFill>
            <a:ln w="28575">
              <a:solidFill>
                <a:schemeClr val="accent2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4C31878-3D2D-3175-66DA-3E3112F8DEFB}"/>
                </a:ext>
              </a:extLst>
            </p:cNvPr>
            <p:cNvSpPr txBox="1"/>
            <p:nvPr/>
          </p:nvSpPr>
          <p:spPr>
            <a:xfrm>
              <a:off x="6288657" y="1911388"/>
              <a:ext cx="5469147" cy="1056099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/>
            <a:p>
              <a:r>
                <a:rPr lang="en-US" sz="2800" b="1" dirty="0">
                  <a:solidFill>
                    <a:schemeClr val="accent3"/>
                  </a:solidFill>
                </a:rPr>
                <a:t>How do </a:t>
              </a:r>
              <a:r>
                <a:rPr lang="en-US" sz="2800" b="1" u="sng" dirty="0">
                  <a:solidFill>
                    <a:schemeClr val="accent3"/>
                  </a:solidFill>
                </a:rPr>
                <a:t>you</a:t>
              </a:r>
              <a:r>
                <a:rPr lang="en-US" sz="2800" b="1" dirty="0">
                  <a:solidFill>
                    <a:schemeClr val="accent3"/>
                  </a:solidFill>
                </a:rPr>
                <a:t> think HIPAA affects how you do your job?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7980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EA2D25-852B-E0D2-44C1-3292D7274F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1D76A11-146D-FF70-0BFC-268A0A87ED24}"/>
              </a:ext>
            </a:extLst>
          </p:cNvPr>
          <p:cNvSpPr/>
          <p:nvPr/>
        </p:nvSpPr>
        <p:spPr>
          <a:xfrm>
            <a:off x="1304975" y="399598"/>
            <a:ext cx="10887026" cy="7711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B5CA5-DFCE-766D-3462-DC2AE08793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Scheduling University</a:t>
            </a:r>
            <a:endParaRPr lang="en-US" dirty="0">
              <a:solidFill>
                <a:schemeClr val="tx1"/>
              </a:solidFill>
              <a:cs typeface="Arial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A88BC8F0-05E6-3857-395C-F4F05686C6D4}"/>
              </a:ext>
            </a:extLst>
          </p:cNvPr>
          <p:cNvSpPr txBox="1">
            <a:spLocks/>
          </p:cNvSpPr>
          <p:nvPr/>
        </p:nvSpPr>
        <p:spPr>
          <a:xfrm>
            <a:off x="1577162" y="318664"/>
            <a:ext cx="6107082" cy="952595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>
            <a:lvl1pPr marL="0" marR="0" indent="0" algn="l" defTabSz="6095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HIPAA and OR Scheduling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F45334-90B6-1385-233C-8F6031994811}"/>
              </a:ext>
            </a:extLst>
          </p:cNvPr>
          <p:cNvSpPr/>
          <p:nvPr/>
        </p:nvSpPr>
        <p:spPr>
          <a:xfrm>
            <a:off x="6096001" y="4838697"/>
            <a:ext cx="5805577" cy="1190444"/>
          </a:xfrm>
          <a:prstGeom prst="rect">
            <a:avLst/>
          </a:prstGeom>
          <a:solidFill>
            <a:srgbClr val="DDDEDE">
              <a:alpha val="85098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643549B3-E007-BF39-4D0F-DC7ACA56F3BE}"/>
              </a:ext>
            </a:extLst>
          </p:cNvPr>
          <p:cNvSpPr txBox="1">
            <a:spLocks/>
          </p:cNvSpPr>
          <p:nvPr/>
        </p:nvSpPr>
        <p:spPr>
          <a:xfrm>
            <a:off x="6288658" y="4960072"/>
            <a:ext cx="5715501" cy="10427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11135" indent="-311135" algn="l" defTabSz="60957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400" b="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 marL="541840" indent="-234939" algn="l" defTabSz="60957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66196" indent="-224356" algn="l" defTabSz="6095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Wingdings" pitchFamily="2" charset="2"/>
              <a:buChar char="§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99018" indent="-232822" algn="l" defTabSz="6095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Arial"/>
              <a:buChar char="–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227605" indent="-226473" algn="l" defTabSz="60957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63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Do you </a:t>
            </a:r>
            <a:r>
              <a:rPr lang="en-US" b="1" dirty="0">
                <a:solidFill>
                  <a:schemeClr val="tx2"/>
                </a:solidFill>
              </a:rPr>
              <a:t>always</a:t>
            </a:r>
            <a:r>
              <a:rPr lang="en-US" dirty="0">
                <a:solidFill>
                  <a:schemeClr val="tx2"/>
                </a:solidFill>
              </a:rPr>
              <a:t> verify information/forms are updated correctly?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9F6F8C3-B0E5-7B1D-C828-591A5AB71684}"/>
              </a:ext>
            </a:extLst>
          </p:cNvPr>
          <p:cNvSpPr/>
          <p:nvPr/>
        </p:nvSpPr>
        <p:spPr>
          <a:xfrm>
            <a:off x="6096000" y="3648253"/>
            <a:ext cx="5805577" cy="1190444"/>
          </a:xfrm>
          <a:prstGeom prst="rect">
            <a:avLst/>
          </a:prstGeom>
          <a:solidFill>
            <a:srgbClr val="BCBCBE">
              <a:alpha val="85098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1C92BA-1C6D-CF69-BE24-19B2CB892C8E}"/>
              </a:ext>
            </a:extLst>
          </p:cNvPr>
          <p:cNvSpPr/>
          <p:nvPr/>
        </p:nvSpPr>
        <p:spPr>
          <a:xfrm>
            <a:off x="6096001" y="2457809"/>
            <a:ext cx="5805577" cy="1190444"/>
          </a:xfrm>
          <a:prstGeom prst="rect">
            <a:avLst/>
          </a:prstGeom>
          <a:solidFill>
            <a:srgbClr val="A5A59E">
              <a:alpha val="85098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2D7188D5-6F36-93DE-5D91-5B08F02CC5FD}"/>
              </a:ext>
            </a:extLst>
          </p:cNvPr>
          <p:cNvSpPr txBox="1">
            <a:spLocks/>
          </p:cNvSpPr>
          <p:nvPr/>
        </p:nvSpPr>
        <p:spPr>
          <a:xfrm>
            <a:off x="6288658" y="2586614"/>
            <a:ext cx="5469148" cy="9328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11135" indent="-311135" algn="l" defTabSz="60957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400" b="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 marL="541840" indent="-234939" algn="l" defTabSz="60957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66196" indent="-224356" algn="l" defTabSz="6095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Wingdings" pitchFamily="2" charset="2"/>
              <a:buChar char="§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99018" indent="-232822" algn="l" defTabSz="6095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Arial"/>
              <a:buChar char="–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227605" indent="-226473" algn="l" defTabSz="60957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63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Are you </a:t>
            </a:r>
            <a:r>
              <a:rPr lang="en-US" b="1" dirty="0">
                <a:solidFill>
                  <a:schemeClr val="tx2"/>
                </a:solidFill>
              </a:rPr>
              <a:t>discreet</a:t>
            </a:r>
            <a:r>
              <a:rPr lang="en-US" dirty="0">
                <a:solidFill>
                  <a:schemeClr val="tx2"/>
                </a:solidFill>
              </a:rPr>
              <a:t> when speaking about a patient’s condition?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31492A-3D13-1C63-6F33-59986C933F96}"/>
              </a:ext>
            </a:extLst>
          </p:cNvPr>
          <p:cNvSpPr txBox="1"/>
          <p:nvPr/>
        </p:nvSpPr>
        <p:spPr>
          <a:xfrm>
            <a:off x="6288658" y="3784488"/>
            <a:ext cx="5469148" cy="93283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Are you </a:t>
            </a:r>
            <a:r>
              <a:rPr lang="en-US" sz="2400" b="1" dirty="0">
                <a:solidFill>
                  <a:schemeClr val="tx2"/>
                </a:solidFill>
              </a:rPr>
              <a:t>careful</a:t>
            </a:r>
            <a:r>
              <a:rPr lang="en-US" sz="2400" dirty="0">
                <a:solidFill>
                  <a:schemeClr val="tx2"/>
                </a:solidFill>
              </a:rPr>
              <a:t> with patient medical records and statements?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94B5057-68CC-1FE2-C160-07FE610FDF9D}"/>
              </a:ext>
            </a:extLst>
          </p:cNvPr>
          <p:cNvGrpSpPr/>
          <p:nvPr/>
        </p:nvGrpSpPr>
        <p:grpSpPr>
          <a:xfrm>
            <a:off x="6096001" y="1184275"/>
            <a:ext cx="5805577" cy="1273534"/>
            <a:chOff x="6096000" y="1754339"/>
            <a:chExt cx="5805577" cy="127353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E965817-BB91-73B4-8DC2-83D91A622714}"/>
                </a:ext>
              </a:extLst>
            </p:cNvPr>
            <p:cNvSpPr/>
            <p:nvPr/>
          </p:nvSpPr>
          <p:spPr>
            <a:xfrm>
              <a:off x="6096000" y="1754339"/>
              <a:ext cx="5805577" cy="1273534"/>
            </a:xfrm>
            <a:prstGeom prst="rect">
              <a:avLst/>
            </a:prstGeom>
            <a:solidFill>
              <a:schemeClr val="bg1">
                <a:alpha val="69804"/>
              </a:schemeClr>
            </a:solidFill>
            <a:ln w="28575">
              <a:solidFill>
                <a:schemeClr val="accent2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197EEE8-2BFD-572A-3848-E31E99021C45}"/>
                </a:ext>
              </a:extLst>
            </p:cNvPr>
            <p:cNvSpPr txBox="1"/>
            <p:nvPr/>
          </p:nvSpPr>
          <p:spPr>
            <a:xfrm>
              <a:off x="6288657" y="1911388"/>
              <a:ext cx="5469147" cy="1056099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/>
            <a:p>
              <a:r>
                <a:rPr lang="en-US" sz="2800" b="1" dirty="0">
                  <a:solidFill>
                    <a:schemeClr val="accent3"/>
                  </a:solidFill>
                </a:rPr>
                <a:t>How do </a:t>
              </a:r>
              <a:r>
                <a:rPr lang="en-US" sz="2800" b="1" u="sng" dirty="0">
                  <a:solidFill>
                    <a:schemeClr val="accent3"/>
                  </a:solidFill>
                </a:rPr>
                <a:t>you</a:t>
              </a:r>
              <a:r>
                <a:rPr lang="en-US" sz="2800" b="1" dirty="0">
                  <a:solidFill>
                    <a:schemeClr val="accent3"/>
                  </a:solidFill>
                </a:rPr>
                <a:t> think HIPAA affects how you do your job?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F76B29C3-42C3-0A45-F341-38DAC6FE9B5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04974" y="1"/>
            <a:ext cx="10887027" cy="6858000"/>
          </a:xfrm>
          <a:prstGeom prst="rect">
            <a:avLst/>
          </a:prstGeom>
          <a:solidFill>
            <a:srgbClr val="00558C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8" name="Content Placeholder 1">
            <a:extLst>
              <a:ext uri="{FF2B5EF4-FFF2-40B4-BE49-F238E27FC236}">
                <a16:creationId xmlns:a16="http://schemas.microsoft.com/office/drawing/2014/main" id="{2773DFF9-0962-2030-08AC-C9DC6391DAD5}"/>
              </a:ext>
            </a:extLst>
          </p:cNvPr>
          <p:cNvSpPr txBox="1">
            <a:spLocks/>
          </p:cNvSpPr>
          <p:nvPr/>
        </p:nvSpPr>
        <p:spPr>
          <a:xfrm>
            <a:off x="1709009" y="1306936"/>
            <a:ext cx="4238650" cy="23808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11135" indent="-311135" algn="l" defTabSz="60957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400" b="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 marL="541840" indent="-234939" algn="l" defTabSz="60957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66196" indent="-224356" algn="l" defTabSz="6095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Wingdings" pitchFamily="2" charset="2"/>
              <a:buChar char="§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99018" indent="-232822" algn="l" defTabSz="6095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Arial"/>
              <a:buChar char="–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227605" indent="-226473" algn="l" defTabSz="60957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63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It is </a:t>
            </a:r>
            <a:r>
              <a:rPr lang="en-US" sz="3600" dirty="0">
                <a:solidFill>
                  <a:schemeClr val="accent6"/>
                </a:solidFill>
                <a:latin typeface="+mj-lt"/>
              </a:rPr>
              <a:t>essential</a:t>
            </a:r>
            <a:r>
              <a:rPr lang="en-US" sz="3600" dirty="0">
                <a:solidFill>
                  <a:schemeClr val="bg1"/>
                </a:solidFill>
              </a:rPr>
              <a:t> we follow these steps 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patient privacy.</a:t>
            </a:r>
          </a:p>
        </p:txBody>
      </p:sp>
    </p:spTree>
    <p:extLst>
      <p:ext uri="{BB962C8B-B14F-4D97-AF65-F5344CB8AC3E}">
        <p14:creationId xmlns:p14="http://schemas.microsoft.com/office/powerpoint/2010/main" val="29970864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28B0A6-A9B6-A3EF-5964-F5ACB4F27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2005CEE-BB66-3767-B459-A7C105BE7CDB}"/>
              </a:ext>
            </a:extLst>
          </p:cNvPr>
          <p:cNvSpPr/>
          <p:nvPr/>
        </p:nvSpPr>
        <p:spPr>
          <a:xfrm>
            <a:off x="1304975" y="399598"/>
            <a:ext cx="10887026" cy="7711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6B2C28-DF8F-72DB-073D-1F4F301C4A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Scheduling University</a:t>
            </a:r>
            <a:endParaRPr lang="en-US" dirty="0">
              <a:solidFill>
                <a:schemeClr val="tx1"/>
              </a:solidFill>
              <a:cs typeface="Arial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96A65043-78CB-79C5-7715-893F9DA9AF42}"/>
              </a:ext>
            </a:extLst>
          </p:cNvPr>
          <p:cNvSpPr txBox="1">
            <a:spLocks/>
          </p:cNvSpPr>
          <p:nvPr/>
        </p:nvSpPr>
        <p:spPr>
          <a:xfrm>
            <a:off x="1577162" y="318664"/>
            <a:ext cx="6107082" cy="952595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>
            <a:lvl1pPr marL="0" marR="0" indent="0" algn="l" defTabSz="6095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HIPAA and OR Scheduling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95498E-DE50-AED1-E563-5556A9992BF5}"/>
              </a:ext>
            </a:extLst>
          </p:cNvPr>
          <p:cNvSpPr/>
          <p:nvPr/>
        </p:nvSpPr>
        <p:spPr>
          <a:xfrm>
            <a:off x="6096001" y="4838697"/>
            <a:ext cx="5805577" cy="1190444"/>
          </a:xfrm>
          <a:prstGeom prst="rect">
            <a:avLst/>
          </a:prstGeom>
          <a:solidFill>
            <a:srgbClr val="DDDEDE">
              <a:alpha val="85098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2A4C26C6-26EE-961C-D35D-A88CE48521C3}"/>
              </a:ext>
            </a:extLst>
          </p:cNvPr>
          <p:cNvSpPr txBox="1">
            <a:spLocks/>
          </p:cNvSpPr>
          <p:nvPr/>
        </p:nvSpPr>
        <p:spPr>
          <a:xfrm>
            <a:off x="6288658" y="4960072"/>
            <a:ext cx="5715501" cy="10427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11135" indent="-311135" algn="l" defTabSz="60957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400" b="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 marL="541840" indent="-234939" algn="l" defTabSz="60957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66196" indent="-224356" algn="l" defTabSz="6095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Wingdings" pitchFamily="2" charset="2"/>
              <a:buChar char="§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99018" indent="-232822" algn="l" defTabSz="6095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Arial"/>
              <a:buChar char="–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227605" indent="-226473" algn="l" defTabSz="60957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63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Do you </a:t>
            </a:r>
            <a:r>
              <a:rPr lang="en-US" b="1" dirty="0">
                <a:solidFill>
                  <a:schemeClr val="tx2"/>
                </a:solidFill>
              </a:rPr>
              <a:t>always</a:t>
            </a:r>
            <a:r>
              <a:rPr lang="en-US" dirty="0">
                <a:solidFill>
                  <a:schemeClr val="tx2"/>
                </a:solidFill>
              </a:rPr>
              <a:t> verify information/forms are updated correctly?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D57C51F-C54E-1C3E-ED5B-D6A49EB4BEFA}"/>
              </a:ext>
            </a:extLst>
          </p:cNvPr>
          <p:cNvSpPr/>
          <p:nvPr/>
        </p:nvSpPr>
        <p:spPr>
          <a:xfrm>
            <a:off x="6096000" y="3648253"/>
            <a:ext cx="5805577" cy="1190444"/>
          </a:xfrm>
          <a:prstGeom prst="rect">
            <a:avLst/>
          </a:prstGeom>
          <a:solidFill>
            <a:srgbClr val="BCBCBE">
              <a:alpha val="85098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59AEF1F-E511-D8DD-D1CA-1F473C6CFC88}"/>
              </a:ext>
            </a:extLst>
          </p:cNvPr>
          <p:cNvSpPr/>
          <p:nvPr/>
        </p:nvSpPr>
        <p:spPr>
          <a:xfrm>
            <a:off x="6096001" y="2457809"/>
            <a:ext cx="5805577" cy="1190444"/>
          </a:xfrm>
          <a:prstGeom prst="rect">
            <a:avLst/>
          </a:prstGeom>
          <a:solidFill>
            <a:srgbClr val="A5A59E">
              <a:alpha val="85098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E8BA6D6E-EFBB-1A3C-E68C-6F2B1645773E}"/>
              </a:ext>
            </a:extLst>
          </p:cNvPr>
          <p:cNvSpPr txBox="1">
            <a:spLocks/>
          </p:cNvSpPr>
          <p:nvPr/>
        </p:nvSpPr>
        <p:spPr>
          <a:xfrm>
            <a:off x="6288658" y="2586614"/>
            <a:ext cx="5469148" cy="9328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11135" indent="-311135" algn="l" defTabSz="60957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400" b="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 marL="541840" indent="-234939" algn="l" defTabSz="60957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66196" indent="-224356" algn="l" defTabSz="6095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Wingdings" pitchFamily="2" charset="2"/>
              <a:buChar char="§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99018" indent="-232822" algn="l" defTabSz="6095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Arial"/>
              <a:buChar char="–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227605" indent="-226473" algn="l" defTabSz="60957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63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Are you </a:t>
            </a:r>
            <a:r>
              <a:rPr lang="en-US" b="1" dirty="0">
                <a:solidFill>
                  <a:schemeClr val="tx2"/>
                </a:solidFill>
              </a:rPr>
              <a:t>discreet</a:t>
            </a:r>
            <a:r>
              <a:rPr lang="en-US" dirty="0">
                <a:solidFill>
                  <a:schemeClr val="tx2"/>
                </a:solidFill>
              </a:rPr>
              <a:t> when speaking about a patient’s condition?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5DBF0A5-7497-F909-FDD9-2EC6893B0C43}"/>
              </a:ext>
            </a:extLst>
          </p:cNvPr>
          <p:cNvSpPr txBox="1"/>
          <p:nvPr/>
        </p:nvSpPr>
        <p:spPr>
          <a:xfrm>
            <a:off x="6288658" y="3784488"/>
            <a:ext cx="5469148" cy="93283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Are you </a:t>
            </a:r>
            <a:r>
              <a:rPr lang="en-US" sz="2400" b="1" dirty="0">
                <a:solidFill>
                  <a:schemeClr val="tx2"/>
                </a:solidFill>
              </a:rPr>
              <a:t>careful</a:t>
            </a:r>
            <a:r>
              <a:rPr lang="en-US" sz="2400" dirty="0">
                <a:solidFill>
                  <a:schemeClr val="tx2"/>
                </a:solidFill>
              </a:rPr>
              <a:t> with patient medical records and statements?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1F9F315-4175-A202-F8F8-D2576A9219A9}"/>
              </a:ext>
            </a:extLst>
          </p:cNvPr>
          <p:cNvGrpSpPr/>
          <p:nvPr/>
        </p:nvGrpSpPr>
        <p:grpSpPr>
          <a:xfrm>
            <a:off x="6096001" y="1184275"/>
            <a:ext cx="5805577" cy="1273534"/>
            <a:chOff x="6096000" y="1754339"/>
            <a:chExt cx="5805577" cy="1273534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35AF3EA-0FB7-56B2-25EA-B9CC3C5C63B6}"/>
                </a:ext>
              </a:extLst>
            </p:cNvPr>
            <p:cNvSpPr/>
            <p:nvPr/>
          </p:nvSpPr>
          <p:spPr>
            <a:xfrm>
              <a:off x="6096000" y="1754339"/>
              <a:ext cx="5805577" cy="1273534"/>
            </a:xfrm>
            <a:prstGeom prst="rect">
              <a:avLst/>
            </a:prstGeom>
            <a:solidFill>
              <a:schemeClr val="bg1">
                <a:alpha val="69804"/>
              </a:schemeClr>
            </a:solidFill>
            <a:ln w="28575">
              <a:solidFill>
                <a:schemeClr val="accent2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C7DB2EB-8A10-E7EA-43DC-A759639AA1FC}"/>
                </a:ext>
              </a:extLst>
            </p:cNvPr>
            <p:cNvSpPr txBox="1"/>
            <p:nvPr/>
          </p:nvSpPr>
          <p:spPr>
            <a:xfrm>
              <a:off x="6288657" y="1911388"/>
              <a:ext cx="5469147" cy="1056099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/>
            <a:p>
              <a:r>
                <a:rPr lang="en-US" sz="2800" b="1" dirty="0">
                  <a:solidFill>
                    <a:schemeClr val="accent3"/>
                  </a:solidFill>
                </a:rPr>
                <a:t>How do </a:t>
              </a:r>
              <a:r>
                <a:rPr lang="en-US" sz="2800" b="1" u="sng" dirty="0">
                  <a:solidFill>
                    <a:schemeClr val="accent3"/>
                  </a:solidFill>
                </a:rPr>
                <a:t>you</a:t>
              </a:r>
              <a:r>
                <a:rPr lang="en-US" sz="2800" b="1" dirty="0">
                  <a:solidFill>
                    <a:schemeClr val="accent3"/>
                  </a:solidFill>
                </a:rPr>
                <a:t> think HIPAA affects how you do your job?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0AFE730A-A7A8-CA34-7239-B46F4ACBCEC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04975" y="1"/>
            <a:ext cx="10887025" cy="6858000"/>
          </a:xfrm>
          <a:prstGeom prst="rect">
            <a:avLst/>
          </a:prstGeom>
          <a:solidFill>
            <a:srgbClr val="00558C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1D0890A-EC3A-F72D-BE7C-2C49043B0B0F}"/>
              </a:ext>
            </a:extLst>
          </p:cNvPr>
          <p:cNvSpPr txBox="1">
            <a:spLocks/>
          </p:cNvSpPr>
          <p:nvPr/>
        </p:nvSpPr>
        <p:spPr>
          <a:xfrm>
            <a:off x="1729636" y="4282980"/>
            <a:ext cx="3878262" cy="17095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11135" indent="-311135" algn="l" defTabSz="60957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400" b="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 marL="541840" indent="-234939" algn="l" defTabSz="60957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66196" indent="-224356" algn="l" defTabSz="6095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Wingdings" pitchFamily="2" charset="2"/>
              <a:buChar char="§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99018" indent="-232822" algn="l" defTabSz="6095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Arial"/>
              <a:buChar char="–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227605" indent="-226473" algn="l" defTabSz="60957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63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Unfortunately, most HIPAA violations occur because these simple steps </a:t>
            </a:r>
            <a:r>
              <a:rPr lang="en-US" b="1" dirty="0">
                <a:solidFill>
                  <a:schemeClr val="accent2"/>
                </a:solidFill>
              </a:rPr>
              <a:t>were not followed.</a:t>
            </a:r>
            <a:endParaRPr lang="en-US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yellow and blue triangle sign&#10;&#10;AI-generated content may be incorrect.">
            <a:extLst>
              <a:ext uri="{FF2B5EF4-FFF2-40B4-BE49-F238E27FC236}">
                <a16:creationId xmlns:a16="http://schemas.microsoft.com/office/drawing/2014/main" id="{40A3AA5B-A96A-4229-0033-69299BB9FA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360000" flipH="1">
            <a:off x="745143" y="4836606"/>
            <a:ext cx="943912" cy="8259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Content Placeholder 1">
            <a:extLst>
              <a:ext uri="{FF2B5EF4-FFF2-40B4-BE49-F238E27FC236}">
                <a16:creationId xmlns:a16="http://schemas.microsoft.com/office/drawing/2014/main" id="{56907611-1C58-067A-D7B7-8D162DEC1B7C}"/>
              </a:ext>
            </a:extLst>
          </p:cNvPr>
          <p:cNvSpPr txBox="1">
            <a:spLocks/>
          </p:cNvSpPr>
          <p:nvPr/>
        </p:nvSpPr>
        <p:spPr>
          <a:xfrm>
            <a:off x="1709009" y="1306936"/>
            <a:ext cx="4238650" cy="23808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11135" indent="-311135" algn="l" defTabSz="60957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400" b="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 marL="541840" indent="-234939" algn="l" defTabSz="60957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66196" indent="-224356" algn="l" defTabSz="6095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Wingdings" pitchFamily="2" charset="2"/>
              <a:buChar char="§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99018" indent="-232822" algn="l" defTabSz="6095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Arial"/>
              <a:buChar char="–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227605" indent="-226473" algn="l" defTabSz="60957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63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It is </a:t>
            </a:r>
            <a:r>
              <a:rPr lang="en-US" sz="3600" dirty="0">
                <a:solidFill>
                  <a:schemeClr val="accent6"/>
                </a:solidFill>
                <a:latin typeface="+mj-lt"/>
              </a:rPr>
              <a:t>essential</a:t>
            </a:r>
            <a:r>
              <a:rPr lang="en-US" sz="3600" dirty="0">
                <a:solidFill>
                  <a:schemeClr val="bg1"/>
                </a:solidFill>
              </a:rPr>
              <a:t> we follow these steps 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patient privacy.</a:t>
            </a:r>
          </a:p>
        </p:txBody>
      </p:sp>
    </p:spTree>
    <p:extLst>
      <p:ext uri="{BB962C8B-B14F-4D97-AF65-F5344CB8AC3E}">
        <p14:creationId xmlns:p14="http://schemas.microsoft.com/office/powerpoint/2010/main" val="35094299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173EA-D36B-BF1B-9955-27381062C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AE12298-6F67-F232-F86D-1DD57485CAF6}"/>
              </a:ext>
            </a:extLst>
          </p:cNvPr>
          <p:cNvSpPr/>
          <p:nvPr/>
        </p:nvSpPr>
        <p:spPr>
          <a:xfrm>
            <a:off x="1304975" y="399598"/>
            <a:ext cx="10887026" cy="7711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5D98CF-86FC-8EC8-2B74-9533A83075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Scheduling University</a:t>
            </a:r>
            <a:endParaRPr lang="en-US" dirty="0">
              <a:solidFill>
                <a:schemeClr val="tx1"/>
              </a:solidFill>
              <a:cs typeface="Arial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4D1AE456-D80F-4304-51C8-2B342A8F1BD5}"/>
              </a:ext>
            </a:extLst>
          </p:cNvPr>
          <p:cNvSpPr txBox="1">
            <a:spLocks/>
          </p:cNvSpPr>
          <p:nvPr/>
        </p:nvSpPr>
        <p:spPr>
          <a:xfrm>
            <a:off x="1577162" y="318664"/>
            <a:ext cx="6107082" cy="952595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>
            <a:lvl1pPr marL="0" marR="0" indent="0" algn="l" defTabSz="6095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HIPAA and OR Scheduling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AB4AC24-1C4F-B4E8-D1C3-D7A3715A144D}"/>
              </a:ext>
            </a:extLst>
          </p:cNvPr>
          <p:cNvGrpSpPr/>
          <p:nvPr/>
        </p:nvGrpSpPr>
        <p:grpSpPr>
          <a:xfrm>
            <a:off x="8006317" y="1521017"/>
            <a:ext cx="3288369" cy="2093611"/>
            <a:chOff x="7921256" y="542226"/>
            <a:chExt cx="3466214" cy="209361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C643078-8F11-0C77-B7D0-94ED7C2C84B4}"/>
                </a:ext>
              </a:extLst>
            </p:cNvPr>
            <p:cNvSpPr/>
            <p:nvPr/>
          </p:nvSpPr>
          <p:spPr>
            <a:xfrm>
              <a:off x="7921256" y="542226"/>
              <a:ext cx="3466214" cy="2093611"/>
            </a:xfrm>
            <a:prstGeom prst="rect">
              <a:avLst/>
            </a:prstGeom>
            <a:solidFill>
              <a:schemeClr val="bg1">
                <a:alpha val="69804"/>
              </a:schemeClr>
            </a:solidFill>
            <a:ln w="28575">
              <a:solidFill>
                <a:schemeClr val="accent2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5446CC8-1D3D-1F58-910C-A5E3F1C2FDBE}"/>
                </a:ext>
              </a:extLst>
            </p:cNvPr>
            <p:cNvSpPr txBox="1"/>
            <p:nvPr/>
          </p:nvSpPr>
          <p:spPr>
            <a:xfrm>
              <a:off x="8099101" y="708465"/>
              <a:ext cx="3110524" cy="1766441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/>
            <a:p>
              <a:r>
                <a:rPr lang="en-US" sz="2600" dirty="0">
                  <a:solidFill>
                    <a:schemeClr val="accent3"/>
                  </a:solidFill>
                </a:rPr>
                <a:t>Does following HIPAA effect your personal life?</a:t>
              </a:r>
            </a:p>
            <a:p>
              <a:r>
                <a:rPr lang="en-US" sz="2600" b="1" dirty="0">
                  <a:solidFill>
                    <a:schemeClr val="accent3"/>
                  </a:solidFill>
                </a:rPr>
                <a:t>If yes, how?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271514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18.0.6804"/>
  <p:tag name="SLIDO_PRESENTATION_ID" val="f1a478db-03c9-42db-802c-0d32075a04df"/>
  <p:tag name="SLIDO_EVENT_UUID" val="2f94986e-24bf-4f64-aeb5-63455a5a9da0"/>
  <p:tag name="SLIDO_EVENT_SECTION_UUID" val="f3ee2bbf-4c96-40e9-ad1c-3e2804282252"/>
</p:tagLst>
</file>

<file path=ppt/theme/theme1.xml><?xml version="1.0" encoding="utf-8"?>
<a:theme xmlns:a="http://schemas.openxmlformats.org/drawingml/2006/main" name="HCA_MicrosoftTheme">
  <a:themeElements>
    <a:clrScheme name="Custom 1">
      <a:dk1>
        <a:srgbClr val="58595B"/>
      </a:dk1>
      <a:lt1>
        <a:srgbClr val="FFFFFF"/>
      </a:lt1>
      <a:dk2>
        <a:srgbClr val="03173E"/>
      </a:dk2>
      <a:lt2>
        <a:srgbClr val="D9D9D6"/>
      </a:lt2>
      <a:accent1>
        <a:srgbClr val="03173E"/>
      </a:accent1>
      <a:accent2>
        <a:srgbClr val="E05929"/>
      </a:accent2>
      <a:accent3>
        <a:srgbClr val="00558C"/>
      </a:accent3>
      <a:accent4>
        <a:srgbClr val="ED8B00"/>
      </a:accent4>
      <a:accent5>
        <a:srgbClr val="0085CA"/>
      </a:accent5>
      <a:accent6>
        <a:srgbClr val="FFC845"/>
      </a:accent6>
      <a:hlink>
        <a:srgbClr val="00558C"/>
      </a:hlink>
      <a:folHlink>
        <a:srgbClr val="00558C"/>
      </a:folHlink>
    </a:clrScheme>
    <a:fontScheme name="HCA Healthcare Theme">
      <a:majorFont>
        <a:latin typeface="Arial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>
        <a:noAutofit/>
      </a:bodyPr>
      <a:lstStyle>
        <a:defPPr marL="0" indent="0" algn="l">
          <a:spcBef>
            <a:spcPts val="0"/>
          </a:spcBef>
          <a:buFont typeface="Arial"/>
          <a:buNone/>
          <a:defRPr sz="2400" b="1" dirty="0" smtClean="0">
            <a:solidFill>
              <a:srgbClr val="00164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HCA_PPTtemplate_BHedits" id="{0D23561B-7A9E-B542-8FE8-E0665E35432C}" vid="{150B66C9-5EA1-A64B-8DF6-43F4AC06F126}"/>
    </a:ext>
  </a:extLst>
</a:theme>
</file>

<file path=ppt/theme/theme2.xml><?xml version="1.0" encoding="utf-8"?>
<a:theme xmlns:a="http://schemas.openxmlformats.org/drawingml/2006/main" name="HCA_sub-section">
  <a:themeElements>
    <a:clrScheme name="Custom 1">
      <a:dk1>
        <a:srgbClr val="58595B"/>
      </a:dk1>
      <a:lt1>
        <a:srgbClr val="FFFFFF"/>
      </a:lt1>
      <a:dk2>
        <a:srgbClr val="03173E"/>
      </a:dk2>
      <a:lt2>
        <a:srgbClr val="D9D9D6"/>
      </a:lt2>
      <a:accent1>
        <a:srgbClr val="03173E"/>
      </a:accent1>
      <a:accent2>
        <a:srgbClr val="E05929"/>
      </a:accent2>
      <a:accent3>
        <a:srgbClr val="00558C"/>
      </a:accent3>
      <a:accent4>
        <a:srgbClr val="ED8B00"/>
      </a:accent4>
      <a:accent5>
        <a:srgbClr val="0085CA"/>
      </a:accent5>
      <a:accent6>
        <a:srgbClr val="FFC845"/>
      </a:accent6>
      <a:hlink>
        <a:srgbClr val="00558C"/>
      </a:hlink>
      <a:folHlink>
        <a:srgbClr val="00558C"/>
      </a:folHlink>
    </a:clrScheme>
    <a:fontScheme name="HCA Healthcare Theme">
      <a:majorFont>
        <a:latin typeface="Arial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>
        <a:noAutofit/>
      </a:bodyPr>
      <a:lstStyle>
        <a:defPPr marL="0" indent="0" algn="l">
          <a:spcBef>
            <a:spcPts val="0"/>
          </a:spcBef>
          <a:buFont typeface="Arial"/>
          <a:buNone/>
          <a:defRPr sz="2400" b="1" dirty="0" smtClean="0">
            <a:solidFill>
              <a:srgbClr val="00164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HCA_PPTtemplate_BHedits" id="{0D23561B-7A9E-B542-8FE8-E0665E35432C}" vid="{150B66C9-5EA1-A64B-8DF6-43F4AC06F126}"/>
    </a:ext>
  </a:extLst>
</a:theme>
</file>

<file path=ppt/theme/theme3.xml><?xml version="1.0" encoding="utf-8"?>
<a:theme xmlns:a="http://schemas.openxmlformats.org/drawingml/2006/main" name="1_HCA_Quotes">
  <a:themeElements>
    <a:clrScheme name="Custom 1">
      <a:dk1>
        <a:srgbClr val="58595B"/>
      </a:dk1>
      <a:lt1>
        <a:srgbClr val="FFFFFF"/>
      </a:lt1>
      <a:dk2>
        <a:srgbClr val="03173E"/>
      </a:dk2>
      <a:lt2>
        <a:srgbClr val="D9D9D6"/>
      </a:lt2>
      <a:accent1>
        <a:srgbClr val="03173E"/>
      </a:accent1>
      <a:accent2>
        <a:srgbClr val="E05929"/>
      </a:accent2>
      <a:accent3>
        <a:srgbClr val="00558C"/>
      </a:accent3>
      <a:accent4>
        <a:srgbClr val="ED8B00"/>
      </a:accent4>
      <a:accent5>
        <a:srgbClr val="0085CA"/>
      </a:accent5>
      <a:accent6>
        <a:srgbClr val="FFC845"/>
      </a:accent6>
      <a:hlink>
        <a:srgbClr val="00558C"/>
      </a:hlink>
      <a:folHlink>
        <a:srgbClr val="00558C"/>
      </a:folHlink>
    </a:clrScheme>
    <a:fontScheme name="HCA Healthcare Theme">
      <a:majorFont>
        <a:latin typeface="Arial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>
        <a:noAutofit/>
      </a:bodyPr>
      <a:lstStyle>
        <a:defPPr marL="0" indent="0" algn="l">
          <a:spcBef>
            <a:spcPts val="0"/>
          </a:spcBef>
          <a:buFont typeface="Arial"/>
          <a:buNone/>
          <a:defRPr sz="2400" b="1" dirty="0" smtClean="0">
            <a:solidFill>
              <a:srgbClr val="00164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HCA_PPTtemplate_BHedits" id="{0D23561B-7A9E-B542-8FE8-E0665E35432C}" vid="{150B66C9-5EA1-A64B-8DF6-43F4AC06F126}"/>
    </a:ext>
  </a:extLst>
</a:theme>
</file>

<file path=ppt/theme/theme4.xml><?xml version="1.0" encoding="utf-8"?>
<a:theme xmlns:a="http://schemas.openxmlformats.org/drawingml/2006/main" name="Content Slide">
  <a:themeElements>
    <a:clrScheme name="Custom 1">
      <a:dk1>
        <a:srgbClr val="58595B"/>
      </a:dk1>
      <a:lt1>
        <a:srgbClr val="FFFFFF"/>
      </a:lt1>
      <a:dk2>
        <a:srgbClr val="03173E"/>
      </a:dk2>
      <a:lt2>
        <a:srgbClr val="D9D9D6"/>
      </a:lt2>
      <a:accent1>
        <a:srgbClr val="03173E"/>
      </a:accent1>
      <a:accent2>
        <a:srgbClr val="E05929"/>
      </a:accent2>
      <a:accent3>
        <a:srgbClr val="00558C"/>
      </a:accent3>
      <a:accent4>
        <a:srgbClr val="ED8B00"/>
      </a:accent4>
      <a:accent5>
        <a:srgbClr val="0085CA"/>
      </a:accent5>
      <a:accent6>
        <a:srgbClr val="FFC845"/>
      </a:accent6>
      <a:hlink>
        <a:srgbClr val="00558C"/>
      </a:hlink>
      <a:folHlink>
        <a:srgbClr val="00558C"/>
      </a:folHlink>
    </a:clrScheme>
    <a:fontScheme name="HCA Healthcare Theme">
      <a:majorFont>
        <a:latin typeface="Arial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>
        <a:noAutofit/>
      </a:bodyPr>
      <a:lstStyle>
        <a:defPPr marL="0" indent="0" algn="l">
          <a:spcBef>
            <a:spcPts val="0"/>
          </a:spcBef>
          <a:buFont typeface="Arial"/>
          <a:buNone/>
          <a:defRPr sz="2400" b="1" dirty="0" smtClean="0">
            <a:solidFill>
              <a:srgbClr val="00164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HCA_PPTtemplate_BHedits" id="{0D23561B-7A9E-B542-8FE8-E0665E35432C}" vid="{6956FB32-FB58-2544-90C0-560334C7FE5A}"/>
    </a:ext>
  </a:extLst>
</a:theme>
</file>

<file path=ppt/theme/theme5.xml><?xml version="1.0" encoding="utf-8"?>
<a:theme xmlns:a="http://schemas.openxmlformats.org/drawingml/2006/main" name="1_Content Slide">
  <a:themeElements>
    <a:clrScheme name="Custom 1">
      <a:dk1>
        <a:srgbClr val="58595B"/>
      </a:dk1>
      <a:lt1>
        <a:srgbClr val="FFFFFF"/>
      </a:lt1>
      <a:dk2>
        <a:srgbClr val="03173E"/>
      </a:dk2>
      <a:lt2>
        <a:srgbClr val="D9D9D6"/>
      </a:lt2>
      <a:accent1>
        <a:srgbClr val="03173E"/>
      </a:accent1>
      <a:accent2>
        <a:srgbClr val="E05929"/>
      </a:accent2>
      <a:accent3>
        <a:srgbClr val="00558C"/>
      </a:accent3>
      <a:accent4>
        <a:srgbClr val="ED8B00"/>
      </a:accent4>
      <a:accent5>
        <a:srgbClr val="0085CA"/>
      </a:accent5>
      <a:accent6>
        <a:srgbClr val="FFC845"/>
      </a:accent6>
      <a:hlink>
        <a:srgbClr val="00558C"/>
      </a:hlink>
      <a:folHlink>
        <a:srgbClr val="00558C"/>
      </a:folHlink>
    </a:clrScheme>
    <a:fontScheme name="HCA Healthcare Theme">
      <a:majorFont>
        <a:latin typeface="Arial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>
        <a:noAutofit/>
      </a:bodyPr>
      <a:lstStyle>
        <a:defPPr marL="0" indent="0" algn="l">
          <a:spcBef>
            <a:spcPts val="0"/>
          </a:spcBef>
          <a:buFont typeface="Arial"/>
          <a:buNone/>
          <a:defRPr sz="2400" b="1" dirty="0" smtClean="0">
            <a:solidFill>
              <a:srgbClr val="00164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HCA_PPTtemplate_BHedits" id="{0D23561B-7A9E-B542-8FE8-E0665E35432C}" vid="{6956FB32-FB58-2544-90C0-560334C7FE5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336D4E3DA0BFD43802D5CDE08E784E1" ma:contentTypeVersion="0" ma:contentTypeDescription="Create a new document." ma:contentTypeScope="" ma:versionID="db86e04b3fbbecd7e4841aa36087c4f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76ef529c39306168521fdb1fa672548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1027156-1515-468B-A9C5-8F1591C864F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A176315-CCFA-4568-867E-2C55A99410C8}">
  <ds:schemaRefs>
    <ds:schemaRef ds:uri="http://purl.org/dc/dcmitype/"/>
    <ds:schemaRef ds:uri="http://purl.org/dc/elements/1.1/"/>
    <ds:schemaRef ds:uri="http://schemas.microsoft.com/office/2006/documentManagement/types"/>
    <ds:schemaRef ds:uri="http://www.w3.org/XML/1998/namespace"/>
    <ds:schemaRef ds:uri="http://purl.org/dc/terms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cc8a23dc-ae87-411a-80bd-fdbf28cea41c"/>
    <ds:schemaRef ds:uri="64d8f933-76e2-48a9-b12d-66e2705a14dd"/>
  </ds:schemaRefs>
</ds:datastoreItem>
</file>

<file path=customXml/itemProps3.xml><?xml version="1.0" encoding="utf-8"?>
<ds:datastoreItem xmlns:ds="http://schemas.openxmlformats.org/officeDocument/2006/customXml" ds:itemID="{DACF96C2-5FCD-4C3E-932F-22F83B6225BA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0a4f0610-6ff4-4595-8b1c-2898a73ce5f4}" enabled="1" method="Standard" siteId="{335a6d75-c3eb-4b1a-ac08-d49338816ca0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HCA_MicrosoftTheme</Template>
  <TotalTime>65396</TotalTime>
  <Words>1518</Words>
  <Application>Microsoft Office PowerPoint</Application>
  <PresentationFormat>Widescreen</PresentationFormat>
  <Paragraphs>213</Paragraphs>
  <Slides>34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34</vt:i4>
      </vt:variant>
    </vt:vector>
  </HeadingPairs>
  <TitlesOfParts>
    <vt:vector size="49" baseType="lpstr">
      <vt:lpstr>Aptos</vt:lpstr>
      <vt:lpstr>Arial</vt:lpstr>
      <vt:lpstr>Arial Bold</vt:lpstr>
      <vt:lpstr>Arial Regular</vt:lpstr>
      <vt:lpstr>Calibri</vt:lpstr>
      <vt:lpstr>Courier New</vt:lpstr>
      <vt:lpstr>Georgia</vt:lpstr>
      <vt:lpstr>Gotham Thin</vt:lpstr>
      <vt:lpstr>Mark for HCA</vt:lpstr>
      <vt:lpstr>Wingdings</vt:lpstr>
      <vt:lpstr>HCA_MicrosoftTheme</vt:lpstr>
      <vt:lpstr>HCA_sub-section</vt:lpstr>
      <vt:lpstr>1_HCA_Quotes</vt:lpstr>
      <vt:lpstr>Content Slide</vt:lpstr>
      <vt:lpstr>1_Content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HIPAA and OR Scheduling</vt:lpstr>
      <vt:lpstr>HIPAA and OR Scheduling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Bishop Kelsey - Nashville</dc:creator>
  <cp:keywords/>
  <dc:description/>
  <cp:lastModifiedBy>Kerr Mary - Nashville</cp:lastModifiedBy>
  <cp:revision>369</cp:revision>
  <dcterms:created xsi:type="dcterms:W3CDTF">2020-10-01T19:59:22Z</dcterms:created>
  <dcterms:modified xsi:type="dcterms:W3CDTF">2026-01-14T20:10:29Z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0x0101000336D4E3DA0BFD43802D5CDE08E784E1</vt:lpwstr>
  </property>
</Properties>
</file>