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b8f77ef41b4ab9" /><Relationship Type="http://schemas.openxmlformats.org/officeDocument/2006/relationships/extended-properties" Target="/docProps/app.xml" Id="R1d8aeaaf38ec43cc" /><Relationship Type="http://schemas.openxmlformats.org/officeDocument/2006/relationships/officeDocument" Target="/ppt/presentation.xml" Id="R66f1e8edaee44b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e23fb10180433e"/>
  </p:sldMasterIdLst>
  <p:notesMasterIdLst>
    <p:notesMasterId xmlns:r="http://schemas.openxmlformats.org/officeDocument/2006/relationships" r:id="Rc1e1dc698c604785"/>
  </p:notesMasterIdLst>
  <p:sldIdLst>
    <p:sldId xmlns:r="http://schemas.openxmlformats.org/officeDocument/2006/relationships" id="256" r:id="Rb19da197bd9e4603"/>
    <p:sldId xmlns:r="http://schemas.openxmlformats.org/officeDocument/2006/relationships" id="257" r:id="R1163c6ba32614d71"/>
    <p:sldId xmlns:r="http://schemas.openxmlformats.org/officeDocument/2006/relationships" id="258" r:id="R479fc30d33ed4af7"/>
    <p:sldId xmlns:r="http://schemas.openxmlformats.org/officeDocument/2006/relationships" id="259" r:id="R0fb4a8e96d114189"/>
    <p:sldId xmlns:r="http://schemas.openxmlformats.org/officeDocument/2006/relationships" id="260" r:id="R233a983600d54825"/>
    <p:sldId xmlns:r="http://schemas.openxmlformats.org/officeDocument/2006/relationships" id="261" r:id="Rb72200aac5c44c14"/>
    <p:sldId xmlns:r="http://schemas.openxmlformats.org/officeDocument/2006/relationships" id="262" r:id="R88c8a8521d114080"/>
    <p:sldId xmlns:r="http://schemas.openxmlformats.org/officeDocument/2006/relationships" id="263" r:id="Radee5d499e2a4748"/>
    <p:sldId xmlns:r="http://schemas.openxmlformats.org/officeDocument/2006/relationships" id="264" r:id="Rddd276d94799491f"/>
    <p:sldId xmlns:r="http://schemas.openxmlformats.org/officeDocument/2006/relationships" id="265" r:id="Re8c011c77fe34bd8"/>
    <p:sldId xmlns:r="http://schemas.openxmlformats.org/officeDocument/2006/relationships" id="266" r:id="Re6c914d2eee548e6"/>
    <p:sldId xmlns:r="http://schemas.openxmlformats.org/officeDocument/2006/relationships" id="267" r:id="Re06a2fcbb34f4587"/>
    <p:sldId xmlns:r="http://schemas.openxmlformats.org/officeDocument/2006/relationships" id="268" r:id="R2aff8f25fc3d4b29"/>
    <p:sldId xmlns:r="http://schemas.openxmlformats.org/officeDocument/2006/relationships" id="269" r:id="R89e98b58dae34d6d"/>
    <p:sldId xmlns:r="http://schemas.openxmlformats.org/officeDocument/2006/relationships" id="270" r:id="R812708fa44124073"/>
    <p:sldId xmlns:r="http://schemas.openxmlformats.org/officeDocument/2006/relationships" id="271" r:id="R190a0d745d424b7c"/>
    <p:sldId xmlns:r="http://schemas.openxmlformats.org/officeDocument/2006/relationships" id="272" r:id="Rd9b11b106201466a"/>
    <p:sldId xmlns:r="http://schemas.openxmlformats.org/officeDocument/2006/relationships" id="273" r:id="Ra64e2d97b9c246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3d0473393447e7" /><Relationship Type="http://schemas.openxmlformats.org/officeDocument/2006/relationships/slideMaster" Target="/ppt/slideMasters/slideMaster1.xml" Id="R3be23fb10180433e" /><Relationship Type="http://schemas.openxmlformats.org/officeDocument/2006/relationships/notesMaster" Target="/ppt/notesMasters/notesMaster1.xml" Id="Rc1e1dc698c604785" /><Relationship Type="http://schemas.openxmlformats.org/officeDocument/2006/relationships/presProps" Target="/ppt/presProps.xml" Id="Rcd38d4bd23934b5e" /><Relationship Type="http://schemas.openxmlformats.org/officeDocument/2006/relationships/tableStyles" Target="/ppt/tableStyles.xml" Id="Rfc2be64bc7f749c9" /><Relationship Type="http://schemas.openxmlformats.org/officeDocument/2006/relationships/slide" Target="/ppt/slides/slide1.xml" Id="Rb19da197bd9e4603" /><Relationship Type="http://schemas.openxmlformats.org/officeDocument/2006/relationships/slide" Target="/ppt/slides/slide2.xml" Id="R1163c6ba32614d71" /><Relationship Type="http://schemas.openxmlformats.org/officeDocument/2006/relationships/slide" Target="/ppt/slides/slide3.xml" Id="R479fc30d33ed4af7" /><Relationship Type="http://schemas.openxmlformats.org/officeDocument/2006/relationships/slide" Target="/ppt/slides/slide4.xml" Id="R0fb4a8e96d114189" /><Relationship Type="http://schemas.openxmlformats.org/officeDocument/2006/relationships/slide" Target="/ppt/slides/slide5.xml" Id="R233a983600d54825" /><Relationship Type="http://schemas.openxmlformats.org/officeDocument/2006/relationships/slide" Target="/ppt/slides/slide6.xml" Id="Rb72200aac5c44c14" /><Relationship Type="http://schemas.openxmlformats.org/officeDocument/2006/relationships/slide" Target="/ppt/slides/slide7.xml" Id="R88c8a8521d114080" /><Relationship Type="http://schemas.openxmlformats.org/officeDocument/2006/relationships/slide" Target="/ppt/slides/slide8.xml" Id="Radee5d499e2a4748" /><Relationship Type="http://schemas.openxmlformats.org/officeDocument/2006/relationships/slide" Target="/ppt/slides/slide9.xml" Id="Rddd276d94799491f" /><Relationship Type="http://schemas.openxmlformats.org/officeDocument/2006/relationships/slide" Target="/ppt/slides/slide10.xml" Id="Re8c011c77fe34bd8" /><Relationship Type="http://schemas.openxmlformats.org/officeDocument/2006/relationships/slide" Target="/ppt/slides/slide11.xml" Id="Re6c914d2eee548e6" /><Relationship Type="http://schemas.openxmlformats.org/officeDocument/2006/relationships/slide" Target="/ppt/slides/slide12.xml" Id="Re06a2fcbb34f4587" /><Relationship Type="http://schemas.openxmlformats.org/officeDocument/2006/relationships/slide" Target="/ppt/slides/slide13.xml" Id="R2aff8f25fc3d4b29" /><Relationship Type="http://schemas.openxmlformats.org/officeDocument/2006/relationships/slide" Target="/ppt/slides/slide14.xml" Id="R89e98b58dae34d6d" /><Relationship Type="http://schemas.openxmlformats.org/officeDocument/2006/relationships/slide" Target="/ppt/slides/slide15.xml" Id="R812708fa44124073" /><Relationship Type="http://schemas.openxmlformats.org/officeDocument/2006/relationships/slide" Target="/ppt/slides/slide16.xml" Id="R190a0d745d424b7c" /><Relationship Type="http://schemas.openxmlformats.org/officeDocument/2006/relationships/slide" Target="/ppt/slides/slide17.xml" Id="Rd9b11b106201466a" /><Relationship Type="http://schemas.openxmlformats.org/officeDocument/2006/relationships/slide" Target="/ppt/slides/slide18.xml" Id="Ra64e2d97b9c246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f5485f027d40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d8e0dcddc84c92" /><Relationship Type="http://schemas.openxmlformats.org/officeDocument/2006/relationships/notesMaster" Target="/ppt/notesMasters/notesMaster1.xml" Id="R95384c0a606041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28ae2ec4564cf0" /><Relationship Type="http://schemas.openxmlformats.org/officeDocument/2006/relationships/notesMaster" Target="/ppt/notesMasters/notesMaster1.xml" Id="R880ceaec602c47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6258ac21d3435f" /><Relationship Type="http://schemas.openxmlformats.org/officeDocument/2006/relationships/notesMaster" Target="/ppt/notesMasters/notesMaster1.xml" Id="R016ad6fbf3da4b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e833f69c5e4b3c" /><Relationship Type="http://schemas.openxmlformats.org/officeDocument/2006/relationships/notesMaster" Target="/ppt/notesMasters/notesMaster1.xml" Id="Ra1b0da193b9e4c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95491d094c4189" /><Relationship Type="http://schemas.openxmlformats.org/officeDocument/2006/relationships/notesMaster" Target="/ppt/notesMasters/notesMaster1.xml" Id="R631aa442da1b4e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effc5349b44571" /><Relationship Type="http://schemas.openxmlformats.org/officeDocument/2006/relationships/notesMaster" Target="/ppt/notesMasters/notesMaster1.xml" Id="R0a2d971d826341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8a9385456049ac" /><Relationship Type="http://schemas.openxmlformats.org/officeDocument/2006/relationships/notesMaster" Target="/ppt/notesMasters/notesMaster1.xml" Id="Ra8299be768d84b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84b14066b441af" /><Relationship Type="http://schemas.openxmlformats.org/officeDocument/2006/relationships/notesMaster" Target="/ppt/notesMasters/notesMaster1.xml" Id="R7db59e68226747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6d252e3b0a14b93" /><Relationship Type="http://schemas.openxmlformats.org/officeDocument/2006/relationships/notesMaster" Target="/ppt/notesMasters/notesMaster1.xml" Id="Rbcd2f753ec3d43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4cfdbf36744249" /><Relationship Type="http://schemas.openxmlformats.org/officeDocument/2006/relationships/notesMaster" Target="/ppt/notesMasters/notesMaster1.xml" Id="R3dfc1531fea945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e29e54d5ba4ae1" /><Relationship Type="http://schemas.openxmlformats.org/officeDocument/2006/relationships/notesMaster" Target="/ppt/notesMasters/notesMaster1.xml" Id="Rf60d34c364b74e7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551d101ba4447ae" /><Relationship Type="http://schemas.openxmlformats.org/officeDocument/2006/relationships/notesMaster" Target="/ppt/notesMasters/notesMaster1.xml" Id="R731fe477d6a143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3681df4d4d545a7" /><Relationship Type="http://schemas.openxmlformats.org/officeDocument/2006/relationships/notesMaster" Target="/ppt/notesMasters/notesMaster1.xml" Id="R95456e53de854f1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eba68dbbe004abc" /><Relationship Type="http://schemas.openxmlformats.org/officeDocument/2006/relationships/notesMaster" Target="/ppt/notesMasters/notesMaster1.xml" Id="R7ee6cedf5e90463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a52300801884e37" /><Relationship Type="http://schemas.openxmlformats.org/officeDocument/2006/relationships/notesMaster" Target="/ppt/notesMasters/notesMaster1.xml" Id="R1a306e6573144d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3a6dea2423f4a09" /><Relationship Type="http://schemas.openxmlformats.org/officeDocument/2006/relationships/notesMaster" Target="/ppt/notesMasters/notesMaster1.xml" Id="Re63f36fe22cb4fb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9fb5ad5c5a941c6" /><Relationship Type="http://schemas.openxmlformats.org/officeDocument/2006/relationships/notesMaster" Target="/ppt/notesMasters/notesMaster1.xml" Id="R1795a86f4e90472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1f89cd2872046c1" /><Relationship Type="http://schemas.openxmlformats.org/officeDocument/2006/relationships/notesMaster" Target="/ppt/notesMasters/notesMaster1.xml" Id="R8c77ac3ec00a41e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От схемы полей — к проверяемой таблице школьного оборудования.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Готовая база должна поддерживать добавление, поиск и изменение.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Одна запись описывает один физический экземпляр.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Каждое поле хранит один неделимый признак.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Создайте структуру до ввода первой записи.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Типы помогают предотвращать некорректный ввод.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До ввода проверьте, что ключ не повторяется.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Не используйте персональные сведения учащихся.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Пустое обязательное поле и неверная дата требуют исправления.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Объясните, какую ошибку предотвращает уникальность.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Новые строки заполнены полностью, ключи не повторяются.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Измениться должны только заданные записи и одно поле.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Незатронутые поля и записи должны совпадать.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Исправьте ключ и повторите три проверки.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Сначала структура, затем данные, затем тесты.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Проверяющий не меняет чужой файл, а фиксирует замечание.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Ответ связывает действие с проверяемым свойством базы.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Сохраните файл и короткий отчёт о трёх тестах.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0f459fe4e94f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562e46237084b69" /><Relationship Type="http://schemas.openxmlformats.org/officeDocument/2006/relationships/slideLayout" Target="/ppt/slideLayouts/slideLayout1.xml" Id="R7ecb3acfcade42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cb3acfcade42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49fda61404677" /><Relationship Type="http://schemas.openxmlformats.org/officeDocument/2006/relationships/image" Target="/ppt/media/image.png" Id="R1f7c81268920426b" /><Relationship Type="http://schemas.openxmlformats.org/officeDocument/2006/relationships/notesSlide" Target="/ppt/notesSlides/notesSlide1.xml" Id="Rfc80b3ee37cd4a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e93fa8af04564" /><Relationship Type="http://schemas.openxmlformats.org/officeDocument/2006/relationships/notesSlide" Target="/ppt/notesSlides/notesSlide2.xml" Id="Ra79104e0320244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a1d8d52634834" /><Relationship Type="http://schemas.openxmlformats.org/officeDocument/2006/relationships/notesSlide" Target="/ppt/notesSlides/notesSlide3.xml" Id="Rc1550b8fdd5c43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7cceb2f01431b" /><Relationship Type="http://schemas.openxmlformats.org/officeDocument/2006/relationships/notesSlide" Target="/ppt/notesSlides/notesSlide4.xml" Id="Rd6960c81094a4b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23bae93144b9f" /><Relationship Type="http://schemas.openxmlformats.org/officeDocument/2006/relationships/image" Target="/ppt/media/image2.png" Id="Rc2f8128ca37f4a0b" /><Relationship Type="http://schemas.openxmlformats.org/officeDocument/2006/relationships/notesSlide" Target="/ppt/notesSlides/notesSlide5.xml" Id="Rc1b79b0351cc49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41752bad0944f0" /><Relationship Type="http://schemas.openxmlformats.org/officeDocument/2006/relationships/image" Target="/ppt/media/image3.png" Id="Re5a5caecdea44c78" /><Relationship Type="http://schemas.openxmlformats.org/officeDocument/2006/relationships/notesSlide" Target="/ppt/notesSlides/notesSlide6.xml" Id="Rb91b10bbe0e143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96c64a9f424e18" /><Relationship Type="http://schemas.openxmlformats.org/officeDocument/2006/relationships/notesSlide" Target="/ppt/notesSlides/notesSlide7.xml" Id="R1647c856314e4f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40b7de09b46cd" /><Relationship Type="http://schemas.openxmlformats.org/officeDocument/2006/relationships/notesSlide" Target="/ppt/notesSlides/notesSlide8.xml" Id="R8c6832ee0b9546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45437367f40e6" /><Relationship Type="http://schemas.openxmlformats.org/officeDocument/2006/relationships/notesSlide" Target="/ppt/notesSlides/notesSlide9.xml" Id="Rdc3c2ec5b66345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1d88407fb64b50" /><Relationship Type="http://schemas.openxmlformats.org/officeDocument/2006/relationships/image" Target="/ppt/media/image4.png" Id="R990a41aa3a804815" /><Relationship Type="http://schemas.openxmlformats.org/officeDocument/2006/relationships/notesSlide" Target="/ppt/notesSlides/notesSlide10.xml" Id="R898d0884f6f345b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e430df96aa44c6" /><Relationship Type="http://schemas.openxmlformats.org/officeDocument/2006/relationships/notesSlide" Target="/ppt/notesSlides/notesSlide11.xml" Id="Rb92b1088f2c1414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3a2f11eae14b5d" /><Relationship Type="http://schemas.openxmlformats.org/officeDocument/2006/relationships/notesSlide" Target="/ppt/notesSlides/notesSlide12.xml" Id="R69df9fc0c13b418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b51263c7cd49fe" /><Relationship Type="http://schemas.openxmlformats.org/officeDocument/2006/relationships/notesSlide" Target="/ppt/notesSlides/notesSlide13.xml" Id="R00446a7c16424d0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b84e5af0b34a05" /><Relationship Type="http://schemas.openxmlformats.org/officeDocument/2006/relationships/notesSlide" Target="/ppt/notesSlides/notesSlide14.xml" Id="Re69e52ff8884471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e88374d764f3e" /><Relationship Type="http://schemas.openxmlformats.org/officeDocument/2006/relationships/notesSlide" Target="/ppt/notesSlides/notesSlide15.xml" Id="R0ac6c36d5f16405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e6347c65fb41df" /><Relationship Type="http://schemas.openxmlformats.org/officeDocument/2006/relationships/notesSlide" Target="/ppt/notesSlides/notesSlide16.xml" Id="R3c26d444dfc442e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0aea22c3544abf" /><Relationship Type="http://schemas.openxmlformats.org/officeDocument/2006/relationships/notesSlide" Target="/ppt/notesSlides/notesSlide17.xml" Id="R269ca5e518084d4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66e029ad7743a1" /><Relationship Type="http://schemas.openxmlformats.org/officeDocument/2006/relationships/image" Target="/ppt/media/image5.png" Id="R94c491a754714499" /><Relationship Type="http://schemas.openxmlformats.org/officeDocument/2006/relationships/notesSlide" Target="/ppt/notesSlides/notesSlide18.xml" Id="R14875e19c74b4f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BEC4A6-CD45-4E35-928F-4F5DDC27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7c81268920426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8C6E05-579D-4D17-A135-FC4F5863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928CB5-2C03-49D7-BB1B-CFAAFC9F6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6F8FC"/>
                </a:solidFill>
              </a:defRPr>
            </a:pPr>
            <a:r>
              <a:rPr sz="3900" b="1">
                <a:solidFill>
                  <a:srgbClr val="F6F8FC"/>
                </a:solidFill>
              </a:rPr>
              <a:t>Обслуживаем готовую базу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849754-62F8-4709-8775-2D32FA40F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41D9FF"/>
                </a:solidFill>
              </a:defRPr>
            </a:pPr>
            <a:r>
              <a:rPr sz="2250" b="1">
                <a:solidFill>
                  <a:srgbClr val="41D9FF"/>
                </a:solidFill>
              </a:rPr>
              <a:t>работа за компьютером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E9380-EA75-473F-B467-C46A7A36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От схемы полей — к проверяемой таблице школьного оборудования.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AB14F-570B-4BF8-BDCE-CAEF3905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1AF619-F7D4-4A05-80FF-F65F95E8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731061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0B8805-3966-4296-B3F4-583FD92E6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2BC807-148C-4069-BD7A-9920458D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Результат работы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0DC09E-4D36-42B8-B3D9-CEF9952A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8B7C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D3F60C-58B2-46EF-BF4B-6FC5AE27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таблица · 6 записей · ключ · проверка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EB1A8-730D-4463-B12E-4D9F0B13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Готовая база должна поддерживать добавление, поиск и изменение.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B1FB86-FB3D-41D3-AA44-80B03D64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50B4E-FF97-424F-A50C-2F353275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238051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DF416-7E67-45BE-9F7D-2683EDE7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D69A"/>
          </a:solidFill>
          <a:ln xmlns:a="http://schemas.openxmlformats.org/drawingml/2006/main" w="0">
            <a:solidFill>
              <a:srgbClr val="56D6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379A1F-EE0A-4DFD-BDDF-1198F995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Сначала резервная копия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F8795B-D49D-422D-ACB7-8FC37117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56D6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4F8185-1884-4C0C-BFB0-EFC6002A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единица школьного оборудования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94F483-569B-4F90-B5D7-7AF60F29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Одна запись описывает один физический экземпляр.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9E414-F947-4134-B65F-7EA9194D8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9C4F0-7F5E-4247-9E4E-D65746B5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6D69A"/>
                </a:solidFill>
              </a:defRPr>
            </a:pPr>
            <a:r>
              <a:rPr sz="1050" b="1">
                <a:solidFill>
                  <a:srgbClr val="56D69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082832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5C655A-876E-40E9-9B02-6C6D8DBA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EF9D59-8428-4823-B6C7-5BC0105C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Добавление записи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A40EAD-8899-42B1-BEFD-D82D2CEA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3EF54C-F3A1-456F-A61B-E01A438A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ID · Название · Кабинет · Состояние · Дата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9365B-4DB7-482C-939E-F5A7106C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Каждое поле хранит один неделимый признак.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1FBB10-22F9-476F-9FCA-4C535993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72722A-4C8E-4510-A0A7-87A14ACE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059029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81B58C-A5B6-4E13-95F0-FCF1A2D8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f8128ca37f4a0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9E09C2-D3F1-44F7-90CF-F568A026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5F3219-3E0B-44C6-B3D8-7D4B58D8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6F8FC"/>
                </a:solidFill>
              </a:defRPr>
            </a:pPr>
            <a:r>
              <a:rPr sz="3150" b="1">
                <a:solidFill>
                  <a:srgbClr val="F6F8FC"/>
                </a:solidFill>
              </a:rPr>
              <a:t>Проверка обязательных полей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68629-5E8D-4737-8F1B-3726D8BEA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41D9FF"/>
                </a:solidFill>
              </a:defRPr>
            </a:pPr>
            <a:r>
              <a:rPr sz="2250" b="1">
                <a:solidFill>
                  <a:srgbClr val="41D9FF"/>
                </a:solidFill>
              </a:rPr>
              <a:t>пять полей · единый порядок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73FD76-EA55-4E5C-AC42-A703CEEF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Создайте структуру до ввода первой записи.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E09D8E-F90C-4D90-9035-B51AE0B1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D8EBF9-21D9-4FE2-8E36-C4C3E4E4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1377981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BA51D5-BE07-4436-8733-88599F70C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a5caecdea44c7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055326-8769-40A7-A154-DD4F9484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03C4A-E304-495F-8042-DFCF279C0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6F8FC"/>
                </a:solidFill>
              </a:defRPr>
            </a:pPr>
            <a:r>
              <a:rPr sz="3150" b="1">
                <a:solidFill>
                  <a:srgbClr val="F6F8FC"/>
                </a:solidFill>
              </a:rPr>
              <a:t>Валидация типов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A0B9B3-6369-454A-99D9-E7A53B28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8B7CFF"/>
                </a:solidFill>
              </a:defRPr>
            </a:pPr>
            <a:r>
              <a:rPr sz="2250" b="1">
                <a:solidFill>
                  <a:srgbClr val="8B7CFF"/>
                </a:solidFill>
              </a:rPr>
              <a:t>число · текст · текст · список · дата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C47CF-EC2B-4559-B1A4-163E6513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Типы помогают предотвращать некорректный ввод.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A413B8-92DF-489A-BC76-651BBA3C8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2FAC2F-5A86-4391-AD43-58B079283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869119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6B3896-7D03-4765-9FC8-CF5DC92C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D69A"/>
          </a:solidFill>
          <a:ln xmlns:a="http://schemas.openxmlformats.org/drawingml/2006/main" w="0">
            <a:solidFill>
              <a:srgbClr val="56D6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15CB8-9B42-42B4-A8CC-85039C9D8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Контроль уникальности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F26443-4E3B-4B1B-B784-493E434BA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56D6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4B1C7-242A-4958-B6D8-967DAE26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ID уникален для каждой записи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846E4C-F3D1-4E8C-AB1E-9ECF7395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До ввода проверьте, что ключ не повторяется.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2E3C6B-6499-4BFB-9BCA-D8871AAD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17F316-05C9-42D4-9F49-D55D4A50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6D69A"/>
                </a:solidFill>
              </a:defRPr>
            </a:pPr>
            <a:r>
              <a:rPr sz="1050" b="1">
                <a:solidFill>
                  <a:srgbClr val="56D69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160960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112932-CAE7-480C-8985-940F2FC2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FBE80-2C49-477A-B16E-9A7213DD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Добавьте 3 записи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9CDB5-9E4F-476D-8FA0-1EE961FA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5B9881-D6EC-4494-A99A-87596CA45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реальные, но обезличенные данные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639B5-BC2B-4AB3-9F29-145BF1F8B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Не используйте персональные сведения учащихся.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826570-7462-4885-B73E-417B13A8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8EB24-6C99-418E-A9BB-FB24F0BC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879713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B33278-D217-4B93-89EE-A97EF2E75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DCF02-3B22-4444-903A-7B0187BF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Точечное редактирование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D9F650-6C8B-4202-9977-A9A86A498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41D9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DF2364-73ED-4C33-B2B7-09FB04A5C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полнота · формат · допустимость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9ECFF4-0E0E-435F-8F13-A0095891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Пустое обязательное поле и неверная дата требуют исправления.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E1285-6A70-400A-89F6-22997BE3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2B7585-1226-48F8-B5ED-45858C87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0951537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F8635B-F074-423A-8A3D-E0D6F9B9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0a41aa3a80481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1117EF-D28E-494D-B94A-62E30838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10426-7A76-444E-B2FF-6204B6C2E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6F8FC"/>
                </a:solidFill>
              </a:defRPr>
            </a:pPr>
            <a:r>
              <a:rPr sz="3150" b="1">
                <a:solidFill>
                  <a:srgbClr val="F6F8FC"/>
                </a:solidFill>
              </a:rPr>
              <a:t>Найдите дубликат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DCF32B-D416-497D-972A-3416B111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8B7CFF"/>
                </a:solidFill>
              </a:defRPr>
            </a:pPr>
            <a:r>
              <a:rPr sz="2250" b="1">
                <a:solidFill>
                  <a:srgbClr val="8B7CFF"/>
                </a:solidFill>
              </a:rPr>
              <a:t>повтор ID должен быть отклонён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877C93-D2A2-4FD3-8B0A-71D5113EF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Объясните, какую ошибку предотвращает уникальность.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F30E44-86C0-4205-AFE1-4905D71D8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241581-EE69-4417-9D5C-FB3FD5E28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232172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60D973-A15B-47FA-869C-DE07497D9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D69A"/>
          </a:solidFill>
          <a:ln xmlns:a="http://schemas.openxmlformats.org/drawingml/2006/main" w="0">
            <a:solidFill>
              <a:srgbClr val="56D6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A0409B-D07B-4D0C-A7FA-1402B6EF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Тест 1 · добавление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7A66C3-EF3B-40D4-AD5A-82843F73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56D6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67D91-273D-4FD8-BE51-FC9878D37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записей стало на три больше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3EEC0-B39C-4F4B-9E3B-99D5ED16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Новые строки заполнены полностью, ключи не повторяются.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5C8680-33C6-4650-B5D1-3EB0248C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D2A63C-1A7C-4E57-BB2D-C117D73D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6D69A"/>
                </a:solidFill>
              </a:defRPr>
            </a:pPr>
            <a:r>
              <a:rPr sz="1050" b="1">
                <a:solidFill>
                  <a:srgbClr val="56D69A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4434496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7AA216-99ED-4703-B1FC-E34D56B1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04950-FDEC-4606-A112-D5B4DCC6D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Тест 2 · изменение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D59324-1076-4936-BD90-9DF1D0CE2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303CE-FEC0-42A7-8B57-3239625B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обновите состояние двух объектов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07F52B-FA27-4BEE-B964-2F2B8FAA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Измениться должны только заданные записи и одно поле.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AD37B-4DD2-4C72-947F-EAA12C60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910989-CAC5-428A-BA15-A55D8DEF2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1237161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1AAD05-4F6B-4BC9-ADD4-972EC328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3FCB43-1094-4FB3-82AE-A03252A24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Тест 3 · целостность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D088B8-50CB-40FB-B971-3849D25F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41D9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DE15ED-B809-421E-8DEC-26677047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сравните резервную копию и результат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30663C-0321-4BF6-99FA-83D9C018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Незатронутые поля и записи должны совпадать.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0C74BF-C6FD-48A0-B258-930A171B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8CE61-4F42-4F70-B8E1-A5BA7E55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14258048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6BED3F-22DF-420B-B0B5-D8D41EC3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E60A0-D56D-4685-8A46-D00038C1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Сравните до и после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D26D87-1212-486C-8832-1D12C58B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8B7C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BC5222-6822-421C-A0F0-7185DDD7B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найден повторяющийся ID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F233E-7907-407E-AAE6-B8AC4C7CD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Исправьте ключ и повторите три проверки.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359F5D-FA69-401E-9596-C92078B08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81F29-FB10-4E43-9660-9E9C0E88E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71116104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D6166D-FEF5-40B7-A74F-750B3FDD7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D69A"/>
          </a:solidFill>
          <a:ln xmlns:a="http://schemas.openxmlformats.org/drawingml/2006/main" w="0">
            <a:solidFill>
              <a:srgbClr val="56D6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699D4-CA99-4E09-953F-E3E0D6BE8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Самостоятельная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825C04-FC9A-46BB-8A42-BF487018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56D6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A5E501-646C-46E1-89B0-B8B26082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24 минуты · файл сохраняется локально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1611F-8B60-4633-81FA-48DB5F51F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Сначала структура, затем данные, затем тесты.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413470-4685-4663-9A7D-D3212B40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6ACD2-E06B-4D00-BBAE-9ABD73FB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6D69A"/>
                </a:solidFill>
              </a:defRPr>
            </a:pPr>
            <a:r>
              <a:rPr sz="1050" b="1">
                <a:solidFill>
                  <a:srgbClr val="56D69A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6784857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5BAF23-DB79-4033-890B-D8642388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A602B1-2512-45D7-9670-A1D16566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Журнал изменений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727407-74D6-445F-BA73-2BFC8B0B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774B91-3BE7-4755-A9C9-E5C6D685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структура · 6 записей · 3 теста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66DD0-5473-4373-870C-9EF12336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Проверяющий не меняет чужой файл, а фиксирует замечание.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EE4EA-33A5-46F9-BE54-65A32890C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0EAD0-B044-4CBA-BA14-3CB5D1D9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77746879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60FF87-AD98-4135-85D8-A9FF3B490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D2FA7E-4EC5-42CA-99EA-7AAB64A9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Выходной билет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C49ABB-89A9-4E52-92B3-35E0139D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41D9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C6FB2B-3E31-4381-9127-D76A2C937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какой дефект обнаружил каждый тест?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E515A-AF9F-4D02-8CE6-27EE8074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Ответ связывает действие с проверяемым свойством базы.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FBC3B8-A7EF-4400-9876-193513BD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132801-87D0-4122-AEF4-D3E6BEA4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18278165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F601A8-7BBC-413F-A0EA-13477872D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c491a75471449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A7712E-7867-45B7-B7DC-6D411494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20ADE7-8D52-4E50-8EE2-A1610C53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6F8FC"/>
                </a:solidFill>
              </a:defRPr>
            </a:pPr>
            <a:r>
              <a:rPr sz="3150" b="1">
                <a:solidFill>
                  <a:srgbClr val="F6F8FC"/>
                </a:solidFill>
              </a:rPr>
              <a:t>Целостность сохранена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392480-AC8D-44F1-AB65-68C2E63D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8B7CFF"/>
                </a:solidFill>
              </a:defRPr>
            </a:pPr>
            <a:r>
              <a:rPr sz="2250" b="1">
                <a:solidFill>
                  <a:srgbClr val="8B7CFF"/>
                </a:solidFill>
              </a:rPr>
              <a:t>создать → заполнить → проверить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AE328-4E55-40FE-B33F-34467677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Сохраните файл и короткий отчёт о трёх тестах.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C91072-24CC-44AA-B08C-996AFFB4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48686F-9B4A-4FF4-AEC6-423B8F6D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1422189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2026-08-14T20:46:14.5410000Z</dcterms:created>
  <dcterms:modified xsi:type="dcterms:W3CDTF">2026-08-14T20:46:14.5410000Z</dcterms:modified>
</coreProperties>
</file>