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5f3a7f8fa5d47aa" /><Relationship Type="http://schemas.openxmlformats.org/officeDocument/2006/relationships/extended-properties" Target="/docProps/app.xml" Id="R5f385a659c044b29" /><Relationship Type="http://schemas.openxmlformats.org/officeDocument/2006/relationships/officeDocument" Target="/ppt/presentation.xml" Id="Rb4e24e9daa3a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351af41f64d50"/>
  </p:sldMasterIdLst>
  <p:notesMasterIdLst>
    <p:notesMasterId xmlns:r="http://schemas.openxmlformats.org/officeDocument/2006/relationships" r:id="Rfc08627afe5e4b0f"/>
  </p:notesMasterIdLst>
  <p:sldIdLst>
    <p:sldId xmlns:r="http://schemas.openxmlformats.org/officeDocument/2006/relationships" id="256" r:id="R12a36a8c83344f9e"/>
    <p:sldId xmlns:r="http://schemas.openxmlformats.org/officeDocument/2006/relationships" id="257" r:id="R22daab6790664540"/>
    <p:sldId xmlns:r="http://schemas.openxmlformats.org/officeDocument/2006/relationships" id="258" r:id="Rc5366041391b4a69"/>
    <p:sldId xmlns:r="http://schemas.openxmlformats.org/officeDocument/2006/relationships" id="259" r:id="R8e105cee7be14f34"/>
    <p:sldId xmlns:r="http://schemas.openxmlformats.org/officeDocument/2006/relationships" id="260" r:id="R6b8dc08999404ec7"/>
    <p:sldId xmlns:r="http://schemas.openxmlformats.org/officeDocument/2006/relationships" id="261" r:id="R4ed31152df464198"/>
    <p:sldId xmlns:r="http://schemas.openxmlformats.org/officeDocument/2006/relationships" id="262" r:id="R069392d9f9dd4bb1"/>
    <p:sldId xmlns:r="http://schemas.openxmlformats.org/officeDocument/2006/relationships" id="263" r:id="Rfd08cef4eb8845af"/>
    <p:sldId xmlns:r="http://schemas.openxmlformats.org/officeDocument/2006/relationships" id="264" r:id="R7922a6f96c7c4e9b"/>
    <p:sldId xmlns:r="http://schemas.openxmlformats.org/officeDocument/2006/relationships" id="265" r:id="Ra45e5ef3476e4817"/>
    <p:sldId xmlns:r="http://schemas.openxmlformats.org/officeDocument/2006/relationships" id="266" r:id="Ref2f417715fb48a6"/>
    <p:sldId xmlns:r="http://schemas.openxmlformats.org/officeDocument/2006/relationships" id="267" r:id="Rec115551b120403e"/>
    <p:sldId xmlns:r="http://schemas.openxmlformats.org/officeDocument/2006/relationships" id="268" r:id="Rf318bce2fa7b4332"/>
    <p:sldId xmlns:r="http://schemas.openxmlformats.org/officeDocument/2006/relationships" id="269" r:id="Rec3b7a2bfcc54066"/>
    <p:sldId xmlns:r="http://schemas.openxmlformats.org/officeDocument/2006/relationships" id="270" r:id="Rc5337e16df6e4df9"/>
    <p:sldId xmlns:r="http://schemas.openxmlformats.org/officeDocument/2006/relationships" id="271" r:id="R04f3a07bb4b64ce6"/>
    <p:sldId xmlns:r="http://schemas.openxmlformats.org/officeDocument/2006/relationships" id="272" r:id="R81c7425feb46412f"/>
    <p:sldId xmlns:r="http://schemas.openxmlformats.org/officeDocument/2006/relationships" id="273" r:id="R79554d1d9205417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e105df0cf47487f" /><Relationship Type="http://schemas.openxmlformats.org/officeDocument/2006/relationships/slideMaster" Target="/ppt/slideMasters/slideMaster1.xml" Id="R5fd351af41f64d50" /><Relationship Type="http://schemas.openxmlformats.org/officeDocument/2006/relationships/notesMaster" Target="/ppt/notesMasters/notesMaster1.xml" Id="Rfc08627afe5e4b0f" /><Relationship Type="http://schemas.openxmlformats.org/officeDocument/2006/relationships/presProps" Target="/ppt/presProps.xml" Id="R2097ec47c5d547d9" /><Relationship Type="http://schemas.openxmlformats.org/officeDocument/2006/relationships/tableStyles" Target="/ppt/tableStyles.xml" Id="R57d4700d84164032" /><Relationship Type="http://schemas.openxmlformats.org/officeDocument/2006/relationships/slide" Target="/ppt/slides/slide1.xml" Id="R12a36a8c83344f9e" /><Relationship Type="http://schemas.openxmlformats.org/officeDocument/2006/relationships/slide" Target="/ppt/slides/slide2.xml" Id="R22daab6790664540" /><Relationship Type="http://schemas.openxmlformats.org/officeDocument/2006/relationships/slide" Target="/ppt/slides/slide3.xml" Id="Rc5366041391b4a69" /><Relationship Type="http://schemas.openxmlformats.org/officeDocument/2006/relationships/slide" Target="/ppt/slides/slide4.xml" Id="R8e105cee7be14f34" /><Relationship Type="http://schemas.openxmlformats.org/officeDocument/2006/relationships/slide" Target="/ppt/slides/slide5.xml" Id="R6b8dc08999404ec7" /><Relationship Type="http://schemas.openxmlformats.org/officeDocument/2006/relationships/slide" Target="/ppt/slides/slide6.xml" Id="R4ed31152df464198" /><Relationship Type="http://schemas.openxmlformats.org/officeDocument/2006/relationships/slide" Target="/ppt/slides/slide7.xml" Id="R069392d9f9dd4bb1" /><Relationship Type="http://schemas.openxmlformats.org/officeDocument/2006/relationships/slide" Target="/ppt/slides/slide8.xml" Id="Rfd08cef4eb8845af" /><Relationship Type="http://schemas.openxmlformats.org/officeDocument/2006/relationships/slide" Target="/ppt/slides/slide9.xml" Id="R7922a6f96c7c4e9b" /><Relationship Type="http://schemas.openxmlformats.org/officeDocument/2006/relationships/slide" Target="/ppt/slides/slide10.xml" Id="Ra45e5ef3476e4817" /><Relationship Type="http://schemas.openxmlformats.org/officeDocument/2006/relationships/slide" Target="/ppt/slides/slide11.xml" Id="Ref2f417715fb48a6" /><Relationship Type="http://schemas.openxmlformats.org/officeDocument/2006/relationships/slide" Target="/ppt/slides/slide12.xml" Id="Rec115551b120403e" /><Relationship Type="http://schemas.openxmlformats.org/officeDocument/2006/relationships/slide" Target="/ppt/slides/slide13.xml" Id="Rf318bce2fa7b4332" /><Relationship Type="http://schemas.openxmlformats.org/officeDocument/2006/relationships/slide" Target="/ppt/slides/slide14.xml" Id="Rec3b7a2bfcc54066" /><Relationship Type="http://schemas.openxmlformats.org/officeDocument/2006/relationships/slide" Target="/ppt/slides/slide15.xml" Id="Rc5337e16df6e4df9" /><Relationship Type="http://schemas.openxmlformats.org/officeDocument/2006/relationships/slide" Target="/ppt/slides/slide16.xml" Id="R04f3a07bb4b64ce6" /><Relationship Type="http://schemas.openxmlformats.org/officeDocument/2006/relationships/slide" Target="/ppt/slides/slide17.xml" Id="R81c7425feb46412f" /><Relationship Type="http://schemas.openxmlformats.org/officeDocument/2006/relationships/slide" Target="/ppt/slides/slide18.xml" Id="R79554d1d920541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abb6e8391d74f2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13ae3f7ed594599" /><Relationship Type="http://schemas.openxmlformats.org/officeDocument/2006/relationships/notesMaster" Target="/ppt/notesMasters/notesMaster1.xml" Id="Reb77571c5fa9435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0de009311c946a8" /><Relationship Type="http://schemas.openxmlformats.org/officeDocument/2006/relationships/notesMaster" Target="/ppt/notesMasters/notesMaster1.xml" Id="R43a05a826d2444d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9fca3223c984c9a" /><Relationship Type="http://schemas.openxmlformats.org/officeDocument/2006/relationships/notesMaster" Target="/ppt/notesMasters/notesMaster1.xml" Id="R2c6bb238eaca49b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51ab4768cd446d2" /><Relationship Type="http://schemas.openxmlformats.org/officeDocument/2006/relationships/notesMaster" Target="/ppt/notesMasters/notesMaster1.xml" Id="R61c84c9ad088451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9de45bf837f4473" /><Relationship Type="http://schemas.openxmlformats.org/officeDocument/2006/relationships/notesMaster" Target="/ppt/notesMasters/notesMaster1.xml" Id="R2b546518b546497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d7386ac75694fd3" /><Relationship Type="http://schemas.openxmlformats.org/officeDocument/2006/relationships/notesMaster" Target="/ppt/notesMasters/notesMaster1.xml" Id="R77cc847b799943b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158a97f9e294088" /><Relationship Type="http://schemas.openxmlformats.org/officeDocument/2006/relationships/notesMaster" Target="/ppt/notesMasters/notesMaster1.xml" Id="Re9dd7910a3f2448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b7eda7eaa624e61" /><Relationship Type="http://schemas.openxmlformats.org/officeDocument/2006/relationships/notesMaster" Target="/ppt/notesMasters/notesMaster1.xml" Id="R8b947d3a29cb4ab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0c58b1cf89d46a5" /><Relationship Type="http://schemas.openxmlformats.org/officeDocument/2006/relationships/notesMaster" Target="/ppt/notesMasters/notesMaster1.xml" Id="Rfd71b703a4cc468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b6bd00b2cb2401e" /><Relationship Type="http://schemas.openxmlformats.org/officeDocument/2006/relationships/notesMaster" Target="/ppt/notesMasters/notesMaster1.xml" Id="R92d13816eace431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7dd75dfb3434540" /><Relationship Type="http://schemas.openxmlformats.org/officeDocument/2006/relationships/notesMaster" Target="/ppt/notesMasters/notesMaster1.xml" Id="Re5a3d35896df42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115c8db3e945b1" /><Relationship Type="http://schemas.openxmlformats.org/officeDocument/2006/relationships/notesMaster" Target="/ppt/notesMasters/notesMaster1.xml" Id="R8e4809d43c8b43a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708bcc0366344d8" /><Relationship Type="http://schemas.openxmlformats.org/officeDocument/2006/relationships/notesMaster" Target="/ppt/notesMasters/notesMaster1.xml" Id="Rf5e2512fdf714a3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83c1cb98f9443d4" /><Relationship Type="http://schemas.openxmlformats.org/officeDocument/2006/relationships/notesMaster" Target="/ppt/notesMasters/notesMaster1.xml" Id="R0aa48b2d94954e5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3ef1cd6896d4e32" /><Relationship Type="http://schemas.openxmlformats.org/officeDocument/2006/relationships/notesMaster" Target="/ppt/notesMasters/notesMaster1.xml" Id="Raa43131ba75d4f6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58c079e85e64264" /><Relationship Type="http://schemas.openxmlformats.org/officeDocument/2006/relationships/notesMaster" Target="/ppt/notesMasters/notesMaster1.xml" Id="Rff0a810de23641d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b6e7cbe300d416f" /><Relationship Type="http://schemas.openxmlformats.org/officeDocument/2006/relationships/notesMaster" Target="/ppt/notesMasters/notesMaster1.xml" Id="R68323a52ca4748e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bcbffbfa9e54ba5" /><Relationship Type="http://schemas.openxmlformats.org/officeDocument/2006/relationships/notesMaster" Target="/ppt/notesMasters/notesMaster1.xml" Id="R780e9342cc2046b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Доказываем понимание понятиями, данными практикума и безопасным решением.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Ответы и критерии закрыты до полного сбора.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Один балл за каждое точное соответствие.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Назовите два допустимых вывода и одну границу.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Оценивается действие, риск и следующий шаг.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Откройте только после сдачи.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Маршрут показывает видимые ответы, а не кабельную схему.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Исправьте причину ошибки, затем подтвердите переносом.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Выберите один адресный дефицит без сравнения с одноклассниками.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Сетевое решение качественно, когда оно технически верно и безопасно.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Каждый уровень проверяет отдельный способ действия.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Сопоставьте понятия с их функциями.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Объясните классификацию, а не только назовите её.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Отделите измеренное значение от вывода о сети.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Что можно утверждать и чего нельзя доказать тремя ответами?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Пропуск ответа не равен доказанному обрыву.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Выберите действие и обоснуйте риском и правилом.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Реплика учителя: Не публикуйте параметры; сообщите учителю или администратору.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47ac2a60d481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52290d15f6c4751" /><Relationship Type="http://schemas.openxmlformats.org/officeDocument/2006/relationships/slideLayout" Target="/ppt/slideLayouts/slideLayout1.xml" Id="Rc4fe68400151414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e68400151414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880632bf0431d" /><Relationship Type="http://schemas.openxmlformats.org/officeDocument/2006/relationships/image" Target="/ppt/media/image.png" Id="Rbd36d11e00c24d01" /><Relationship Type="http://schemas.openxmlformats.org/officeDocument/2006/relationships/notesSlide" Target="/ppt/notesSlides/notesSlide1.xml" Id="Re89548e7b89d44d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3f1f2ec64c9b" /><Relationship Type="http://schemas.openxmlformats.org/officeDocument/2006/relationships/notesSlide" Target="/ppt/notesSlides/notesSlide10.xml" Id="Rdf99da0e5d964d9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ba74940c4ab8" /><Relationship Type="http://schemas.openxmlformats.org/officeDocument/2006/relationships/notesSlide" Target="/ppt/notesSlides/notesSlide11.xml" Id="R6ac3c20951a54fe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110757df4b75" /><Relationship Type="http://schemas.openxmlformats.org/officeDocument/2006/relationships/notesSlide" Target="/ppt/notesSlides/notesSlide12.xml" Id="Rceb1094ab85d480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81895021492f" /><Relationship Type="http://schemas.openxmlformats.org/officeDocument/2006/relationships/notesSlide" Target="/ppt/notesSlides/notesSlide13.xml" Id="R7d2dc4fc0107407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58a7ab394df2" /><Relationship Type="http://schemas.openxmlformats.org/officeDocument/2006/relationships/notesSlide" Target="/ppt/notesSlides/notesSlide14.xml" Id="R59b49521e6a548d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57227880d4b2c" /><Relationship Type="http://schemas.openxmlformats.org/officeDocument/2006/relationships/notesSlide" Target="/ppt/notesSlides/notesSlide15.xml" Id="R13d09abb835d421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9b16e37248df" /><Relationship Type="http://schemas.openxmlformats.org/officeDocument/2006/relationships/notesSlide" Target="/ppt/notesSlides/notesSlide16.xml" Id="R5c18d6ac6831485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ffc85c7b4e13" /><Relationship Type="http://schemas.openxmlformats.org/officeDocument/2006/relationships/notesSlide" Target="/ppt/notesSlides/notesSlide17.xml" Id="R6e54a3424265435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28515fee4f55" /><Relationship Type="http://schemas.openxmlformats.org/officeDocument/2006/relationships/image" Target="/ppt/media/image5.png" Id="R9a1df0ddd3bd4d00" /><Relationship Type="http://schemas.openxmlformats.org/officeDocument/2006/relationships/notesSlide" Target="/ppt/notesSlides/notesSlide18.xml" Id="R499573ad230e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a14d88c74924" /><Relationship Type="http://schemas.openxmlformats.org/officeDocument/2006/relationships/notesSlide" Target="/ppt/notesSlides/notesSlide2.xml" Id="R60ab86e3ac39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e53b563d4ab3" /><Relationship Type="http://schemas.openxmlformats.org/officeDocument/2006/relationships/image" Target="/ppt/media/image2.png" Id="R3e463ad2339e4ca7" /><Relationship Type="http://schemas.openxmlformats.org/officeDocument/2006/relationships/notesSlide" Target="/ppt/notesSlides/notesSlide3.xml" Id="R3ece727f98a5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87e969d24324" /><Relationship Type="http://schemas.openxmlformats.org/officeDocument/2006/relationships/notesSlide" Target="/ppt/notesSlides/notesSlide4.xml" Id="R3095541e1413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36679174427b" /><Relationship Type="http://schemas.openxmlformats.org/officeDocument/2006/relationships/image" Target="/ppt/media/image3.png" Id="Ra8ea7f31f27a4a71" /><Relationship Type="http://schemas.openxmlformats.org/officeDocument/2006/relationships/notesSlide" Target="/ppt/notesSlides/notesSlide5.xml" Id="R5e82353bb557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edd5c79b414e" /><Relationship Type="http://schemas.openxmlformats.org/officeDocument/2006/relationships/notesSlide" Target="/ppt/notesSlides/notesSlide6.xml" Id="R5e3a38c275b0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81fe1e234671" /><Relationship Type="http://schemas.openxmlformats.org/officeDocument/2006/relationships/notesSlide" Target="/ppt/notesSlides/notesSlide7.xml" Id="R914afbe1ae944f4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d9e9ea844f2b" /><Relationship Type="http://schemas.openxmlformats.org/officeDocument/2006/relationships/notesSlide" Target="/ppt/notesSlides/notesSlide8.xml" Id="Rfb2cafa41feb401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677d69ea44919" /><Relationship Type="http://schemas.openxmlformats.org/officeDocument/2006/relationships/image" Target="/ppt/media/image4.png" Id="R5d3f955756474787" /><Relationship Type="http://schemas.openxmlformats.org/officeDocument/2006/relationships/notesSlide" Target="/ppt/notesSlides/notesSlide9.xml" Id="R895e7b70653143a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D99129-1320-4201-9721-20FDA0CFC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D8FF"/>
          </a:solidFill>
          <a:ln xmlns:a="http://schemas.openxmlformats.org/drawingml/2006/main" w="0">
            <a:solidFill>
              <a:srgbClr val="42D8FF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36d11e00c24d01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5C4A94-A768-4830-B321-C7437FE4E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0"/>
            <a:ext cx="2381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F4E803-A46B-42F2-997F-250BC739A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"/>
            <a:ext cx="528637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8FBFF"/>
                </a:solidFill>
              </a:defRPr>
            </a:pPr>
            <a:r>
              <a:rPr sz="3600" b="1">
                <a:solidFill>
                  <a:srgbClr val="F8FBFF"/>
                </a:solidFill>
              </a:rPr>
              <a:t>Сети и Интернет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7843DF-AB43-4A2C-BDB9-3CF421FC7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42D8FF"/>
                </a:solidFill>
              </a:defRPr>
            </a:pPr>
            <a:r>
              <a:rPr sz="2325" b="1">
                <a:solidFill>
                  <a:srgbClr val="42D8FF"/>
                </a:solidFill>
              </a:rPr>
              <a:t>обобщение · проверка · коррекция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B6C1C1-2734-4728-ADBE-E57ABB9B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50958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8FBFF"/>
                </a:solidFill>
              </a:defRPr>
            </a:pPr>
            <a:r>
              <a:rPr sz="1875" b="0">
                <a:solidFill>
                  <a:srgbClr val="F8FBFF"/>
                </a:solidFill>
              </a:rPr>
              <a:t>Доказываем понимание понятиями, данными практикума и безопасным решением.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E56AD2-B29B-4E40-8389-362121AEB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CCB196-AFE0-48D6-9D4A-48EE74F43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D8FF"/>
                </a:solidFill>
              </a:defRPr>
            </a:pPr>
            <a:r>
              <a:rPr sz="1050" b="1">
                <a:solidFill>
                  <a:srgbClr val="42D8FF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92761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6D00A1-4E24-4C3C-8635-737659DB1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DFF"/>
          </a:solidFill>
          <a:ln xmlns:a="http://schemas.openxmlformats.org/drawingml/2006/main" w="0">
            <a:solidFill>
              <a:srgbClr val="8D7D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0F3AE2-9C2E-40EA-80A3-943CED5F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Самостоятельная работа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9CCC93-02BC-4152-A9DB-921B8ECA7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8D7D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D8E272-6CFE-4CAB-82DE-F72E7A53B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18 минут · экран выключен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212D85-00E1-4613-BF4F-1E5EE31CA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Ответы и критерии закрыты до полного сбора.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5C678C-C922-41EA-92DB-1BA0C92D6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21148C-D62B-4046-BE10-56CFB0095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D7DFF"/>
                </a:solidFill>
              </a:defRPr>
            </a:pPr>
            <a:r>
              <a:rPr sz="1050" b="1">
                <a:solidFill>
                  <a:srgbClr val="8D7D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5956608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40ED30-25DA-48DC-98C8-A1B5D6170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89A"/>
          </a:solidFill>
          <a:ln xmlns:a="http://schemas.openxmlformats.org/drawingml/2006/main" w="0">
            <a:solidFill>
              <a:srgbClr val="55D89A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BB6323-22EC-4235-9062-A42C1991C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Задание 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DF1707-207C-4E47-94A7-93B6F9167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55D89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0ADE92-2936-4AD1-BA69-F7C6664B6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четыре понятия · четыре функции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C68312-4600-44E5-9D0B-D9BB1C4F8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Один балл за каждое точное соответствие.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734EF1-98DB-4C0B-A553-DF1E5F880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63419C-50E9-4626-AA85-16393D658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5D89A"/>
                </a:solidFill>
              </a:defRPr>
            </a:pPr>
            <a:r>
              <a:rPr sz="1050" b="1">
                <a:solidFill>
                  <a:srgbClr val="55D89A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7172248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63B1D4-8292-47FB-85DB-E985E72DF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0EB1DC-8D71-4D66-B3F0-B935891A8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Задание 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9CFB4D-C53A-48AC-ADA5-7E69A15A2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FFD166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5031D8-B738-4165-8C1F-9E4451B76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интерпретация задержек и маршрута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A1FEA1-C140-401F-AC9A-646918FD3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Назовите два допустимых вывода и одну границу.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2B9268-A75E-471C-A25F-1F85CE7AD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DC11B2-2287-42BB-8EDA-C707DE387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7562514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611087-E3D1-410E-AE4F-66E5CE859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D8FF"/>
          </a:solidFill>
          <a:ln xmlns:a="http://schemas.openxmlformats.org/drawingml/2006/main" w="0">
            <a:solidFill>
              <a:srgbClr val="42D8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71B46D-43D5-4492-90FA-7A8C0FD0C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Задание 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9DB718-3BD6-491B-B1C6-8B40D50C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42D8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7C124F-4FF7-4F93-9291-85A84BCCC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безопасный выбор + объяснение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31B8B4-136C-4458-9523-27FE5F251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Оценивается действие, риск и следующий шаг.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1C5A83-5524-4BDA-BA54-09E0F1DE3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AF18D6-63A6-4F97-816D-82DFA859A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D8FF"/>
                </a:solidFill>
              </a:defRPr>
            </a:pPr>
            <a:r>
              <a:rPr sz="1050" b="1">
                <a:solidFill>
                  <a:srgbClr val="42D8F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2811813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82E4F6-7025-499E-99D2-B8A3ED76D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DFF"/>
          </a:solidFill>
          <a:ln xmlns:a="http://schemas.openxmlformats.org/drawingml/2006/main" w="0">
            <a:solidFill>
              <a:srgbClr val="8D7D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8CF70C-0CA0-41C8-8C49-713F1256F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Ключ 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3D8337-A2CA-4A00-97B3-527BE7B7E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8D7D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E38E35-63C3-4A5E-8614-BD7A2AD9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8FBFF"/>
                </a:solidFill>
              </a:defRPr>
            </a:pPr>
            <a:r>
              <a:rPr sz="2250" b="1">
                <a:solidFill>
                  <a:srgbClr val="F8FBFF"/>
                </a:solidFill>
              </a:rPr>
              <a:t>сеть соединяет · протокол задаёт · адрес указывает · пакет переносит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EC893D-4916-4CD3-9550-C48C5A6CC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Откройте только после сдачи.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BBD657-3061-40BB-8BCB-714858ECA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7D6DD2-2202-42C5-A02C-FBC7C5FF8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D7DFF"/>
                </a:solidFill>
              </a:defRPr>
            </a:pPr>
            <a:r>
              <a:rPr sz="1050" b="1">
                <a:solidFill>
                  <a:srgbClr val="8D7DFF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51305699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F16CD8-80E9-477A-8841-37AFD802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89A"/>
          </a:solidFill>
          <a:ln xmlns:a="http://schemas.openxmlformats.org/drawingml/2006/main" w="0">
            <a:solidFill>
              <a:srgbClr val="55D89A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649BE4-DD24-4B44-93A0-C1E20A521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Ключ 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0AC62F-673D-4926-841C-766E33157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55D89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33A2AD-F5D3-47D9-B4F2-9FD1387A9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ответ получен · задержка меняется · скорость не доказана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4F5CC1-1DFF-40A2-9330-C1A843A84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Маршрут показывает видимые ответы, а не кабельную схему.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619F3A-F963-4561-84DB-CB71C2331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33D8AD-B904-4A71-899E-BA6B976CD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5D89A"/>
                </a:solidFill>
              </a:defRPr>
            </a:pPr>
            <a:r>
              <a:rPr sz="1050" b="1">
                <a:solidFill>
                  <a:srgbClr val="55D89A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9107236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F20FD1-E6FC-40CD-9CED-EBAD6C71C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B9B264-7497-40AC-BAF1-7679243F4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Коррекция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87C3FC-6B11-43F4-AB6B-077F9BDF4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FFD166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C1AB98-5B07-42D3-B12F-48EA3491D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первый неверный шаг → новая проба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8B75C1-2DC6-4799-92ED-92C4AED7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Исправьте причину ошибки, затем подтвердите переносом.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58FE50-723F-4308-BE35-416A5C0CF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DCAD42-4C85-4F0B-BBB9-EBC211BDD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8804402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F07F8A-7A52-4D46-8C79-2F792AA98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D8FF"/>
          </a:solidFill>
          <a:ln xmlns:a="http://schemas.openxmlformats.org/drawingml/2006/main" w="0">
            <a:solidFill>
              <a:srgbClr val="42D8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8C10D6-04BE-43CC-AB4C-53C9466E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Личная карта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7FA4C7-E1FB-48E5-B8D0-02C6BDE8B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42D8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92356D-43F6-4B7A-ABFD-1222F4D4D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умею · доказательство · следующий шаг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622564-CCC3-49B2-BDA2-A93FABD16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Выберите один адресный дефицит без сравнения с одноклассниками.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AF6CBC-27CE-46A1-8EFD-F0044E1FF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134C2F-F330-43E4-8479-EEEA825C6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D8FF"/>
                </a:solidFill>
              </a:defRPr>
            </a:pPr>
            <a:r>
              <a:rPr sz="1050" b="1">
                <a:solidFill>
                  <a:srgbClr val="42D8FF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0121159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2995D5-352C-47C8-9040-CD29F5259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DFF"/>
          </a:solidFill>
          <a:ln xmlns:a="http://schemas.openxmlformats.org/drawingml/2006/main" w="0">
            <a:solidFill>
              <a:srgbClr val="8D7DFF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1df0ddd3bd4d00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670A76-BEB1-40FC-A307-C6C38E255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0"/>
            <a:ext cx="2381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97F7C3-0CB9-4424-BCA3-925B94A59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"/>
            <a:ext cx="528637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8FBFF"/>
                </a:solidFill>
              </a:defRPr>
            </a:pPr>
            <a:r>
              <a:rPr sz="3600" b="1">
                <a:solidFill>
                  <a:srgbClr val="F8FBFF"/>
                </a:solidFill>
              </a:rPr>
              <a:t>Раздел завершён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6183B3-FF52-4770-96F6-C56606C6D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8D7DFF"/>
                </a:solidFill>
              </a:defRPr>
            </a:pPr>
            <a:r>
              <a:rPr sz="2325" b="1">
                <a:solidFill>
                  <a:srgbClr val="8D7DFF"/>
                </a:solidFill>
              </a:rPr>
              <a:t>понятия + доказательства + безопасность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1B8ABA-1C1F-405F-BE6E-6E98A5634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50958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8FBFF"/>
                </a:solidFill>
              </a:defRPr>
            </a:pPr>
            <a:r>
              <a:rPr sz="1875" b="0">
                <a:solidFill>
                  <a:srgbClr val="F8FBFF"/>
                </a:solidFill>
              </a:rPr>
              <a:t>Сетевое решение качественно, когда оно технически верно и безопасно.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98A1DB-A269-4284-B23A-AC93CBB7C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72FF63-C001-458C-8D85-EC5D2A315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D7DFF"/>
                </a:solidFill>
              </a:defRPr>
            </a:pPr>
            <a:r>
              <a:rPr sz="1050" b="1">
                <a:solidFill>
                  <a:srgbClr val="8D7DFF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7023336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32AFD4-2082-4CD0-84F6-F20090116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DFF"/>
          </a:solidFill>
          <a:ln xmlns:a="http://schemas.openxmlformats.org/drawingml/2006/main" w="0">
            <a:solidFill>
              <a:srgbClr val="8D7D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DEDCBC-D865-4213-8BD5-20A160F4A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Три уровня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E673DD-B6F9-4AD5-B4CB-FEDB80666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8D7D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ADF8EE-EC65-4CCF-8316-6A72FBC24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понятия → данные → решение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1FD304-FF9F-4532-9202-F5F7442C3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Каждый уровень проверяет отдельный способ действия.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E0B066-53F6-4C17-AF66-461C68762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ED3743-456A-428A-B3D4-BB040E5E2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D7DFF"/>
                </a:solidFill>
              </a:defRPr>
            </a:pPr>
            <a:r>
              <a:rPr sz="1050" b="1">
                <a:solidFill>
                  <a:srgbClr val="8D7DF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953995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FABE65-EC55-4DDB-A8DA-8C7394EBA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89A"/>
          </a:solidFill>
          <a:ln xmlns:a="http://schemas.openxmlformats.org/drawingml/2006/main" w="0">
            <a:solidFill>
              <a:srgbClr val="55D89A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463ad2339e4ca7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AD839E-59AB-45A3-AD2F-F1D26499D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0"/>
            <a:ext cx="2381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EF7937-9161-4634-99AD-406023B02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"/>
            <a:ext cx="528637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8FBFF"/>
                </a:solidFill>
              </a:defRPr>
            </a:pPr>
            <a:r>
              <a:rPr sz="3600" b="1">
                <a:solidFill>
                  <a:srgbClr val="F8FBFF"/>
                </a:solidFill>
              </a:rPr>
              <a:t>Уровень 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AEA9F6-16CA-4190-9474-DB33C7E42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55D89A"/>
                </a:solidFill>
              </a:defRPr>
            </a:pPr>
            <a:r>
              <a:rPr sz="2325" b="1">
                <a:solidFill>
                  <a:srgbClr val="55D89A"/>
                </a:solidFill>
              </a:rPr>
              <a:t>сеть · протокол · адрес · пакет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D9F487-713D-47F1-AFA1-D2AFE52DC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50958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8FBFF"/>
                </a:solidFill>
              </a:defRPr>
            </a:pPr>
            <a:r>
              <a:rPr sz="1875" b="0">
                <a:solidFill>
                  <a:srgbClr val="F8FBFF"/>
                </a:solidFill>
              </a:rPr>
              <a:t>Сопоставьте понятия с их функциями.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03200D-B2F2-4A49-AA55-29D864766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A5140E-49E9-4E6B-89DA-3E514F17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5D89A"/>
                </a:solidFill>
              </a:defRPr>
            </a:pPr>
            <a:r>
              <a:rPr sz="1050" b="1">
                <a:solidFill>
                  <a:srgbClr val="55D89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539944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2868AE-1C56-477C-BDBD-795A858B6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E7557C-2105-457A-94D7-2551966B7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Локальная или глобальная?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490DAF-EE7F-4FA5-ABBE-E1F20D32B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FFD166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6E28BB-9E69-4924-8819-896F8A1C4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общий принтер · удалённый сайт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C4EBC2-4491-469C-AA64-1CD06FDDE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Объясните классификацию, а не только назовите её.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1414A4-E0BB-441B-9D05-A03D45CD6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80529C-C8C3-4727-8780-69A4A4C8E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384283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CF2376-5F83-401D-9DB0-EDA15ABE9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D8FF"/>
          </a:solidFill>
          <a:ln xmlns:a="http://schemas.openxmlformats.org/drawingml/2006/main" w="0">
            <a:solidFill>
              <a:srgbClr val="42D8FF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ea7f31f27a4a71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186C01-19A9-4DF7-A235-460861D59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0"/>
            <a:ext cx="2381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EF4509-4995-4793-A1EA-252108DC5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"/>
            <a:ext cx="528637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8FBFF"/>
                </a:solidFill>
              </a:defRPr>
            </a:pPr>
            <a:r>
              <a:rPr sz="3600" b="1">
                <a:solidFill>
                  <a:srgbClr val="F8FBFF"/>
                </a:solidFill>
              </a:rPr>
              <a:t>Уровень 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1951F8-BFA4-433F-BBDE-2C8C786BC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42D8FF"/>
                </a:solidFill>
              </a:defRPr>
            </a:pPr>
            <a:r>
              <a:rPr sz="2325" b="1">
                <a:solidFill>
                  <a:srgbClr val="42D8FF"/>
                </a:solidFill>
              </a:rPr>
              <a:t>наблюдение ≠ интерпретация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66408B-99E4-456A-8A3E-C89AF56B9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50958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8FBFF"/>
                </a:solidFill>
              </a:defRPr>
            </a:pPr>
            <a:r>
              <a:rPr sz="1875" b="0">
                <a:solidFill>
                  <a:srgbClr val="F8FBFF"/>
                </a:solidFill>
              </a:rPr>
              <a:t>Отделите измеренное значение от вывода о сети.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D6BD3E-B36D-4A32-8917-2CD7B9FE4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AF96EA-C2A4-4BC1-89E2-B090D2422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D8FF"/>
                </a:solidFill>
              </a:defRPr>
            </a:pPr>
            <a:r>
              <a:rPr sz="1050" b="1">
                <a:solidFill>
                  <a:srgbClr val="42D8FF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554998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779DA2-C16A-43F2-AB1B-E8AB5341C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DFF"/>
          </a:solidFill>
          <a:ln xmlns:a="http://schemas.openxmlformats.org/drawingml/2006/main" w="0">
            <a:solidFill>
              <a:srgbClr val="8D7D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168E0A-D458-4C3F-9B29-906798D6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Данные практикума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FD6E33-0441-42E9-B2DC-1A48E8D65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8D7D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B5049B-3F85-4863-BA0F-F39AC8771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12 мс · 15 мс · 14 мс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06FDFC-5BE4-4B0C-9FF5-6F0D08907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Что можно утверждать и чего нельзя доказать тремя ответами?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F9D00B-0A51-4424-91D5-5DB85A8C5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FBA7A3-D7DD-4D83-837E-8580BDE7B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D7DFF"/>
                </a:solidFill>
              </a:defRPr>
            </a:pPr>
            <a:r>
              <a:rPr sz="1050" b="1">
                <a:solidFill>
                  <a:srgbClr val="8D7DF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5847783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C07193-3023-46AD-8091-8943EF140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89A"/>
          </a:solidFill>
          <a:ln xmlns:a="http://schemas.openxmlformats.org/drawingml/2006/main" w="0">
            <a:solidFill>
              <a:srgbClr val="55D89A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B9A841-E443-445F-8E04-C24051F5C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Маршрут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E4FF50-B1F4-4DD4-8CCF-41710AD5C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55D89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0BFBDF-F30F-434C-B28B-8B1E913FA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7 видимых переходов · один пропуск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3733B2-D525-4F22-97D9-0902B33F1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Пропуск ответа не равен доказанному обрыву.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99A92B-A41E-4747-9D7F-11ACF2248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58DA82-8543-4B80-B058-A1CC58A46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5D89A"/>
                </a:solidFill>
              </a:defRPr>
            </a:pPr>
            <a:r>
              <a:rPr sz="1050" b="1">
                <a:solidFill>
                  <a:srgbClr val="55D89A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65744842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4414D0-64C3-4868-A9D7-D39EF6ED4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B44358-1C37-4DB8-80A1-FAA721E33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"/>
            <a:ext cx="10620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F8FBFF"/>
                </a:solidFill>
              </a:defRPr>
            </a:pPr>
            <a:r>
              <a:rPr sz="3075" b="1">
                <a:solidFill>
                  <a:srgbClr val="F8FBFF"/>
                </a:solidFill>
              </a:rPr>
              <a:t>Уровень C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E224D1-A5DE-4A49-9E49-0E4B693E0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105727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12139"/>
          </a:solidFill>
          <a:ln xmlns:a="http://schemas.openxmlformats.org/drawingml/2006/main" w="19050">
            <a:solidFill>
              <a:srgbClr val="FFD166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B19C0D-7E26-4C94-B7D1-58D51ACE3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81250"/>
            <a:ext cx="981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BFF"/>
                </a:solidFill>
              </a:defRPr>
            </a:pPr>
            <a:r>
              <a:rPr sz="2850" b="1">
                <a:solidFill>
                  <a:srgbClr val="F8FBFF"/>
                </a:solidFill>
              </a:rPr>
              <a:t>безопасный сетевой сценарий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AE136D-398D-45D2-8BBD-77FBE0C8F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9625"/>
            <a:ext cx="1028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B9C9DD"/>
                </a:solidFill>
              </a:defRPr>
            </a:pPr>
            <a:r>
              <a:rPr sz="1950" b="0">
                <a:solidFill>
                  <a:srgbClr val="B9C9DD"/>
                </a:solidFill>
              </a:rPr>
              <a:t>Выберите действие и обоснуйте риском и правилом.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53FEA8-5ACE-42D1-BFB4-E5F72ED78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54C70A-2F4B-4CB4-99EE-007D4127C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67993992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7DCCA6-3B3C-475B-A183-CDD99908D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D8FF"/>
          </a:solidFill>
          <a:ln xmlns:a="http://schemas.openxmlformats.org/drawingml/2006/main" w="0">
            <a:solidFill>
              <a:srgbClr val="42D8FF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3f955756474787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35ABE8-4BE8-4ADF-AB7C-BD1CC2DDC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0"/>
            <a:ext cx="2381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CDAB6A-57DC-476D-85C2-73D9A3A8C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"/>
            <a:ext cx="528637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8FBFF"/>
                </a:solidFill>
              </a:defRPr>
            </a:pPr>
            <a:r>
              <a:rPr sz="3600" b="1">
                <a:solidFill>
                  <a:srgbClr val="F8FBFF"/>
                </a:solidFill>
              </a:rPr>
              <a:t>Ситуация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E0024E-93D2-49D7-B2AA-F6D32195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42D8FF"/>
                </a:solidFill>
              </a:defRPr>
            </a:pPr>
            <a:r>
              <a:rPr sz="2325" b="1">
                <a:solidFill>
                  <a:srgbClr val="42D8FF"/>
                </a:solidFill>
              </a:rPr>
              <a:t>неизвестный просит полный адрес устройства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E8681E-57C1-4EEB-A4C3-B0AD47120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50958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8FBFF"/>
                </a:solidFill>
              </a:defRPr>
            </a:pPr>
            <a:r>
              <a:rPr sz="1875" b="0">
                <a:solidFill>
                  <a:srgbClr val="F8FBFF"/>
                </a:solidFill>
              </a:rPr>
              <a:t>Не публикуйте параметры; сообщите учителю или администратору.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FC5E27-D759-4144-BD9E-0B5296553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238875"/>
            <a:ext cx="3714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B9C9DD"/>
                </a:solidFill>
              </a:defRPr>
            </a:pPr>
            <a:r>
              <a:rPr sz="900" b="1">
                <a:solidFill>
                  <a:srgbClr val="B9C9D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679017-5997-4BDE-843C-4493D52CD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D8FF"/>
                </a:solidFill>
              </a:defRPr>
            </a:pPr>
            <a:r>
              <a:rPr sz="1050" b="1">
                <a:solidFill>
                  <a:srgbClr val="42D8F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0862572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2026-08-14T23:06:57.1560000Z</dcterms:created>
  <dcterms:modified xsi:type="dcterms:W3CDTF">2026-08-14T23:06:57.1570000Z</dcterms:modified>
</coreProperties>
</file>