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Старт 0–4. Вопрос на следующем слайде: зачем модель, если автобус уже есть? Ключ карточки (слайд 26) и разбор билета (слайд 27) не показывать до сбора.</a:t>
            </a:r>
          </a:p>
          <a:p>
            <a:r>
              <a:t>[Sources] Котов и др., 2021, электронное приложение базового уровня § 6: profil.adu.by/course/view.php?id=37. Программа, глава 3: adu.by/images/2025/08/12/Inform-10-11.pdf. КТП: цель модели, существенные свойства, вход и форма результата. Числа 28 учеников, 3 усл. ед., 17 км, 42 км/ч и клетки 100, 85, 95 — учебная модель, не смета поездки.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Не говорить сразу про таблицу и цвет. Типичная версия: «компьютер сам всё посчитает». Её разобрать на слайде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Продукт — карточка ExcursionCard, не файл таблицы. Формулы не вводить.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Маршрут для учителя. Не углублять этапы построения модели.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Объект: классная экскурсия на автобусе. Модель упрощает объект под цель. [Sources] Котов и др., 2021, электронное приложение базового уровня § 6: profil.adu.by/course/view.php?id=37. Программа, глава 3: adu.by/images/2025/08/12/Inform-10-11.pdf. КТП: цель модели, существенные свойства, вход и форма результата. Числа 28 учеников, 3 усл. ед., 17 км, 42 км/ч и клетки 100, 85, 95 — учебная модель, не смета поездки.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Информационная модель — описание сведениями (текст, таблица, схема). Компьютерный вид — позже, слайд 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Один объект — экскурсия. Две разные цели. Не выбирать цель за класс: на практике ученик выберет сам.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Подпись схемы «одна цель — одна модель» читать вслух. Не смешивать обе цели в одной карточке.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Таблица — опора 4–12. Скорость для времени назвать, формулу пути не писать.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 рисунке в столбце «нужно» только цена и путь. Число учеников есть на схеме входа. Не говорить, что рисунок забыл учеников: это третье свойство, оно на следующем блоке.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12–20. Если кто-то скажет «цвет важен для узнаваемости» — принять как другую цель, не как цель бюджета или времени.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Свойства называют словами. Числа — это уже вход, не сами свойства.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Схема «в модели / не входит». Для обеих целей урока снаружи остаётся цвет автобуса.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Пауза. Не подсказывать. Верный ход: для времени цена не входит. Принять и формулировку «цена лишняя».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Ответ на слайд 14: цена — вход бюджета и не вход времени. Схема подписана: число учеников, цена билета, расстояние. Это виды данных, не формула.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Не писать t = s / v. Урок 22 строит расчёт. Здесь только состав входа.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Столбцы диаграммы на рисунке не в масштабе чисел: не просить считывать сумму по высоте. Числа учебные. [Sources] Котов и др., 2021, электронное приложение базового уровня § 6: profil.adu.by/course/view.php?id=37. Программа, глава 3: adu.by/images/2025/08/12/Inform-10-11.pdf. КТП: цель модели, существенные свойства, вход и форма результата. Числа 28 учеников, 3 усл. ед., 17 км, 42 км/ч и клетки 100, 85, 95 — учебная модель, не смета поездки.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Не придумывать минуты «правильного» рейса. Форма — имя столбца, не числовой ответ.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Компьютерная информационная модель — информационная модель, которую хранит и показывает компьютер. Здесь вид — таблица вариантов. Файл таблицы не создаём.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Закрыть заблуждение со слайда 2. Не обещать, что программа «сама оптимизирует экскурсию».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28–38. На схеме четыре строки. В карточке есть пятая: что модель не включает. Раздать пустую карточку. Ключ не проецировать.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Опора на доске: цена, путь, ученики, скорость, цвет, таблица. Не диктовать заполненный ключ.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Вторую цель не давать в основное время: её легко смешать. Резерв для быстрых — только после самопроверки, на обороте, если осталось время внутри 28–38 и карточка уже полная.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Самопроверка до сдачи. Ключ всё ещё закрыт. Схема «Проверь» не заменяет строку про лишнее свойство.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Собрать карточки и устные или письменные билеты до слайда 26. Не зачитывать ключ заранее.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ПОСЛЕ сбора. Принимать эквивалентные слова: стоимость, километраж, количество учащихся. Клетки 100, 85, 95 на иллюстрации — образец столбца «сумма», их не выводят из 28 и 3. Не требовать дословного совпадения. [Sources] Котов и др., 2021, электронное приложение базового уровня § 6: profil.adu.by/course/view.php?id=37. Программа, глава 3: adu.by/images/2025/08/12/Inform-10-11.pdf. КТП: цель модели, существенные свойства, вход и форма результата. Числа 28 учеников, 3 усл. ед., 17 км, 42 км/ч и клетки 100, 85, 95 — учебная модель, не смета поездки.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Показать после попытки билета. Дома по желанию — карточка второй цели, без формул. Монте-Карло и популяции не анонсировать подробно.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72D8F5"/>
                </a:solidFill>
                <a:latin typeface="Arial"/>
              </a:rPr>
              <a:t>ИНФОРМАТИКА · 11 КЛАСС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34440"/>
            <a:ext cx="60350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FFFFFF"/>
                </a:solidFill>
                <a:latin typeface="Arial"/>
              </a:rPr>
              <a:t>Компьютерные</a:t>
            </a:r>
          </a:p>
          <a:p>
            <a:r>
              <a:rPr sz="3200" b="1">
                <a:solidFill>
                  <a:srgbClr val="FFFFFF"/>
                </a:solidFill>
                <a:latin typeface="Arial"/>
              </a:rPr>
              <a:t>информационные модели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1546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FFFFFF"/>
                </a:solidFill>
                <a:latin typeface="Arial"/>
              </a:rPr>
              <a:t>Цели моделирования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794760"/>
            <a:ext cx="6035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72D8F5"/>
                </a:solidFill>
                <a:latin typeface="Arial"/>
              </a:rPr>
              <a:t>Классная экскурсия: бюджет и время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0"/>
            <a:ext cx="6035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72D8F5"/>
                </a:solidFill>
                <a:latin typeface="Arial"/>
              </a:rPr>
              <a:t>Объяснение и короткая практика · 45 минут</a:t>
            </a:r>
          </a:p>
        </p:txBody>
      </p:sp>
      <p:pic>
        <p:nvPicPr>
          <p:cNvPr id="7" name="Picture 6" descr="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1417320"/>
            <a:ext cx="4672584" cy="2624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03720" y="4160520"/>
            <a:ext cx="4663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2D8F5"/>
                </a:solidFill>
                <a:latin typeface="Arial"/>
              </a:rPr>
              <a:t>Учебная иллюстрация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Зачем модель, если автобус уже есть?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Автобус стоит у школы — это сам объект.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Модель нужна, чтобы решить задачу заранее.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Сегодня задача — выбрать цель экскурсии.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Ответ пока не объявляем: вернёмся в конце.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0–4 минуты. Соберите две-три версии и не закрывайте вопрос.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Что ты сделаешь сегодня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18488"/>
            <a:ext cx="105704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Выберешь одну цель: бюджет или время.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761488"/>
            <a:ext cx="105704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Заполнишь карточку: свойства, вход и форму результата.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904488"/>
            <a:ext cx="105704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Назовёшь одно свойство, которое модель не берёт.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Как идёт урок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4–12 — объект, модель и цель.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12–20 — существенные свойства и лишнее.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20–28 — входные данные и форма результата.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28–38 — карточка, 38–45 — сдача и билет.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Электронная таблица и формулы — следующий урок.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Объект и модель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05</a:t>
            </a:r>
          </a:p>
        </p:txBody>
      </p:sp>
      <p:pic>
        <p:nvPicPr>
          <p:cNvPr id="5" name="Picture 4" descr="obje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Автобус — объект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Модель — не сам автобус.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В ней только нужные сведения.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Кубики на схеме — образ модели.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Модель короче объекта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У автобуса много свойств: цвет, места, маршрут.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В модель попадают только свойства под цель.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Информационная модель описывает объект сведениями.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Поездка при этом остаётся настоящей.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Модель не заменяет экскурсию.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Сначала выбирают цель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07</a:t>
            </a:r>
          </a:p>
        </p:txBody>
      </p:sp>
      <p:pic>
        <p:nvPicPr>
          <p:cNvPr id="5" name="Picture 4" descr="go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Две цели, один объект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Уложиться в бюджет.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Уложиться во время.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Цель решает, что существенно.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Одна цель — одна модель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08</a:t>
            </a:r>
          </a:p>
        </p:txBody>
      </p:sp>
      <p:pic>
        <p:nvPicPr>
          <p:cNvPr id="5" name="Picture 4" descr="comp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Две модели экскурсии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Бюджет — своя модель.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Время — другая модель.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Автобус при этом один.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Цель отбирает свойства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8952" y="1618488"/>
          <a:ext cx="10671047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4389120"/>
                <a:gridCol w="3904487"/>
              </a:tblGrid>
              <a:tr h="9601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Цель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Существенно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Можно не брать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Бюджет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цена, ученики, путь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цвет автобуса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Время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путь, скорость, ученики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цвет и цена билета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Цвет автобуса не нужен ни бюджету, ни времени.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Нужно и лишнее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10</a:t>
            </a:r>
          </a:p>
        </p:txBody>
      </p:sp>
      <p:pic>
        <p:nvPicPr>
          <p:cNvPr id="5" name="Picture 4" descr="essent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На схеме бюджета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Нужно: цена и путь.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Лишнее: цвет автобуса.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Число учеников — третье свойство.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Почему цвет не берут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Цвет не меняет сумму поездки.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Цвет не меняет время в пути.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Модель специально его не хранит.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Так модель остаётся короче объекта.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Лишнее свойство — не ошибка объекта, а граница модели.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Три существенных свойства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12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8952" y="1618488"/>
          <a:ext cx="10671048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825496"/>
                <a:gridCol w="2825496"/>
                <a:gridCol w="2825496"/>
              </a:tblGrid>
              <a:tr h="9601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Цель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Бюджет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цена билета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число учеников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расстояние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Время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расстояние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скорость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число учеников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В карточке будут ровно три свойства под одну цель.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Граница модели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13</a:t>
            </a:r>
          </a:p>
        </p:txBody>
      </p:sp>
      <p:pic>
        <p:nvPicPr>
          <p:cNvPr id="5" name="Picture 4" descr="limi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В модели — нужное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Внутри — свойства цели.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Сбоку — «не входит».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Границу задаёт цель.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Куда деть цену билета?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Сейчас цель — уложиться во время.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Цена билета для этой цели существенна?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Полминуты: пара решает, в модель или нет.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Ответ откроем на следующем слайде.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Цвет автобуса уже вне обеих моделей урока.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Вход для бюджета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15</a:t>
            </a:r>
          </a:p>
        </p:txBody>
      </p:sp>
      <p:pic>
        <p:nvPicPr>
          <p:cNvPr id="5" name="Picture 4" descr="inpu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Цена входит в бюджет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Для времени цену не берут.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На схеме — вход бюджета.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Ученики, билет, расстояние.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Вход для времени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Расстояние — сколько километров.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Скорость — как быстро едет автобус.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Число учеников — посадка занимает время.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Цену билета в этот вход не кладут.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Вход — это данные. Результат из них сегодня не вычисляем.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Форма результата: сумма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17</a:t>
            </a:r>
          </a:p>
        </p:txBody>
      </p:sp>
      <p:pic>
        <p:nvPicPr>
          <p:cNvPr id="5" name="Picture 4" descr="resu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Таблица варианта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Столбцы: вариант и сумма.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100, 85, 95 — клетки схемы.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Это не расчёт и не смета.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Форма результата: время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8952" y="1618488"/>
          <a:ext cx="10671048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880"/>
                <a:gridCol w="5916168"/>
              </a:tblGrid>
              <a:tr h="96012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Цель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Форма результата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Уложиться в бюджет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таблица: вариант / сумма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Уложиться во время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таблица: вариант / время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Минуты на этом уроке не вычисляем: записываем вид таблицы.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Компьютерная модель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19</a:t>
            </a:r>
          </a:p>
        </p:txBody>
      </p:sp>
      <p:pic>
        <p:nvPicPr>
          <p:cNvPr id="5" name="Picture 4" descr="compu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Таблица на экране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Компьютер хранит таблицу.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И показывает её.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Это информационная модель.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Компьютер не выбирает цель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Цель ставит человек.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Компьютер не решает: бюджет или время.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Он хранит ту таблицу, которую задали.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Без цели таблица не является моделью задачи.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Компьютер помогает хранить модель, а не заменяет цель.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Практика: одна карточка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21</a:t>
            </a:r>
          </a:p>
        </p:txBody>
      </p:sp>
      <p:pic>
        <p:nvPicPr>
          <p:cNvPr id="5" name="Picture 4" descr="pract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Выбери одну цель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Бюджет или время.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Цель и три свойства.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Вход и форма таблицы.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Что писать в карточке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Цель — одна, своими словами.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Три существенных свойства под эту цель.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Входные данные: что измеряем или задаём.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Форма результата и одно свойство вне модели.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Числа, если пишешь, подпиши: учебная модель.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Минуты 28–38: карточка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Работа индивидуальная, 10 минут.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Одна цель на одну карточку.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Формулы и электронные таблицы не нужны.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Кто закончил — проверь пять полей, не вторую цель.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Этот слайд можно оставить на экране.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Проверь карточку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24</a:t>
            </a:r>
          </a:p>
        </p:txBody>
      </p:sp>
      <p:pic>
        <p:nvPicPr>
          <p:cNvPr id="5" name="Picture 4" descr="check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18DCC"/>
                </a:solidFill>
                <a:latin typeface="Arial"/>
              </a:rPr>
              <a:t>Четыре пункта схемы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1 цель, 2 свойства,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3 вход, 4 форма.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И строка «не входит».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Сдайте карточку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Минуты 38–45. Карточку сдай учителю.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Выходной билет — одно предложение.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Зачем модель, если автобус уже есть?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Ключ откроем после сбора карточек и билетов.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После сигнала текст карточки не меняй.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Ключ после сдачи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8952" y="1618488"/>
          <a:ext cx="10671048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4297680"/>
                <a:gridCol w="4270248"/>
              </a:tblGrid>
              <a:tr h="621792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Поле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Бюджет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Время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Цель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уложиться в бюджет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уложиться во время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Свойства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цена, ученики, путь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путь, скорость, ученики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Вход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28 уч., 3 усл. ед., 17 км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17 км, 42 км/ч, 28 уч.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Форма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вариант / сумма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вариант / время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Не входит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цвет автобуса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цвет автобуса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Числа учебные. Для времени в «не входит» можно принять и цену.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071A33"/>
                </a:solidFill>
                <a:latin typeface="Arial"/>
              </a:rPr>
              <a:t>Итог билета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Модель нужна, чтобы отобрать свойства под цель.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46888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Автобус остаётся настоящим объектом.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24612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Компьютер хранит таблицу и не выбирает цель.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4023360"/>
            <a:ext cx="10570464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Arial"/>
              </a:rPr>
              <a:t>Дальше будем строить модель процесса — уже с расчётом.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Сегодня формул не было. Спасибо за карточки.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