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1.
Место в сценарии: 0–3 мин.
Вопрос: Две картинки показывают одинаковый рисунок. Обязаны ли их файлы занимать одинаковое число байтов? Предположи причину.
Спросить устную гипотезу. Концептуальная иллюстрация не задаёт точных данных. Не оценивать предположение.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2.
Место в сценарии: 3–5 мин.
Вопрос: В формуле считаем несжатые пиксельные данные.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3.
Место в сценарии: 5–7 мин.
Вопрос: Заголовки и сжатие исключены.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4.
Место в сценарии: 7–9 мин.
Вопрос: Совпадение числа пикселей и байтов здесь связано с i = 8.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5.
Место в сценарии: 9–10 мин.
Вопрос: Таблица палитры в этот расчёт не входит.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6.
Место в сценарии: 10–12 мин.
Вопрос: Сначала найди i, затем объём.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7.
Место в сценарии: 12–14 мин.
Вопрос: 16 цветов — не 16 бит.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8.
Место в сценарии: 14–16 мин.
Вопрос: Какой множитель у объёма?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9.
Место в сценарии: 16–17 мин.
Вопрос: Увеличение просмотра — другое действие.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10.
Место в сценарии: 17–18 мин.
Вопрос: Формула модели не предсказывает любой файл PNG.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11.
Место в сценарии: 17–18 мин.
Вопрос: Сначала личный расчёт, затем наблюдение файлов.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12.
Место в сценарии: 18–20 мин.
Вопрос: 
Полные условия и ключи в плане. Ответ показывать после собственной попытки. Показать коротко, затем снять проекцию на полные 2 минуты.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13.
Место в сценарии: 20–29 мин.
Вопрос: Не перепутай размер с размером на диске.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14.
Место в сценарии: 29–30 мин.
Вопрос: Запиши реальные значения, режим работы и границы вывода.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15.
Место в сценарии: 30–33 мин.
Вопрос: Проверь действие и перенос модели на формат.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16.
Место в сценарии: 33–35 мин.
Вопрос: Формула относится к несжатым пиксельным данным.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17.
Место в сценарии: 35–39 мин.
Вопрос: Найди оба объёма и отношение.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18.
Место в сценарии: 39–41 мин.
Вопрос: Отношение относится к одинаковой глубине и модели.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19.
Место в сценарии: 41–44 мин.
Вопрос: Пиксели, объём и граница модели.
Полные условия и ключи в плане. Ответ показывать после собственной попытки. Снять проекцию, полный личный билет 3 минуты; раздача и сбор за пределами этапа.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20.
Место в сценарии: 44–45 мин.
Вопрос: 4–6 минут на бумаге. Полное условие в листе.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https://www.csunplugged.org/en/topics/image-representation/whats-it-all-about/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2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34F98D6E-344E-46E2-957D-D8EADCB2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95250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94E8E689-11C4-BD8B-A186-89820036C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647750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3C23BB75-1C79-1AC2-85B5-4670A9A46FC6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825">
                <a:solidFill>
                  <a:srgbClr val="121518"/>
                </a:solidFill>
                <a:latin typeface="Impact" panose="020B0806030902050204" pitchFamily="34" charset="0"/>
              </a:rPr>
              <a:t>ОБЪЁМ РАСТРА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7A853793-138B-BE72-44AB-C7D42A27AFE4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Ширина, высота
и код цвета.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C4021C9C-E56D-1C7C-396F-5CDDEBC077E5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C1ADE9FE-D79F-FE90-8622-6AE9760F72F0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568556B4-20AF-BE97-9D6B-598C93E6CD76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7 класс</a:t>
            </a:r>
          </a:p>
        </p:txBody>
      </p:sp>
    </p:spTree>
    <p:extLst>
      <p:ext uri="{BB962C8B-B14F-4D97-AF65-F5344CB8AC3E}">
        <p14:creationId xmlns:p14="http://schemas.microsoft.com/office/powerpoint/2010/main" val="1665126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7EDCA922-38AF-6E82-B3D4-DDBCE0AD732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параметра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EE42F476-4716-C181-D0BE-DFC1295C8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08841679-45EB-3098-5155-F9AAEC49FF5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W: ширина в пикселях.
H: высота в пикселях.
i: бит на пиксель.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018771E5-D434-6D68-93FB-7FAB9736990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формуле считаем несжатые пиксельные данные.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4273EFAE-D61C-C3E5-C2D8-724735D3574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E9F22DE-3A75-C46A-B7D2-9318837CED1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88618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B74AF01D-59FB-5847-586C-9A0CDA946E3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A1: 16 × 8, по 8 бит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C6216D44-F06C-7A51-813C-BF5AE5E04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7E35CD9F-C4D9-8AAD-EA5C-35D5A95C74E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пикселей?
Объём в битах?
Объём в байтах?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A7CC7F76-C8C9-4B8D-DF82-61AFAEE07AA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Заголовки и сжатие исключены.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4641CFB4-BFB7-5335-788F-F5840066B3D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697E1AFD-9983-6C5E-36AD-6968C2F7BB8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28164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1712D08F-25B4-06FA-69EB-EE618DC3D6B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D464E766-B309-CA5C-F6CA-970506C29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reveal-accent">
            <a:extLst>
              <a:ext uri="{FF2B5EF4-FFF2-40B4-BE49-F238E27FC236}">
                <a16:creationId xmlns:a16="http://schemas.microsoft.com/office/drawing/2014/main" id="{ECFB2C47-8B4F-2518-2F4F-7D11A2623B87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body">
            <a:extLst>
              <a:ext uri="{FF2B5EF4-FFF2-40B4-BE49-F238E27FC236}">
                <a16:creationId xmlns:a16="http://schemas.microsoft.com/office/drawing/2014/main" id="{3F97A0B9-34D7-CE59-8685-4234B63DD8B3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× 8 = 128 пикселей.
128 × 8 = 1024 бита.
1024 ÷ 8 = 128 байтов.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0CFEE570-22DC-2965-ACFC-8C4279A0574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Совпадение числа пикселей и байтов здесь связано с i = 8.</a:t>
            </a:r>
          </a:p>
        </p:txBody>
      </p:sp>
      <p:sp>
        <p:nvSpPr>
          <p:cNvPr id="27" name="brand">
            <a:extLst>
              <a:ext uri="{FF2B5EF4-FFF2-40B4-BE49-F238E27FC236}">
                <a16:creationId xmlns:a16="http://schemas.microsoft.com/office/drawing/2014/main" id="{9176398A-D226-1BA7-C885-5F93294C1C7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page">
            <a:extLst>
              <a:ext uri="{FF2B5EF4-FFF2-40B4-BE49-F238E27FC236}">
                <a16:creationId xmlns:a16="http://schemas.microsoft.com/office/drawing/2014/main" id="{4D163FE2-7BF8-C3AD-6A43-D04B05C2425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792842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1B4FA4FD-59B5-FEC8-0ADB-985A837EB59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палитры к глубине</a:t>
            </a:r>
          </a:p>
        </p:txBody>
      </p:sp>
      <p:pic>
        <p:nvPicPr>
          <p:cNvPr id="16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19A0FA00-A7F1-6AEF-A1C5-3F0076CD5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3420AE1C-1F61-1796-73EA-9AB46C91552D}"/>
              </a:ext>
            </a:extLst>
          </p:cNvPr>
          <p:cNvSpPr txBox="1"/>
          <p:nvPr/>
        </p:nvSpPr>
        <p:spPr>
          <a:xfrm>
            <a:off x="685800" y="2009775"/>
            <a:ext cx="52197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Минимальный равномерный индекс.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C896AFBD-A62D-B83E-546E-8BFF2CD33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865349"/>
              </p:ext>
            </p:extLst>
          </p:nvPr>
        </p:nvGraphicFramePr>
        <p:xfrm>
          <a:off x="685800" y="2543175"/>
          <a:ext cx="5219700" cy="247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66086585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41963155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Цветов</a:t>
                      </a:r>
                    </a:p>
                  </a:txBody>
                  <a:tcPr marL="114300" marR="114300" marT="63500" marB="635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Бит на индекс</a:t>
                      </a:r>
                    </a:p>
                  </a:txBody>
                  <a:tcPr marL="114300" marR="114300" marT="63500" marB="635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72524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85906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4933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92611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816555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351191A4-F1F9-BFC4-B1EB-03163F1C6B2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палитры в этот расчёт не входит.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4996DB92-7BF3-D461-2BE2-B33012BA164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A1ADCCBC-B54B-8EA5-3ED3-FDCF12D9A08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49047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EBC12B79-0911-2898-AC39-FC4D0FF46BF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палитра 16 цветов</a:t>
            </a:r>
          </a:p>
        </p:txBody>
      </p:sp>
      <p:pic>
        <p:nvPicPr>
          <p:cNvPr id="14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A1F240CE-6105-54FC-A403-F97F2326A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CCD268F2-EE5F-9850-E050-31EAC909805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Растр 8 × 8.
Минимальная глубина.
Без дополнительных данных.</a:t>
            </a:r>
          </a:p>
        </p:txBody>
      </p:sp>
      <p:sp>
        <p:nvSpPr>
          <p:cNvPr id="16" name="question">
            <a:extLst>
              <a:ext uri="{FF2B5EF4-FFF2-40B4-BE49-F238E27FC236}">
                <a16:creationId xmlns:a16="http://schemas.microsoft.com/office/drawing/2014/main" id="{68CABAC4-1C50-BC0A-D0BE-14E6FD31CBC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найди i, затем объём.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75ADCC23-3C25-AAD3-38C0-35F0B297297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0C3C8EBE-BDC7-FD37-6E2F-773E4252514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65253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913E1032-31FD-3CA9-DBC1-4AFE051223B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BCEB3597-8C63-98F1-3AF5-559EEACFB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9" name="reveal-accent">
            <a:extLst>
              <a:ext uri="{FF2B5EF4-FFF2-40B4-BE49-F238E27FC236}">
                <a16:creationId xmlns:a16="http://schemas.microsoft.com/office/drawing/2014/main" id="{4CB8D0F6-6302-3B80-DB5E-5F92E390636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body">
            <a:extLst>
              <a:ext uri="{FF2B5EF4-FFF2-40B4-BE49-F238E27FC236}">
                <a16:creationId xmlns:a16="http://schemas.microsoft.com/office/drawing/2014/main" id="{49C08E96-1AA3-32A5-E867-81EB900FADB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= 4 бита.
8 × 8 × 4 = 256 бит.
256 ÷ 8 = 32 байта.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76FB6B94-6917-C5BA-59F9-E5138EF961A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цветов — не 16 бит.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ACF33614-5E0F-FB16-AE3E-C6E3DB4DD8C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2001AC15-05A4-0F2E-3D8E-F30A50786B3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0204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94B5380-D036-BA08-DB9F-BE9605ED0DE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 стороны вдвое</a:t>
            </a:r>
          </a:p>
        </p:txBody>
      </p:sp>
      <p:pic>
        <p:nvPicPr>
          <p:cNvPr id="19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0F5B0BCE-A80F-12BE-37D2-734FD35A7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8A90B0BD-6992-C0D2-36BD-8DA0A124C3F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Ширина: × 2.
Высота: × 2.
Глубина та же.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EEFBF04-8C2E-61CC-6E6B-0F63991A21F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Какой множитель у объёма?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D3ACF78B-6289-96B0-3C81-E59CDDEAAF8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B9F2D628-CB12-907D-77ED-03290D4E937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4202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6277A14C-0117-F791-C1C5-62C08ED7FF9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CD86E2FC-9B0C-21AF-9AC3-F44ED2259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E41625A9-59ED-5379-9786-A3DB0E667A0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99DA343-CCB8-77CB-C025-9506183D6E65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пикселей: × 4.
Объём данных: × 4.
Изменились два множителя.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33A14351-4928-A5F6-618C-6F58EBBC960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просмотра — другое действие.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280E35CB-6017-858E-E4D3-978B8F69730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175138C8-1F24-28E3-8523-68CDB8F2E84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191507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24B910BE-EB9E-38C8-C29E-09163473779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 хранит больше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769A1D11-DBDE-C82C-E749-D0C92D9DE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C3525E9A-833F-4FBE-DF16-5C11EE543E9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Заголовок и параметры.
Иногда палитра и отступы.
Возможное сжатие.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17EA1079-A71B-D1AA-FA36-BA8A58ED059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Формула модели не предсказывает любой файл PNG.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86A0F83A-FA87-162E-77E4-9FFBEBA97BA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0CA4F54B-E7D0-FDD3-54AA-FA1A0236075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92499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31F68BD9-F764-2B63-637F-F9166C4BB29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и свойства</a:t>
            </a:r>
          </a:p>
        </p:txBody>
      </p:sp>
      <p:pic>
        <p:nvPicPr>
          <p:cNvPr id="12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3AA833A8-B3E3-C30A-A595-FB60A70D6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3" name="body">
            <a:extLst>
              <a:ext uri="{FF2B5EF4-FFF2-40B4-BE49-F238E27FC236}">
                <a16:creationId xmlns:a16="http://schemas.microsoft.com/office/drawing/2014/main" id="{1200C6E8-A855-C641-F620-11469EC8564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А: 16 × 8, RGB24.
Б: 32 × 8, RGB24.
У каждого BMP и PNG.</a:t>
            </a:r>
          </a:p>
        </p:txBody>
      </p:sp>
      <p:sp>
        <p:nvSpPr>
          <p:cNvPr id="14" name="question">
            <a:extLst>
              <a:ext uri="{FF2B5EF4-FFF2-40B4-BE49-F238E27FC236}">
                <a16:creationId xmlns:a16="http://schemas.microsoft.com/office/drawing/2014/main" id="{99D1F087-23D9-8494-C8E1-3C99136A518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личный расчёт, затем наблюдение файлов.</a:t>
            </a:r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01FD8598-2CD7-88BA-DCB8-BAE7077A92F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age">
            <a:extLst>
              <a:ext uri="{FF2B5EF4-FFF2-40B4-BE49-F238E27FC236}">
                <a16:creationId xmlns:a16="http://schemas.microsoft.com/office/drawing/2014/main" id="{D34CAD03-5693-7B05-3843-82C4364997F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114473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4FABBAF4-024C-59D3-E091-DEE513E4A25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Перерыв для глаз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0934E44B-9EE0-FF79-1898-70A2355F68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26BDB117-12E6-06F2-4BEF-BC8ACE6F1BA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 от экрана.
Измени положение тела.
Расслабь плечи.</a:t>
            </a:r>
          </a:p>
        </p:txBody>
      </p:sp>
      <p:sp>
        <p:nvSpPr>
          <p:cNvPr id="13" name="pause-note">
            <a:extLst>
              <a:ext uri="{FF2B5EF4-FFF2-40B4-BE49-F238E27FC236}">
                <a16:creationId xmlns:a16="http://schemas.microsoft.com/office/drawing/2014/main" id="{3A9D8AB1-7B66-5596-E8B2-103B0096DA73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C38EBF22-C38A-199C-1C0F-2137AB4DBA5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ECD0AFAC-48A7-D756-45A8-4995A738142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144498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6C5F4309-3875-7156-906D-E5105953C25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расчёт и наблюдение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7AA959C9-9C1A-E4EB-7911-23F3B499D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45DF1CFB-2682-89F3-1EBC-26105E818F7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Биты, байты данных.
Реальный размер файлов.
Свой TXT с объяснением.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C837333E-BEC1-8D95-68E2-4D4D5D5C300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перепутай размер с размером на диске.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987059FA-17B5-1419-5318-2B6797C4CE2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B3020FEC-569F-FE56-7207-FAD2B0BA371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0474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53452094-F57B-75E9-F388-5E7AF26EC79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 вывод</a:t>
            </a:r>
          </a:p>
        </p:txBody>
      </p:sp>
      <p:pic>
        <p:nvPicPr>
          <p:cNvPr id="23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934BB25B-4271-51B5-9D1B-23BF7BAAF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2BF028BB-6038-73AE-8BA0-998EE6DF188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Рисунок совпал?
Что включено в файл?
Где условие модели?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E4500240-DED8-FBDC-7C45-15ADB187B72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Запиши реальные значения, режим работы и границы вывода.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1655E5BD-7AC4-AC7A-7975-76F589E8A9B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6C396005-B839-35F2-C38A-581B4D566B0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970684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3A1E5EF6-1DAC-B948-1E45-0F4CBEE24A6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совет ИИ</a:t>
            </a:r>
          </a:p>
        </p:txBody>
      </p:sp>
      <p:sp>
        <p:nvSpPr>
          <p:cNvPr id="15" name="label">
            <a:extLst>
              <a:ext uri="{FF2B5EF4-FFF2-40B4-BE49-F238E27FC236}">
                <a16:creationId xmlns:a16="http://schemas.microsoft.com/office/drawing/2014/main" id="{EE50277B-07DD-E9ED-75A3-BB22951C1A33}"/>
              </a:ext>
            </a:extLst>
          </p:cNvPr>
          <p:cNvSpPr txBox="1"/>
          <p:nvPr/>
        </p:nvSpPr>
        <p:spPr>
          <a:xfrm>
            <a:off x="685800" y="1695450"/>
            <a:ext cx="78105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Придуманный совет помощника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EE56E990-43F7-4C91-4293-4DCADB8612AC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«32 × 16 — 48 пикселей.
При 8 битах любой PNG
будет ровно 48 байтов».</a:t>
            </a: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5A94F2E6-4454-D616-0504-4236869A3E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19" name="question">
            <a:extLst>
              <a:ext uri="{FF2B5EF4-FFF2-40B4-BE49-F238E27FC236}">
                <a16:creationId xmlns:a16="http://schemas.microsoft.com/office/drawing/2014/main" id="{7D06F26C-DE07-1B64-0AC7-C49AC501EEF2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действие и перенос модели на формат.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87CAAE7D-A873-B4AC-1A1B-39675E0E2E8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7846AE7F-2246-BD41-EF28-9B950DBBC24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63825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FED44FE2-EECA-A29C-F1DF-1C29D8C032D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совета</a:t>
            </a:r>
          </a:p>
        </p:txBody>
      </p:sp>
      <p:pic>
        <p:nvPicPr>
          <p:cNvPr id="14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2EFD51BA-8BCB-5470-35B7-C4AC562E8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reveal-accent">
            <a:extLst>
              <a:ext uri="{FF2B5EF4-FFF2-40B4-BE49-F238E27FC236}">
                <a16:creationId xmlns:a16="http://schemas.microsoft.com/office/drawing/2014/main" id="{62E24C1E-1668-2F99-01C4-AE9CA899D029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B60E39F0-4BC8-58BA-C117-B648F4D55F1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× 16 = 512 пикселей.
Данные: 512 байтов.
PNG: нужны другие сведения.</a:t>
            </a:r>
          </a:p>
        </p:txBody>
      </p:sp>
      <p:sp>
        <p:nvSpPr>
          <p:cNvPr id="17" name="question">
            <a:extLst>
              <a:ext uri="{FF2B5EF4-FFF2-40B4-BE49-F238E27FC236}">
                <a16:creationId xmlns:a16="http://schemas.microsoft.com/office/drawing/2014/main" id="{3EA997A1-CC6F-C372-B89B-9857235E7FD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Формула относится к несжатым пиксельным данным.</a:t>
            </a:r>
          </a:p>
        </p:txBody>
      </p:sp>
      <p:sp>
        <p:nvSpPr>
          <p:cNvPr id="18" name="brand">
            <a:extLst>
              <a:ext uri="{FF2B5EF4-FFF2-40B4-BE49-F238E27FC236}">
                <a16:creationId xmlns:a16="http://schemas.microsoft.com/office/drawing/2014/main" id="{4185EC6F-3CAF-709A-5268-477AC4AF05E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page">
            <a:extLst>
              <a:ext uri="{FF2B5EF4-FFF2-40B4-BE49-F238E27FC236}">
                <a16:creationId xmlns:a16="http://schemas.microsoft.com/office/drawing/2014/main" id="{754B6489-5665-FB3D-F4A0-9034AD3D4B4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467929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96C7AB02-55BD-4E2E-5F28-6257B4FC219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R1: обе стороны вдвое меньше</a:t>
            </a: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7E11F25F-60A3-BD0D-1466-1B49ABC39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9" name="body">
            <a:extLst>
              <a:ext uri="{FF2B5EF4-FFF2-40B4-BE49-F238E27FC236}">
                <a16:creationId xmlns:a16="http://schemas.microsoft.com/office/drawing/2014/main" id="{16C4B70B-BA04-08C4-665E-F6BCFF3D352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× 16 сменили на 16 × 8.
По 8 бит на пиксель.
Дополнительных данных нет.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5C9B7AC1-5592-BBE6-CEC2-168F18B470C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Найди оба объёма и отношение.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24D4CF92-E519-34A2-B6CE-6587A4F0447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230BA553-B77F-B939-A92B-B7726DB3B0C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4181701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949650E-E55B-C553-F127-4C59223C24C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6E73EFC0-2701-D937-B0CC-3A88668DD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F1F6AA3E-B316-BFDC-03A7-2C02C0E60681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702418F0-A2FE-ECDE-98AE-81AEDE331659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512 байтов и 128 байтов.
Новый объём: четверть.
Стороны уменьшены вдвое.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ED6B9C1C-9AF9-2770-3D06-4D4CA500B09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Отношение относится к одинаковой глубине и модели.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E458AB47-68CA-9C0D-201A-CA5D0C03F2E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1453B7DB-44C6-582A-14BF-2CA99CF3238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273116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0F3F9388-ACF2-3920-298E-D7E0CBE9F57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Твой личный итог</a:t>
            </a:r>
          </a:p>
        </p:txBody>
      </p:sp>
      <p:pic>
        <p:nvPicPr>
          <p:cNvPr id="17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0C044BC5-AAD5-546B-D510-5ED62530C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body">
            <a:extLst>
              <a:ext uri="{FF2B5EF4-FFF2-40B4-BE49-F238E27FC236}">
                <a16:creationId xmlns:a16="http://schemas.microsoft.com/office/drawing/2014/main" id="{F1733815-7709-CCC4-D7B0-7D2667F2515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E1–E3: отдельный билет.
Три минуты
самостоятельно.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DEE6BE7C-0B6D-C51E-BE36-7D8B01FF3B3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Пиксели, объём и граница модели.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45DC7AFB-3CCE-BFA7-2CD3-13FC5ED22BE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26E414EF-BC99-3E0A-9486-CA3AC0EBF09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184894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CF43F4D4-C93A-A7C7-32E4-3AE4165A971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домой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1EE11FD3-3417-EC1F-085E-04F4A2286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DD938BAA-68F9-A2B1-8B9F-0DA8943EF8E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 × 32, палитра 4 цветов.
Глубина и объём.
Затем удвой высоту.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B49FDF13-36D6-331A-4077-B1F08BA30A5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4–6 минут на бумаге. Полное условие в листе.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4D4ED539-12BB-C37C-7BD5-D4A36BC52B3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882EEFE-11DF-49DD-1E7B-58D5B262F17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35151180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3394</Words>
  <Application>Microsoft Office PowerPoint</Application>
  <DocSecurity>0</DocSecurity>
  <PresentationFormat>Широкоэкранный</PresentationFormat>
  <Paragraphs>130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2026-10-22T21:56:31Z</dcterms:modified>
</cp:coreProperties>
</file>