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1.
Место в сценарии: 0–3 мин.
Вопрос: Текст помощника уверенный и написан без ошибок. Как узнать, верны ли в нём числа и факты?
Спросить устную гипотезу. Концептуальная иллюстрация не задаёт точных данных. Не оценивать предположение.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2.
Место в сценарии: 3–4 мин.
Вопрос: A1. Какой процесс работает с каждым входом?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3.
Место в сценарии: 4–6 мин.
Вопрос: Что ожидается на выходе?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4.
Место в сценарии: 6–7 мин.
Вопрос: Генерация не гарантирует точную копию источника.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5.
Место в сценарии: 7–8 мин.
Вопрос: Что именно должно совпасть?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6.
Место в сценарии: 8–10 мин.
Вопрос: K1. Как обосновать исправление?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7.
Место в сценарии: 10–11 мин.
Вопрос: Это подготовленный пример, не настоящий запуск OCR.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8.
Место в сценарии: 11–12 мин.
Вопрос: B1. В листе дан неверный перевод.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9.
Место в сценарии: 12–13 мин.
Вопрос: Знание других английских слов не требуется.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10.
Место в сценарии: 13–14 мин.
Вопрос: P1. Источник и словарь в C1 и NASA-excerpt.txt.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11.
Место в сценарии: 13–14 мин.
Вопрос: Все ответы помощника вымышлены.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12.
Место в сценарии: 14–16 мин.
Вопрос: 
Полные условия и ключи в плане. Ответ показывать после собственной попытки. Показать коротко, затем снять проекцию на полные 2 минуты.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13.
Место в сценарии: 16–30 мин.
Вопрос: P1. Сохрани и повторно открой свой документ.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14.
Место в сценарии: 30–32 мин.
Вопрос: Какое место источника поддерживает правку?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15.
Место в сценарии: 32–34 мин.
Вопрос: AI1. Каких проверок не хватает?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16.
Место в сценарии: 34–35 мин.
Вопрос: Не добавляй сведения без основания.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17.
Место в сценарии: 35–39 мин.
Вопрос: R1. Что подтверждено, что придумано?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18.
Место в сценарии: 39–41 мин.
Вопрос: Не подменяй отсутствие данных догадкой.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19.
Место в сценарии: 41–44 мин.
Вопрос: Полные три минуты без проекции.
Полные условия и ключи в плане. Ответ показывать после собственной попытки. Снять проекцию, полный личный билет 3 минуты; раздача и сбор за пределами этапа.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20.
Место в сценарии: 44–45 мин.
Вопрос: 4–6 минут на бумаге. Внешний сервис не нужен.
Полные условия и ключи в плане. Ответ показывать после собственной попытки. Попросить объяснить основание и условия модели. Точные числа берутся из текста, не из иллюстрации.
Полные условия и варианты проведения есть в самостоятельном плане учителя.
[Sources]
https://edsoo.ru/wp-content/uploads/2025/07/2025_ooo_frp_informatika-7-9_baza.pdf
https://support.microsoft.com/ru-ru/word/training/check-grammar-spelling-and-more-in-word
https://support.microsoft.com/ru-ru/word/dictate-your-documents-in-word
https://nssdc.gsfc.nasa.gov/planetary/lunar/apollo11info.html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2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34F98D6E-344E-46E2-957D-D8EADCB2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95250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C491CAFD-82AD-69E5-E28A-9D4225A50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647750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D001968E-EF71-EE32-75B0-D2DC396A7074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825">
                <a:solidFill>
                  <a:srgbClr val="121518"/>
                </a:solidFill>
                <a:latin typeface="Impact" panose="020B0806030902050204" pitchFamily="34" charset="0"/>
              </a:rPr>
              <a:t>ПРОВЕРЯЙ ИИ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1720D18B-62E4-706E-3DAA-0C547DCE0764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Исходник. Смысл.
Проверяемое основание.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E04D901D-F577-DCB8-F6F7-C123412E0630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F4F5753F-7E25-3699-CC7D-46BF4451CD18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68FAAC57-5391-933C-F8EE-5A42CDE390E5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7 класс</a:t>
            </a:r>
          </a:p>
        </p:txBody>
      </p:sp>
    </p:spTree>
    <p:extLst>
      <p:ext uri="{BB962C8B-B14F-4D97-AF65-F5344CB8AC3E}">
        <p14:creationId xmlns:p14="http://schemas.microsoft.com/office/powerpoint/2010/main" val="439122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C3E1D2A9-EC95-6D8D-B7FA-AAFC2D93EE0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вход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A9AF7D24-CB64-E4FD-3552-160ED182C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3633CF2B-0A8C-95F2-0D55-A8175073CE4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Речь. Изображение знаков.
Текст на другом языке.
Запрос генератору.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8D648519-721D-AACA-CEB1-1D29300364F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A1. Какой процесс работает с каждым входом?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30C372EF-CFA7-5939-6007-261E152E4A0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7E96A33A-DDF8-D49D-FC2C-A8A3303A051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00933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B11A5C82-062F-D913-8D42-BB612885FFA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 роли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3F6AF6FF-8251-7218-F25A-7CBE97F31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9A91CACE-3BEA-A938-4181-F2523023C4A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Голосовой ввод. OCR.
Перевод. Генерация.
Сервис может совмещать этапы.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513A7A69-6E65-CAE6-E5CE-B5EC8F36595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ожидается на выходе?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11A84AF9-B20B-F20C-427B-4567D9B9849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957507A-11ED-CB75-A198-931B96D4F6B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42563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8DF2FD94-2A1E-5200-6CBC-58F09DC2347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Различай операции</a:t>
            </a:r>
          </a:p>
        </p:txBody>
      </p:sp>
      <p:pic>
        <p:nvPicPr>
          <p:cNvPr id="23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E00E94CD-C5E4-08C2-6148-DF751013C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reveal-accent">
            <a:extLst>
              <a:ext uri="{FF2B5EF4-FFF2-40B4-BE49-F238E27FC236}">
                <a16:creationId xmlns:a16="http://schemas.microsoft.com/office/drawing/2014/main" id="{CBCA9B32-126F-7EDF-119E-27609E83F749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body">
            <a:extLst>
              <a:ext uri="{FF2B5EF4-FFF2-40B4-BE49-F238E27FC236}">
                <a16:creationId xmlns:a16="http://schemas.microsoft.com/office/drawing/2014/main" id="{2C3D5449-A033-FFA4-B354-3A0237E9D1A1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Речь записывается текстом.
Изображение распознаётся.
Перевод сохраняет смысл.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54CB50E5-0134-5ECE-6C67-0BB06C0AE69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Генерация не гарантирует точную копию источника.</a:t>
            </a:r>
          </a:p>
        </p:txBody>
      </p:sp>
      <p:sp>
        <p:nvSpPr>
          <p:cNvPr id="27" name="brand">
            <a:extLst>
              <a:ext uri="{FF2B5EF4-FFF2-40B4-BE49-F238E27FC236}">
                <a16:creationId xmlns:a16="http://schemas.microsoft.com/office/drawing/2014/main" id="{F4FB1F12-6B3E-84BC-9ED4-48E50B885DB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page">
            <a:extLst>
              <a:ext uri="{FF2B5EF4-FFF2-40B4-BE49-F238E27FC236}">
                <a16:creationId xmlns:a16="http://schemas.microsoft.com/office/drawing/2014/main" id="{5724773B-312F-2424-8AA8-087207035AF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60756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3533A62C-C810-5B04-DB72-8BAE1B597F4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Правдоподобная ошибка</a:t>
            </a:r>
          </a:p>
        </p:txBody>
      </p:sp>
      <p:pic>
        <p:nvPicPr>
          <p:cNvPr id="16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082F0D58-6B75-E53A-03AF-29B580A3C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9B33AC3D-E91F-B203-D463-1AC43C14B91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 похоже на настоящее.
Слова написаны грамотно.
Исходник всё равно нужен.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E439D7B9-EF90-2C04-7E0A-749F4F86BE3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именно должно совпасть?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B2938BA2-02C6-6E85-FF36-4B44C40A006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EC27C330-333D-07B2-8D69-04E6B4671E6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885289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1CF98468-EB9E-A64B-5F9D-2AE04063EF9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число</a:t>
            </a:r>
          </a:p>
        </p:txBody>
      </p:sp>
      <p:pic>
        <p:nvPicPr>
          <p:cNvPr id="14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A8D1507A-D82A-2109-30D8-C16374986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7C0BE419-DA19-D4E4-95DF-C2128EEB1AC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Исходник:16:30.
Учебный результат:18:30.
Кабинет 208 в обоих.</a:t>
            </a:r>
          </a:p>
        </p:txBody>
      </p:sp>
      <p:sp>
        <p:nvSpPr>
          <p:cNvPr id="16" name="question">
            <a:extLst>
              <a:ext uri="{FF2B5EF4-FFF2-40B4-BE49-F238E27FC236}">
                <a16:creationId xmlns:a16="http://schemas.microsoft.com/office/drawing/2014/main" id="{DEB64D27-ED78-5259-C9EC-DC93FAD9FBB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K1.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обосновать исправление?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3D4229F5-637A-E9D1-30CA-CA5E53C14DD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CA646D8C-897D-21C2-F1B1-3457E8513B1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656732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D596DE09-ACC2-9D8D-0F19-488471D49D5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Сверяй с исходником</a:t>
            </a: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35E0CA36-2F4B-9DBD-5F2B-FA69D45FD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9" name="reveal-accent">
            <a:extLst>
              <a:ext uri="{FF2B5EF4-FFF2-40B4-BE49-F238E27FC236}">
                <a16:creationId xmlns:a16="http://schemas.microsoft.com/office/drawing/2014/main" id="{FFEDFEE6-16D4-9937-FCF2-EC8E131BA7A2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body">
            <a:extLst>
              <a:ext uri="{FF2B5EF4-FFF2-40B4-BE49-F238E27FC236}">
                <a16:creationId xmlns:a16="http://schemas.microsoft.com/office/drawing/2014/main" id="{2A56369A-1144-CD84-9321-4E97168B67CC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Вернуть 16:30.
Кабинет 208 сохранить.
Указать место сравнения.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428E13DC-3BFF-9EE4-DFCD-464A3F9C4E9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подготовленный пример, не настоящий запуск OCR.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F143958-1126-F819-768B-0FF509991EA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8558BBA6-7B9E-3998-CCDF-C19B3A1B403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901849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CBE667AA-F1F9-DF56-D985-EA36B248CA8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потеряй отрицание</a:t>
            </a:r>
          </a:p>
        </p:txBody>
      </p:sp>
      <p:pic>
        <p:nvPicPr>
          <p:cNvPr id="19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5B3C0C67-5468-97B5-F169-568ACEF35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142725D6-36E5-B4F9-A8CD-293AD62C458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homework today.
No — нет; homework — задание;
today — сегодня.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8F3AB724-56A3-B253-0A8E-222EF9DDC44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B1. В листе дан неверный перевод.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CE6184A0-3618-67F7-989A-10105C0529B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CED7BD40-FE6F-2DF7-EF43-FFFCB87C024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691586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815999B3-E108-CC45-6206-5DC404D720A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Смысл важнее гладкости</a:t>
            </a:r>
          </a:p>
        </p:txBody>
      </p:sp>
      <p:pic>
        <p:nvPicPr>
          <p:cNvPr id="17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A44011DA-99CC-D6F7-C881-591686061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15D45B4A-9301-2160-E0BE-168BD552999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0F39FD11-0A60-3EAB-0F24-AA0C32805F3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Сегодня нет
домашнего задания.
Отрицание меняет сообщение.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613C0054-6AB2-B68D-534A-A1766A74644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Знание других английских слов не требуется.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7C7D0251-C73E-9214-24A4-BFF3EB7876E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6AA37C92-DF4D-C271-2B4F-5EEDAF5C48D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244344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A1F3FC67-19D6-6A73-A8AA-D84549B70B5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Проверенный фрагмент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AAA92F49-F5CE-5B00-0145-46BDBAEE0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2FC5B33C-3F86-AF2F-9B05-BD745F12DA50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NASA: дата запуска,
дата посадки,
роли участников.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6F3F6158-9381-EDF5-0F6D-5394CB0C8E3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P1. Источник и словарь в C1 и NASA-excerpt.txt.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FABA06AE-7407-DA75-C3F5-DDBB6ACBD38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99DC9CE9-046C-D31E-90C2-F15A846AC76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144235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6D129472-35CD-E10B-59A3-200D9D137D8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 — исправил — основание</a:t>
            </a:r>
          </a:p>
        </p:txBody>
      </p:sp>
      <p:pic>
        <p:nvPicPr>
          <p:cNvPr id="12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62C7B9D3-0BF1-42F7-A729-A82F04A51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3" name="body">
            <a:extLst>
              <a:ext uri="{FF2B5EF4-FFF2-40B4-BE49-F238E27FC236}">
                <a16:creationId xmlns:a16="http://schemas.microsoft.com/office/drawing/2014/main" id="{EE7CF81F-F8F5-DE3B-1D52-6A6723C9324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 текст А или Б.
Конкретный факт и место источника.
Своя сохранённая копия.</a:t>
            </a:r>
          </a:p>
        </p:txBody>
      </p:sp>
      <p:sp>
        <p:nvSpPr>
          <p:cNvPr id="14" name="question">
            <a:extLst>
              <a:ext uri="{FF2B5EF4-FFF2-40B4-BE49-F238E27FC236}">
                <a16:creationId xmlns:a16="http://schemas.microsoft.com/office/drawing/2014/main" id="{30859861-1308-D0BC-97DC-73EFC38034A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ответы помощника вымышлены.</a:t>
            </a:r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69FD017B-B337-55BE-8C56-251099FB2D8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age">
            <a:extLst>
              <a:ext uri="{FF2B5EF4-FFF2-40B4-BE49-F238E27FC236}">
                <a16:creationId xmlns:a16="http://schemas.microsoft.com/office/drawing/2014/main" id="{22667886-5ADF-CCE9-724E-4517A27D7FC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36795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37520140-33F5-992D-9B0B-47F9DF1C849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Пауза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DCB475AE-5DBB-E9C0-6FAA-9FC95A42A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B523A8D1-F475-F197-9735-47297399902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Убери проекцию.
Измени позу и фокус взгляда.</a:t>
            </a:r>
          </a:p>
        </p:txBody>
      </p:sp>
      <p:sp>
        <p:nvSpPr>
          <p:cNvPr id="13" name="pause-note">
            <a:extLst>
              <a:ext uri="{FF2B5EF4-FFF2-40B4-BE49-F238E27FC236}">
                <a16:creationId xmlns:a16="http://schemas.microsoft.com/office/drawing/2014/main" id="{244BB200-0EB8-2C21-505F-151321A10007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700EA855-1E18-0373-7BC6-A997D5E3C9D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EF8EF225-95DB-B420-81E6-E732D62E3B5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82708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21AB784A-002C-FA37-D1CB-C301677FB34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Шесть минут каждому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D015E90A-61C1-8548-F3EF-394C609C9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AB1633A7-BC9B-8D34-0766-770A981E2B3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 свой вариант.
Исправь факты и смысл.
Запиши проверяемое основание.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5E9399B9-4074-BF65-5C11-BAC31CF975B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P1. Сохрани и повторно открой свой документ.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0F5B567A-A888-981E-58C7-B88236AC4F3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6C6FA504-BAC7-465C-4BF3-6BBFA35E24F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555796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3125F47F-8A4A-D366-C22E-A9CB0B78704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Покажи свидетельство</a:t>
            </a:r>
          </a:p>
        </p:txBody>
      </p:sp>
      <p:pic>
        <p:nvPicPr>
          <p:cNvPr id="23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724E008F-045C-1ED3-6AB4-D9F9FC1E9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1A87EA55-9542-0253-EE18-AAD662B13A2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только название сайта.
Конкретное утверждение.
Подтверждающая запись.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E3BFCD1F-6535-3225-3A2C-DBF3663DC1D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Какое место источника поддерживает правку?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E0C35ACF-44A7-56C0-D030-8C2EE78C1E9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6F1340FA-B688-5700-0C23-9864784FEB5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716720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D3FB42D6-750F-C9CE-7408-B6A55A1E99F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Проверим совет ИИ</a:t>
            </a:r>
          </a:p>
        </p:txBody>
      </p:sp>
      <p:sp>
        <p:nvSpPr>
          <p:cNvPr id="15" name="label">
            <a:extLst>
              <a:ext uri="{FF2B5EF4-FFF2-40B4-BE49-F238E27FC236}">
                <a16:creationId xmlns:a16="http://schemas.microsoft.com/office/drawing/2014/main" id="{3FE161CD-01B8-22ED-6C02-4E1E8ABD9786}"/>
              </a:ext>
            </a:extLst>
          </p:cNvPr>
          <p:cNvSpPr txBox="1"/>
          <p:nvPr/>
        </p:nvSpPr>
        <p:spPr>
          <a:xfrm>
            <a:off x="685800" y="1695450"/>
            <a:ext cx="78105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Придуманный совет помощника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1A1798BB-45B5-EB47-3F52-9E8902B95338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«Я уверен и написал NASA.
Значит, всё доказано.
Исходник не нужен».</a:t>
            </a: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38052110-D6F1-C2BB-3496-3E1A70D44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19" name="question">
            <a:extLst>
              <a:ext uri="{FF2B5EF4-FFF2-40B4-BE49-F238E27FC236}">
                <a16:creationId xmlns:a16="http://schemas.microsoft.com/office/drawing/2014/main" id="{FC1A08CE-4F8C-6398-101A-18A3BA8EC8A6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Каких проверок не хватает?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A959CF85-A12D-2E43-8A44-BD387275B33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512E5574-7CE9-BB75-6015-A77265AF22F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82586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2F8A14A2-7E03-31E0-518F-4861ED699AC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Связь с источником</a:t>
            </a:r>
          </a:p>
        </p:txBody>
      </p:sp>
      <p:pic>
        <p:nvPicPr>
          <p:cNvPr id="14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2246159A-70FD-F311-B627-57D76607F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reveal-accent">
            <a:extLst>
              <a:ext uri="{FF2B5EF4-FFF2-40B4-BE49-F238E27FC236}">
                <a16:creationId xmlns:a16="http://schemas.microsoft.com/office/drawing/2014/main" id="{50FEFAED-8710-DBDA-2289-C0D3A38FFF40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CF69211B-F686-E62F-484F-D652228C4584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действительную ссылку.
Сопоставь конкретный факт.
Уверенный тон не доказательство.</a:t>
            </a:r>
          </a:p>
        </p:txBody>
      </p:sp>
      <p:sp>
        <p:nvSpPr>
          <p:cNvPr id="17" name="question">
            <a:extLst>
              <a:ext uri="{FF2B5EF4-FFF2-40B4-BE49-F238E27FC236}">
                <a16:creationId xmlns:a16="http://schemas.microsoft.com/office/drawing/2014/main" id="{9DC109D4-3329-8E2F-0F0C-54DA084887B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добавляй сведения без основания.</a:t>
            </a:r>
          </a:p>
        </p:txBody>
      </p:sp>
      <p:sp>
        <p:nvSpPr>
          <p:cNvPr id="18" name="brand">
            <a:extLst>
              <a:ext uri="{FF2B5EF4-FFF2-40B4-BE49-F238E27FC236}">
                <a16:creationId xmlns:a16="http://schemas.microsoft.com/office/drawing/2014/main" id="{D24DFBA9-6908-A411-0F32-892C98DD77D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page">
            <a:extLst>
              <a:ext uri="{FF2B5EF4-FFF2-40B4-BE49-F238E27FC236}">
                <a16:creationId xmlns:a16="http://schemas.microsoft.com/office/drawing/2014/main" id="{108BEDB3-3E92-08DC-6DAA-874E2632574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0916109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E9545620-8262-9519-B58F-93B5A55BFC3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Открыта круглосуточно?</a:t>
            </a: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5BC976AB-872B-3A59-F9A7-37796D26B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9" name="body">
            <a:extLst>
              <a:ext uri="{FF2B5EF4-FFF2-40B4-BE49-F238E27FC236}">
                <a16:creationId xmlns:a16="http://schemas.microsoft.com/office/drawing/2014/main" id="{EAF80AE5-10F9-657A-18C9-FB0F7CA0930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library is not closed.
Дан словарь в листе.
Режим работы не указан.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8C605D60-169C-E10A-10A7-D4B16A093BB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R1. Что подтверждено, что придумано?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F183CE64-8655-BC01-58C7-CB5091E7B77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547562F2-6F65-1001-A739-163C14C7D63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778856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E2209CA9-3052-25BF-C064-4B2CCBF1195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 границы смысла</a:t>
            </a:r>
          </a:p>
        </p:txBody>
      </p:sp>
      <p:pic>
        <p:nvPicPr>
          <p:cNvPr id="19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24A0E3C0-7335-5F8D-737D-55F5B08BF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35001B33-3058-C82C-E882-FBDF168CB280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F086AA4B-D49C-0685-4036-400A9F1AFCB7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Библиотека не закрыта.
Про круглосуточность данных нет.
Новый факт надо проверить.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A8FE0109-EAEA-D796-41E1-76AAF20690A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подменяй отсутствие данных догадкой.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21AB97AB-2D84-9702-2FF9-3F040FC4167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23056C51-ACF1-1D48-B274-0E451167F9C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655492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773F3B6-F966-6C43-DA83-4BDB3274E93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итог</a:t>
            </a:r>
          </a:p>
        </p:txBody>
      </p:sp>
      <p:pic>
        <p:nvPicPr>
          <p:cNvPr id="17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10F9E39D-551C-460D-44B1-C27976583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body">
            <a:extLst>
              <a:ext uri="{FF2B5EF4-FFF2-40B4-BE49-F238E27FC236}">
                <a16:creationId xmlns:a16="http://schemas.microsoft.com/office/drawing/2014/main" id="{8AEA70E2-FCE1-A67E-B796-E4DD38A8154B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Вход OCR. Число.
Учебный пример и проверка.
Три собственных ответа.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89B473C6-BB5E-0A42-235C-1C4C4E7FB79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три минуты без проекции.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BEFA5011-73B6-2022-847F-809B841C775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E14F2DAE-4B7F-CFE9-1B04-DBBE1144EE0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845866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2A3C5506-C995-9004-CFDC-AF305843979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Придумай пару для проверки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EA37D870-2BD5-1D03-4A66-0E59D5B42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EF22FA10-E489-8A38-644B-77E32DBD5C7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Исходник и вымышленный результат.
Одна обнаружимая ошибка.
Исправление и основание.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01C87B3B-403E-B82B-6A16-541BA000CD0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4–6 минут на бумаге. Внешний сервис не нужен.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591FD1C4-EC76-2DC4-157B-19979D8657E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723C4A65-D15B-C793-1183-2AD98B04573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86441778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3935</Words>
  <Application>Microsoft Office PowerPoint</Application>
  <DocSecurity>0</DocSecurity>
  <PresentationFormat>Широкоэкранный</PresentationFormat>
  <Paragraphs>120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2026-10-23T10:01:12Z</dcterms:modified>
</cp:coreProperties>
</file>