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1.
Место в сценарии: 0–1 мин.
Вопрос: Почему рисунок состоит из клеточек при сильном увеличении?
Одна стартовая гипотеза без оценки. Иллюстрация не является интерфейсом или точным условием задания.
Полные условия и варианты проведения есть в самостоятельном плане учителя.
[Sources]
https://edsoo.ru/wp-content/uploads/2025/07/2025_ooo_frp_informatika-7-9_baza.pdf
https://edsoo.ru/wp-content/uploads/2026/08/informatika.pdf
https://www.microsoft.com/en-us/windows/paint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2.
Место в сценарии: 1–2 мин.
Вопрос: A1. Изменились ли пиксели файла?
Полное условие, помощь и ключ — в плане учителя по ID. Ответ показывать после личной попытки. Точные размеры и действия заданы текстом. Честно различать выполненное действие и бумажный план.
Полные условия и варианты проведения есть в самостоятельном плане учителя.
[Sources]
https://edsoo.ru/wp-content/uploads/2025/07/2025_ooo_frp_informatika-7-9_baza.pdf
https://edsoo.ru/wp-content/uploads/2026/08/informatika.pdf
https://www.microsoft.com/en-us/windows/paint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3.
Место в сценарии: 2–3 мин.
Вопрос: Какая команда меняет размеры?
Полное условие, помощь и ключ — в плане учителя по ID. Ответ показывать после личной попытки. Точные размеры и действия заданы текстом. Честно различать выполненное действие и бумажный план.
Полные условия и варианты проведения есть в самостоятельном плане учителя.
[Sources]
https://edsoo.ru/wp-content/uploads/2025/07/2025_ooo_frp_informatika-7-9_baza.pdf
https://edsoo.ru/wp-content/uploads/2026/08/informatika.pdf
https://www.microsoft.com/en-us/windows/paint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4.
Место в сценарии: 2–3 мин.
Вопрос: Проверяй размеры в свойствах.
Полное условие, помощь и ключ — в плане учителя по ID. Ответ показывать после личной попытки. Точные размеры и действия заданы текстом. Честно различать выполненное действие и бумажный план.
Полные условия и варианты проведения есть в самостоятельном плане учителя.
[Sources]
https://edsoo.ru/wp-content/uploads/2025/07/2025_ooo_frp_informatika-7-9_baza.pdf
https://edsoo.ru/wp-content/uploads/2026/08/informatika.pdf
https://www.microsoft.com/en-us/windows/paint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5.
Место в сценарии: 3–4 мин.
Вопрос: K1. Откуда цвет попал на фон?
Полное условие, помощь и ключ — в плане учителя по ID. Ответ показывать после личной попытки. Точные размеры и действия заданы текстом. Честно различать выполненное действие и бумажный план.
Полные условия и варианты проведения есть в самостоятельном плане учителя.
[Sources]
https://edsoo.ru/wp-content/uploads/2025/07/2025_ooo_frp_informatika-7-9_baza.pdf
https://edsoo.ru/wp-content/uploads/2026/08/informatika.pdf
https://www.microsoft.com/en-us/windows/paint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6.
Место в сценарии: 4–5 мин.
Вопрос: Как безопасно вернуться назад?
Полное условие, помощь и ключ — в плане учителя по ID. Ответ показывать после личной попытки. Точные размеры и действия заданы текстом. Честно различать выполненное действие и бумажный план.
Полные условия и варианты проведения есть в самостоятельном плане учителя.
[Sources]
https://edsoo.ru/wp-content/uploads/2025/07/2025_ooo_frp_informatika-7-9_baza.pdf
https://edsoo.ru/wp-content/uploads/2026/08/informatika.pdf
https://www.microsoft.com/en-us/windows/paint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7.
Место в сценарии: 4–5 мин.
Вопрос: Не перекрашивай весь фон вслепую.
Полное условие, помощь и ключ — в плане учителя по ID. Ответ показывать после личной попытки. Точные размеры и действия заданы текстом. Честно различать выполненное действие и бумажный план.
Полные условия и варианты проведения есть в самостоятельном плане учителя.
[Sources]
https://edsoo.ru/wp-content/uploads/2025/07/2025_ooo_frp_informatika-7-9_baza.pdf
https://edsoo.ru/wp-content/uploads/2026/08/informatika.pdf
https://www.microsoft.com/en-us/windows/paint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8.
Место в сценарии: 5–6 мин.
Вопрос: B1. Копировать или вырезать?
Полное условие, помощь и ключ — в плане учителя по ID. Ответ показывать после личной попытки. Точные размеры и действия заданы текстом. Честно различать выполненное действие и бумажный план.
Полные условия и варианты проведения есть в самостоятельном плане учителя.
[Sources]
https://edsoo.ru/wp-content/uploads/2025/07/2025_ooo_frp_informatika-7-9_baza.pdf
https://edsoo.ru/wp-content/uploads/2026/08/informatika.pdf
https://www.microsoft.com/en-us/windows/paint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9.
Место в сценарии: 6–7 мин.
Вопрос: Проверь обе фигуры.
Полное условие, помощь и ключ — в плане учителя по ID. Ответ показывать после личной попытки. Точные размеры и действия заданы текстом. Честно различать выполненное действие и бумажный план.
Полные условия и варианты проведения есть в самостоятельном плане учителя.
[Sources]
https://edsoo.ru/wp-content/uploads/2025/07/2025_ooo_frp_informatika-7-9_baza.pdf
https://edsoo.ru/wp-content/uploads/2026/08/informatika.pdf
https://www.microsoft.com/en-us/windows/paint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10.
Место в сценарии: 6–7 мин.
Вопрос: P1. Все объекты внутри холста.
Полное условие, помощь и ключ — в плане учителя по ID. Ответ показывать после личной попытки. Точные размеры и действия заданы текстом. Честно различать выполненное действие и бумажный план.
Полные условия и варианты проведения есть в самостоятельном плане учителя.
[Sources]
https://edsoo.ru/wp-content/uploads/2025/07/2025_ooo_frp_informatika-7-9_baza.pdf
https://edsoo.ru/wp-content/uploads/2026/08/informatika.pdf
https://www.microsoft.com/en-us/windows/paint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11.
Место в сценарии: 6–7 мин.
Вопрос: Каждому десять минут за ПК.
Полное условие, помощь и ключ — в плане учителя по ID. Ответ показывать после личной попытки. Точные размеры и действия заданы текстом. Честно различать выполненное действие и бумажный план.
Полные условия и варианты проведения есть в самостоятельном плане учителя.
[Sources]
https://edsoo.ru/wp-content/uploads/2025/07/2025_ooo_frp_informatika-7-9_baza.pdf
https://edsoo.ru/wp-content/uploads/2026/08/informatika.pdf
https://www.microsoft.com/en-us/windows/paint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12.
Место в сценарии: 7–9 мин.
Вопрос: Две минуты без заданий.
Полное условие, помощь и ключ — в плане учителя по ID. Показать кратко и убрать проекцию на полные две минуты.
Полные условия и варианты проведения есть в самостоятельном плане учителя.
[Sources]
https://edsoo.ru/wp-content/uploads/2025/07/2025_ooo_frp_informatika-7-9_baza.pdf
https://edsoo.ru/wp-content/uploads/2026/08/informatika.pdf
https://www.microsoft.com/en-us/windows/paint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13.
Место в сценарии: 9–33 мин.
Вопрос: P1. Исходник партнёра не меняй.
Полное условие, помощь и ключ — в плане учителя по ID. Ответ показывать после личной попытки. Точные размеры и действия заданы текстом. Честно различать выполненное действие и бумажный план.
Полные условия и варианты проведения есть в самостоятельном плане учителя.
[Sources]
https://edsoo.ru/wp-content/uploads/2025/07/2025_ooo_frp_informatika-7-9_baza.pdf
https://edsoo.ru/wp-content/uploads/2026/08/informatika.pdf
https://www.microsoft.com/en-us/windows/paint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14.
Место в сценарии: 33–35 мин.
Вопрос: Повторно открой PNG.
Полное условие, помощь и ключ — в плане учителя по ID. Ответ показывать после личной попытки. Точные размеры и действия заданы текстом. Честно различать выполненное действие и бумажный план.
Полные условия и варианты проведения есть в самостоятельном плане учителя.
[Sources]
https://edsoo.ru/wp-content/uploads/2025/07/2025_ooo_frp_informatika-7-9_baza.pdf
https://edsoo.ru/wp-content/uploads/2026/08/informatika.pdf
https://www.microsoft.com/en-us/windows/paint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15.
Место в сценарии: 35–36 мин.
Вопрос: AI1. Исправь два утверждения.
Полное условие, помощь и ключ — в плане учителя по ID. Ответ показывать после личной попытки. Точные размеры и действия заданы текстом. Честно различать выполненное действие и бумажный план.
Полные условия и варианты проведения есть в самостоятельном плане учителя.
[Sources]
https://edsoo.ru/wp-content/uploads/2025/07/2025_ooo_frp_informatika-7-9_baza.pdf
https://edsoo.ru/wp-content/uploads/2026/08/informatika.pdf
https://www.microsoft.com/en-us/windows/paint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16.
Место в сценарии: 36–37 мин.
Вопрос: Отдельные фигуры не гарантированы.
Полное условие, помощь и ключ — в плане учителя по ID. Ответ показывать после личной попытки. Точные размеры и действия заданы текстом. Честно различать выполненное действие и бумажный план.
Полные условия и варианты проведения есть в самостоятельном плане учителя.
[Sources]
https://edsoo.ru/wp-content/uploads/2025/07/2025_ooo_frp_informatika-7-9_baza.pdf
https://edsoo.ru/wp-content/uploads/2026/08/informatika.pdf
https://www.microsoft.com/en-us/windows/paint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17.
Место в сценарии: 37–39 мин.
Вопрос: R1. Что сохранится в файле?
Полное условие, помощь и ключ — в плане учителя по ID. Ответ показывать после личной попытки. Точные размеры и действия заданы текстом. Честно различать выполненное действие и бумажный план.
Полные условия и варианты проведения есть в самостоятельном плане учителя.
[Sources]
https://edsoo.ru/wp-content/uploads/2025/07/2025_ooo_frp_informatika-7-9_baza.pdf
https://edsoo.ru/wp-content/uploads/2026/08/informatika.pdf
https://www.microsoft.com/en-us/windows/paint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18.
Место в сценарии: 39–41 мин.
Вопрос: Сохрани отдельную копию.
Полное условие, помощь и ключ — в плане учителя по ID. Ответ показывать после личной попытки. Точные размеры и действия заданы текстом. Честно различать выполненное действие и бумажный план.
Полные условия и варианты проведения есть в самостоятельном плане учителя.
[Sources]
https://edsoo.ru/wp-content/uploads/2025/07/2025_ooo_frp_informatika-7-9_baza.pdf
https://edsoo.ru/wp-content/uploads/2026/08/informatika.pdf
https://www.microsoft.com/en-us/windows/paint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19.
Место в сценарии: 41–44 мин.
Вопрос: E1–E3. Три минуты без проекции.
Полное условие, помощь и ключ — в плане учителя по ID. Снять проекцию на полные три минуты личного билета; раздача/сбор вне этапа.
Полные условия и варианты проведения есть в самостоятельном плане учителя.
[Sources]
https://edsoo.ru/wp-content/uploads/2025/07/2025_ooo_frp_informatika-7-9_baza.pdf
https://edsoo.ru/wp-content/uploads/2026/08/informatika.pdf
https://www.microsoft.com/en-us/windows/paint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20.
Место в сценарии: 44–45 мин.
Вопрос: Полное условие — в рабочем листе.
Полное условие, помощь и ключ — в плане учителя по ID. Ответ показывать после личной попытки. Точные размеры и действия заданы текстом. Честно различать выполненное действие и бумажный план.
Полные условия и варианты проведения есть в самостоятельном плане учителя.
[Sources]
https://edsoo.ru/wp-content/uploads/2025/07/2025_ooo_frp_informatika-7-9_baza.pdf
https://edsoo.ru/wp-content/uploads/2026/08/informatika.pdf
https://www.microsoft.com/en-us/windows/paint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2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34F98D6E-344E-46E2-957D-D8EADCB21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95250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A7E52E44-BB6A-3D9D-3D7D-439ECDCC25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481196"/>
            <a:ext cx="5314950" cy="3324357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CEE5D131-14EF-748E-4E9C-A9764EA15AE3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1325">
                <a:solidFill>
                  <a:srgbClr val="121518"/>
                </a:solidFill>
                <a:latin typeface="Impact" panose="020B0806030902050204" pitchFamily="34" charset="0"/>
              </a:rPr>
              <a:t>РАСТР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897A7F77-9364-3AFA-E00D-766420C2D0CE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Холст. Инструменты.
Свой рисунок
из пикселей.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93AEEC0E-1258-CD1C-E771-13FFF22B9562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63C4369B-96B1-F623-7FD9-2F4324901895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49618CB9-50F5-DEB8-D132-09E9EA1BA0BE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7 класс</a:t>
            </a:r>
          </a:p>
        </p:txBody>
      </p:sp>
    </p:spTree>
    <p:extLst>
      <p:ext uri="{BB962C8B-B14F-4D97-AF65-F5344CB8AC3E}">
        <p14:creationId xmlns:p14="http://schemas.microsoft.com/office/powerpoint/2010/main" val="3289239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9F219A94-70BD-DC41-8951-2C0707C8602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 или просмотр</a:t>
            </a:r>
          </a:p>
        </p:txBody>
      </p:sp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E87F8CD7-5EC3-CFE5-E558-B7BA64943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219259"/>
            <a:ext cx="5314950" cy="3324357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D5CC3A11-7164-CD6F-F545-C303F59987EE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Холст: 400 × 300.
Просмотр: 200%.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FBAF05C7-4ED7-9C27-2365-2175204B0C0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A1. Изменились ли пиксели файла?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5F12DCD1-9303-8D80-572F-13B1E54D5C9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16370269-6214-2FCF-E8F0-26342C3B637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090139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5D991CAC-42C8-5EFE-E158-0144AE9D874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Лупа меняет показ</a:t>
            </a:r>
          </a:p>
        </p:txBody>
      </p:sp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5947A0B3-7BBC-F047-9C43-69D05A82DA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219259"/>
            <a:ext cx="5314950" cy="3324357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43F25BBE-02B7-6C4C-64AD-E94FFE499124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Можно рассмотреть детали.
Сам рисунок не стал больше.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A264B4BE-E482-7B05-2AB7-63E57F47F9F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Какая команда меняет размеры?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38295EF9-6DB9-2CB8-F9B4-3989189CD00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09D46EC1-AF02-176C-6B05-8867E69D6C4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4176938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2A75F525-DA73-2067-C5AE-86709B1EB07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Холст остался прежним</a:t>
            </a:r>
          </a:p>
        </p:txBody>
      </p:sp>
      <p:pic>
        <p:nvPicPr>
          <p:cNvPr id="23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7CBDF1C5-08DF-F6F0-F78F-6D132A2FDC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219259"/>
            <a:ext cx="5314950" cy="3324357"/>
          </a:xfrm>
          <a:prstGeom prst="rect">
            <a:avLst/>
          </a:prstGeom>
        </p:spPr>
      </p:pic>
      <p:sp>
        <p:nvSpPr>
          <p:cNvPr id="24" name="reveal-accent">
            <a:extLst>
              <a:ext uri="{FF2B5EF4-FFF2-40B4-BE49-F238E27FC236}">
                <a16:creationId xmlns:a16="http://schemas.microsoft.com/office/drawing/2014/main" id="{526E9023-E6BA-A704-4815-7BF13FC9C331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body">
            <a:extLst>
              <a:ext uri="{FF2B5EF4-FFF2-40B4-BE49-F238E27FC236}">
                <a16:creationId xmlns:a16="http://schemas.microsoft.com/office/drawing/2014/main" id="{60129B59-2872-32F0-5380-10DA91BCDC19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 × 300 пикселей.
Просмотр увеличен отдельно.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A84B2310-00BC-1AE2-676B-313F7FF484F6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Проверяй размеры в свойствах.</a:t>
            </a:r>
          </a:p>
        </p:txBody>
      </p:sp>
      <p:sp>
        <p:nvSpPr>
          <p:cNvPr id="27" name="brand">
            <a:extLst>
              <a:ext uri="{FF2B5EF4-FFF2-40B4-BE49-F238E27FC236}">
                <a16:creationId xmlns:a16="http://schemas.microsoft.com/office/drawing/2014/main" id="{DCE6258D-5E88-9524-7D29-2DD00B05476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page">
            <a:extLst>
              <a:ext uri="{FF2B5EF4-FFF2-40B4-BE49-F238E27FC236}">
                <a16:creationId xmlns:a16="http://schemas.microsoft.com/office/drawing/2014/main" id="{341729B2-5B93-6518-1195-04025EF43434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570691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59A15D9E-A08B-F56A-5F4A-F0EFD7B2B78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Контур и заливка</a:t>
            </a:r>
          </a:p>
        </p:txBody>
      </p:sp>
      <p:pic>
        <p:nvPicPr>
          <p:cNvPr id="16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DAA88724-5C07-3FA6-B0F4-F12684F16A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219259"/>
            <a:ext cx="5314950" cy="3324357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C8688FBF-7B90-8779-9612-765DFA133548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Контур задаёт границу.
Заливка меняет область.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59B92CE8-D2FD-B37A-0063-45402E6AD7B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K1. Откуда цвет попал на фон?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7197B29B-5E4D-9831-4D21-3E05ACCE045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E19BA194-0D95-0E20-642D-E694D6C95F5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264980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8E833D9F-3597-D993-DC07-FF1701E256A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 замкнутость</a:t>
            </a:r>
          </a:p>
        </p:txBody>
      </p:sp>
      <p:pic>
        <p:nvPicPr>
          <p:cNvPr id="14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15D8E5F9-3FC7-656C-882A-7EB23C2FD4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670CCD73-404F-9B63-0081-06FC0358351D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Небольшой разрыв
соединяет области.</a:t>
            </a:r>
          </a:p>
        </p:txBody>
      </p:sp>
      <p:sp>
        <p:nvSpPr>
          <p:cNvPr id="16" name="question">
            <a:extLst>
              <a:ext uri="{FF2B5EF4-FFF2-40B4-BE49-F238E27FC236}">
                <a16:creationId xmlns:a16="http://schemas.microsoft.com/office/drawing/2014/main" id="{28542099-BFE0-8027-7679-EA7F4FE21846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безопасно вернуться назад?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BDC52336-37E1-FF13-1EB2-FE8E1E1C41A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B837EB92-2688-A3DB-9882-07234CAFCB3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080124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D08EEF85-2A7D-6F92-14AF-ABD31ECBCBE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отмени</a:t>
            </a:r>
          </a:p>
        </p:txBody>
      </p:sp>
      <p:pic>
        <p:nvPicPr>
          <p:cNvPr id="18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3CFB26DF-70CD-08DA-5419-93841B9F9B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9" name="reveal-accent">
            <a:extLst>
              <a:ext uri="{FF2B5EF4-FFF2-40B4-BE49-F238E27FC236}">
                <a16:creationId xmlns:a16="http://schemas.microsoft.com/office/drawing/2014/main" id="{16E81496-87BF-9A93-E9F6-C68DABC0B26B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body">
            <a:extLst>
              <a:ext uri="{FF2B5EF4-FFF2-40B4-BE49-F238E27FC236}">
                <a16:creationId xmlns:a16="http://schemas.microsoft.com/office/drawing/2014/main" id="{293A3405-E450-56AD-F494-890C2FA2527E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Отмена. Проверка границы.
Повторная заливка внутри.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D3EB2391-F9C2-CEC3-8917-19F3CCA0AEC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перекрашивай весь фон вслепую.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17555844-91C2-667F-2183-91A67F6387F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2E91E939-FC13-ED73-9EAF-3B749C09933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89273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35FC5320-DD38-BEEA-EB5B-B4B449164BF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Сохрани первый эллипс</a:t>
            </a:r>
          </a:p>
        </p:txBody>
      </p:sp>
      <p:pic>
        <p:nvPicPr>
          <p:cNvPr id="19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01E5F446-791E-9CC6-63A4-B1C4DA63D1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C6B263F6-204B-A4E9-79D5-F30895ED189A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Нужно два одинаковых.
Первый остаётся на месте.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628AC071-FBB6-D49E-E2B1-D91FD32C549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B1. </a:t>
            </a: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Копировать или вырезать?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54DB1029-DC0A-616B-71AB-BFB64FC03DB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32020F44-7F37-C962-4E5D-39FC67F5778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711761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BA53A41C-9AE5-1004-9D9A-46971DA433E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Выдели и скопируй</a:t>
            </a:r>
          </a:p>
        </p:txBody>
      </p:sp>
      <p:pic>
        <p:nvPicPr>
          <p:cNvPr id="17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8DDD57D3-C6B9-A946-75E7-2491F2236F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04F7840B-5585-EAEA-4E18-B54A90F32AFD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84C32E11-02DB-2EEE-544D-4E053FBA86EA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Копировать. Вставить.
Переместить копию.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49AA1CC3-73D6-F784-0A02-36C5829FA2C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 обе фигуры.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B46E2A9A-F0E1-8556-1D18-698C5CECFCA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A39FECBE-8739-7DA9-9201-970982A2AA8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3326474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62A4C8CD-75E9-EDE5-09FE-50FECCEF73D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Условие важнее украшения</a:t>
            </a:r>
          </a:p>
        </p:txBody>
      </p:sp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1054FF7A-BEF8-D45D-85CA-C03C5FF2F6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01126E52-CF6F-B97E-15D8-B6EC14909C09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Свой вариант T1.
Прямоугольник и заливка.
Два эллипса и кисть.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A50B83A3-E2E2-3C13-0043-E77A44339F5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P1. Все объекты внутри холста.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750CD604-3F6F-38DE-3B7C-A3FEBAEF33C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D46BFA02-2430-DA00-C055-9B85315720D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220383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E5B70475-D061-7028-1730-00B18061F0F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самостоятельных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PNG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696B0509-6CD7-521B-685E-3FD9159C80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3" name="body">
            <a:extLst>
              <a:ext uri="{FF2B5EF4-FFF2-40B4-BE49-F238E27FC236}">
                <a16:creationId xmlns:a16="http://schemas.microsoft.com/office/drawing/2014/main" id="{1471889D-1388-AB2F-543B-F4CA741A7B9F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— прямоугольник слева.
Б — прямоугольник справа.</a:t>
            </a:r>
          </a:p>
        </p:txBody>
      </p:sp>
      <p:sp>
        <p:nvSpPr>
          <p:cNvPr id="14" name="question">
            <a:extLst>
              <a:ext uri="{FF2B5EF4-FFF2-40B4-BE49-F238E27FC236}">
                <a16:creationId xmlns:a16="http://schemas.microsoft.com/office/drawing/2014/main" id="{8F85DB14-3CFB-0B0C-D215-C511E9C5E28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Каждому десять минут за ПК.</a:t>
            </a:r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175E576E-9A43-D2A0-374C-32955236AA6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page">
            <a:extLst>
              <a:ext uri="{FF2B5EF4-FFF2-40B4-BE49-F238E27FC236}">
                <a16:creationId xmlns:a16="http://schemas.microsoft.com/office/drawing/2014/main" id="{6FCDC4A5-3A67-CDBA-3D36-3151EFE715C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637596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178525A0-29AB-C49C-B353-EA865A65061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Пауза</a:t>
            </a:r>
          </a:p>
        </p:txBody>
      </p:sp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1C9BA7E8-1A4D-981C-585D-A1386C5E58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C3077344-DCB8-CC5D-B2AC-7AE1014BE5BE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Сними проекцию.
Измени позу и фокус взгляда.</a:t>
            </a:r>
          </a:p>
        </p:txBody>
      </p:sp>
      <p:sp>
        <p:nvSpPr>
          <p:cNvPr id="13" name="pause-note">
            <a:extLst>
              <a:ext uri="{FF2B5EF4-FFF2-40B4-BE49-F238E27FC236}">
                <a16:creationId xmlns:a16="http://schemas.microsoft.com/office/drawing/2014/main" id="{2D7D878B-8664-C4C2-E6AA-ED9235854BEA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C273C1E5-13C1-602C-6BF1-029605C7691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38478115-99A0-7843-AF99-8AEC08A0F46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59077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3BB64877-8C74-1C24-FFA5-48C6FBAEE12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Создай свой рисунок</a:t>
            </a:r>
          </a:p>
        </p:txBody>
      </p:sp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5E65994B-D0B7-F321-1C44-69252E15EC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5E2CB2D0-3C1D-20D7-1206-87BF8C97F32A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Открой чистый холст.
Выбери инструменты и цвет.
Сохрани свою копию.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3B4FD433-AF60-1429-9966-D2C8DC7C5CD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P1. Исходник партнёра не меняй.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85372897-80D8-47BA-38F4-207CAC2D525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D6E97BD2-FAE9-4BFF-968A-CDF6CA182DB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377177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6467B74B-39E2-0EC1-00EC-09455C4C403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Покажи результат</a:t>
            </a:r>
          </a:p>
        </p:txBody>
      </p:sp>
      <p:pic>
        <p:nvPicPr>
          <p:cNvPr id="23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E5942B68-00F2-37C7-1CE9-6DAB1F277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1871F8B4-1BD4-B6D3-D61E-7B8A715D9DD2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Холст 400 × 300.
Два одинаковых эллипса.
Заливка внутри контура.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78CFB571-012D-5858-196D-E1CE6F14A1E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Повторно открой </a:t>
            </a: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PNG.</a:t>
            </a:r>
            <a:endParaRPr lang="ru-RU" sz="1725" b="1">
              <a:solidFill>
                <a:srgbClr val="2449F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37D861A5-A240-E447-4A7B-F07850CB9D1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679F55D5-D351-BC76-FE25-3F1C626529E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571996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47EA87A9-7D52-1DAA-F714-5DE66F7A1B3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Проверим совет ИИ</a:t>
            </a:r>
          </a:p>
        </p:txBody>
      </p:sp>
      <p:sp>
        <p:nvSpPr>
          <p:cNvPr id="15" name="label">
            <a:extLst>
              <a:ext uri="{FF2B5EF4-FFF2-40B4-BE49-F238E27FC236}">
                <a16:creationId xmlns:a16="http://schemas.microsoft.com/office/drawing/2014/main" id="{44448A24-4A2F-C1FC-43A9-10E1D72E224A}"/>
              </a:ext>
            </a:extLst>
          </p:cNvPr>
          <p:cNvSpPr txBox="1"/>
          <p:nvPr/>
        </p:nvSpPr>
        <p:spPr>
          <a:xfrm>
            <a:off x="685800" y="1695450"/>
            <a:ext cx="78105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Придуманный совет помощника</a:t>
            </a:r>
          </a:p>
        </p:txBody>
      </p:sp>
      <p:sp>
        <p:nvSpPr>
          <p:cNvPr id="16" name="body">
            <a:extLst>
              <a:ext uri="{FF2B5EF4-FFF2-40B4-BE49-F238E27FC236}">
                <a16:creationId xmlns:a16="http://schemas.microsoft.com/office/drawing/2014/main" id="{B75ACD27-83F1-C075-4A0B-E09A5D81AB4E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«PNG хранит каждую фигуру.
Просмотр 200%
удваивает пиксели файла».</a:t>
            </a:r>
          </a:p>
        </p:txBody>
      </p:sp>
      <p:pic>
        <p:nvPicPr>
          <p:cNvPr id="18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D7378CA3-0A62-3261-94CD-1B6D189698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19" name="question">
            <a:extLst>
              <a:ext uri="{FF2B5EF4-FFF2-40B4-BE49-F238E27FC236}">
                <a16:creationId xmlns:a16="http://schemas.microsoft.com/office/drawing/2014/main" id="{C896F7C2-3190-9D24-6EC0-EFEF68AC97F3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AI1. </a:t>
            </a: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Исправь два утверждения.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12FCB966-67E8-90FB-0114-ED248CA7E76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3C34FC6B-5A29-1201-A209-4169147DB4B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891957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86A81F8F-F7A3-EC5F-076F-D6F1D8820C0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Различай модель и показ</a:t>
            </a:r>
          </a:p>
        </p:txBody>
      </p:sp>
      <p:pic>
        <p:nvPicPr>
          <p:cNvPr id="14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4BBAB9CB-CC68-D014-695F-AA73AD5A0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reveal-accent">
            <a:extLst>
              <a:ext uri="{FF2B5EF4-FFF2-40B4-BE49-F238E27FC236}">
                <a16:creationId xmlns:a16="http://schemas.microsoft.com/office/drawing/2014/main" id="{E0EFFBEF-5EE9-D48B-915E-A6D66FA82B7E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body">
            <a:extLst>
              <a:ext uri="{FF2B5EF4-FFF2-40B4-BE49-F238E27FC236}">
                <a16:creationId xmlns:a16="http://schemas.microsoft.com/office/drawing/2014/main" id="{47E177A1-96D5-F6E9-8559-B0F7884BEEFE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PNG хранит растр.
Лупа меняет просмотр.</a:t>
            </a:r>
          </a:p>
        </p:txBody>
      </p:sp>
      <p:sp>
        <p:nvSpPr>
          <p:cNvPr id="17" name="question">
            <a:extLst>
              <a:ext uri="{FF2B5EF4-FFF2-40B4-BE49-F238E27FC236}">
                <a16:creationId xmlns:a16="http://schemas.microsoft.com/office/drawing/2014/main" id="{C299CA2D-9673-B885-47CF-C670A51CE09B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Отдельные фигуры не гарантированы.</a:t>
            </a:r>
          </a:p>
        </p:txBody>
      </p:sp>
      <p:sp>
        <p:nvSpPr>
          <p:cNvPr id="18" name="brand">
            <a:extLst>
              <a:ext uri="{FF2B5EF4-FFF2-40B4-BE49-F238E27FC236}">
                <a16:creationId xmlns:a16="http://schemas.microsoft.com/office/drawing/2014/main" id="{89BD6D49-29BB-31B0-2A1D-226D32006B7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page">
            <a:extLst>
              <a:ext uri="{FF2B5EF4-FFF2-40B4-BE49-F238E27FC236}">
                <a16:creationId xmlns:a16="http://schemas.microsoft.com/office/drawing/2014/main" id="{CF203A2A-C35B-8513-0977-199BD957D96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608684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B5C1F765-8399-7131-16B6-4CBE0CDD42D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Новый холст</a:t>
            </a:r>
          </a:p>
        </p:txBody>
      </p:sp>
      <p:pic>
        <p:nvPicPr>
          <p:cNvPr id="18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CD51A3BE-630B-E3FA-3FDC-4AF520769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9" name="body">
            <a:extLst>
              <a:ext uri="{FF2B5EF4-FFF2-40B4-BE49-F238E27FC236}">
                <a16:creationId xmlns:a16="http://schemas.microsoft.com/office/drawing/2014/main" id="{41533328-4BAE-1FE0-1E6A-82493C893591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Дано: 600 × 400.
Просмотр: 50%.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63221B46-8CD4-0FEC-03DB-D2EB9C0D6F4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R1. Что сохранится в файле?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F66AFD0A-0E43-E787-8383-AB04D4EA35E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3E3A7EA2-6BC0-7986-A4E4-7D06C87A3FA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067626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69631585-D686-A853-B16C-1A637F63165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 меняют командой</a:t>
            </a:r>
          </a:p>
        </p:txBody>
      </p:sp>
      <p:pic>
        <p:nvPicPr>
          <p:cNvPr id="19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6F402F20-7549-936C-87DC-4A049A1B6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6B3D5B4D-6FEF-DF63-A5BB-94DF1F3449AE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BCC64DBA-4A50-84BB-7431-BA82D7770976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лупы: 600 × 400.
Для 300 × 200
нужно изменение размера.</a:t>
            </a: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CC1EA330-1F6F-3DFF-8125-966014F7CDAB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Сохрани отдельную копию.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CB858042-7EC2-B8F7-D285-D97592EBF06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90585F4B-8774-5406-13AE-473385098D4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61178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5CC7C206-BBF9-92DD-B57C-92156CE53C7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Личный итог</a:t>
            </a:r>
          </a:p>
        </p:txBody>
      </p:sp>
      <p:pic>
        <p:nvPicPr>
          <p:cNvPr id="17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D75FC9B5-B4AF-25B9-CBB3-556395F600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body">
            <a:extLst>
              <a:ext uri="{FF2B5EF4-FFF2-40B4-BE49-F238E27FC236}">
                <a16:creationId xmlns:a16="http://schemas.microsoft.com/office/drawing/2014/main" id="{2882B0CF-005D-89DC-FE31-9747AE57E1C6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Пиксель. Размеры.
Копирование и проверка PNG.</a:t>
            </a:r>
          </a:p>
        </p:txBody>
      </p:sp>
      <p:sp>
        <p:nvSpPr>
          <p:cNvPr id="19" name="question">
            <a:extLst>
              <a:ext uri="{FF2B5EF4-FFF2-40B4-BE49-F238E27FC236}">
                <a16:creationId xmlns:a16="http://schemas.microsoft.com/office/drawing/2014/main" id="{4CF5C1A8-8BCB-EDDA-D210-9C529F834D70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E1–E3. Три минуты без проекции.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F980B841-9EB3-DC3C-FAA7-F99FCF95E37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4FAEDA19-ABF6-A39B-A272-8B40763A812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352064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7A4614F0-A2EF-F431-1437-87F72FBD722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Спланируй свой значок</a:t>
            </a:r>
          </a:p>
        </p:txBody>
      </p:sp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426359D4-30F4-A431-8226-F730E492D6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385813"/>
            <a:ext cx="5314950" cy="2991249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9B5F5D77-2EE6-48CD-01BC-21D822B902BB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Прямоугольник. Эллипс. Линия.
Инструменты и имя файла.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EB17C26F-77E2-B29E-ACF2-4462C8C1DD3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Полное условие — в рабочем листе.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F8136768-FB3E-924F-2385-0F8FD6754FC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FD0BCF21-06C7-2E51-6C50-DD2EE10ADEF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02865734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3523</Words>
  <Application>Microsoft Office PowerPoint</Application>
  <DocSecurity>0</DocSecurity>
  <PresentationFormat>Широкоэкранный</PresentationFormat>
  <Paragraphs>120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2026-10-23T14:27:26Z</dcterms:modified>
</cp:coreProperties>
</file>