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</a:t>
            </a:r>
          </a:p>
          <a:p>
            <a:r>
              <a:rPr lang="ru-RU"/>
              <a:t>Полное условие S0: Найди десятичные значения записей 10₂, 10₈, 10₁₀, 10₁₆ и расположи их по возрастанию. Ключ: 2, 8, 10, 16; поэтому 10₂ &lt; 10₈ &lt; 10₁₀ &lt; 10₁₆. Помощь: У записи 10 в основании b значение 1×b+0. Критерий: Устный старт без отметки: разные основания дают разные значения.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S0. Сначала прочитай основания.</a:t>
            </a:r>
          </a:p>
          <a:p>
            <a:r>
              <a:rPr lang="ru-RU"/>
              <a:t>Полное условие S0: Найди десятичные значения записей 10₂, 10₈, 10₁₀, 10₁₆ и расположи их по возрастанию. Ключ: 2, 8, 10, 16; поэтому 10₂ &lt; 10₈ &lt; 10₁₀ &lt; 10₁₆. Помощь: У записи 10 в основании b значение 1×b+0. Критерий: Устный старт без отметки: разные основания дают разные значения.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3.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Знак ставим после вычислений.</a:t>
            </a:r>
          </a:p>
          <a:p>
            <a:r>
              <a:rPr lang="ru-RU"/>
              <a:t>Полное условие S0: Найди десятичные значения записей 10₂, 10₈, 10₁₀, 10₁₆ и расположи их по возрастанию. Ключ: 2, 8, 10, 16; поэтому 10₂ &lt; 10₈ &lt; 10₁₀ &lt; 10₁₆. Помощь: У записи 10 в основании b значение 1×b+0. Критерий: Устный старт без отметки: разные основания дают разные значения.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4.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10110₂ = 26₈, потому что значения равны.</a:t>
            </a:r>
          </a:p>
          <a:p>
            <a:r>
              <a:rPr lang="ru-RU"/>
              <a:t>Полное условие C1: Сравни 11111₂ и 20₈, затем 1F₁₆ и 31₁₀. Покажи общие десятичные значения. Ключ: 11111₂ = 31, 20₈ = 16, поэтому 11111₂ &gt; 20₈. 1F₁₆ = 16+15 = 31, поэтому 1F₁₆ = 31₁₀. Помощь: Перед знаком сравнения выпиши оба основания и значения. Критерий: Оба знака с вычислениями; знак равенства допустим для разных записей одного числа.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5.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Длина строки сама по себе не решает.</a:t>
            </a:r>
          </a:p>
          <a:p>
            <a:r>
              <a:rPr lang="ru-RU"/>
              <a:t>Полное условие C1: Сравни 11111₂ и 20₈, затем 1F₁₆ и 31₁₀. Покажи общие десятичные значения. Ключ: 11111₂ = 31, 20₈ = 16, поэтому 11111₂ &gt; 20₈. 1F₁₆ = 16+15 = 31, поэтому 1F₁₆ = 31₁₀. Помощь: Перед знаком сравнения выпиши оба основания и значения. Критерий: Оба знака с вычислениями; знак равенства допустим для разных записей одного числа.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6.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Одинаковые значения соединяем знаком =.</a:t>
            </a:r>
          </a:p>
          <a:p>
            <a:r>
              <a:rPr lang="ru-RU"/>
              <a:t>Полное условие C1: Сравни 11111₂ и 20₈, затем 1F₁₆ и 31₁₀. Покажи общие десятичные значения. Ключ: 11111₂ = 31, 20₈ = 16, поэтому 11111₂ &gt; 20₈. 1F₁₆ = 16+15 = 31, поэтому 1F₁₆ = 31₁₀. Помощь: Перед знаком сравнения выпиши оба основания и значения. Критерий: Оба знака с вычислениями; знак равенства допустим для разных записей одного числа.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7.</a:t>
            </a:r>
          </a:p>
          <a:p>
            <a:r>
              <a:rPr lang="ru-RU"/>
              <a:t>Место в сценарии: 10–15 мин.</a:t>
            </a:r>
          </a:p>
          <a:p>
            <a:r>
              <a:rPr lang="ru-RU"/>
              <a:t>Вопрос: 12₁₆ &lt; 10011₂ &lt; 24₈.</a:t>
            </a:r>
          </a:p>
          <a:p>
            <a:r>
              <a:rPr lang="ru-RU"/>
              <a:t>Полное условие A1: Упорядочь по возрастанию 101101₂, 56₈, 2C₁₆ и 45₁₀. Покажи все десятичные значения и один перевод проверь другим способом. Равные числа соедини знаком равенства. Ключ: Значения: 45,46,44,45. Цепочка 2C₁₆ &lt; 101101₂ = 45₁₀ &lt; 56₈. Например, 56₈ = 101|110₂ = 32+8+4+2 = 46. Помощь: Сначала создай таблицу запись→значение, затем цепочку. Не сортируй строки как текст. Критерий: Четыре значения, цепочка с равенством и одна независимая проверка.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8.</a:t>
            </a:r>
          </a:p>
          <a:p>
            <a:r>
              <a:rPr lang="ru-RU"/>
              <a:t>Место в сценарии: 10–15 мин.</a:t>
            </a:r>
          </a:p>
          <a:p>
            <a:r>
              <a:rPr lang="ru-RU"/>
              <a:t>Вопрос: Сначала таблица всех значений.</a:t>
            </a:r>
          </a:p>
          <a:p>
            <a:r>
              <a:rPr lang="ru-RU"/>
              <a:t>Полное условие A1: Упорядочь по возрастанию 101101₂, 56₈, 2C₁₆ и 45₁₀. Покажи все десятичные значения и один перевод проверь другим способом. Равные числа соедини знаком равенства. Ключ: Значения: 45,46,44,45. Цепочка 2C₁₆ &lt; 101101₂ = 45₁₀ &lt; 56₈. Например, 56₈ = 101|110₂ = 32+8+4+2 = 46. Помощь: Сначала создай таблицу запись→значение, затем цепочку. Не сортируй строки как текст. Критерий: Четыре значения, цепочка с равенством и одна независимая проверка.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</a:t>
            </a:r>
          </a:p>
          <a:p>
            <a:r>
              <a:rPr lang="ru-RU"/>
              <a:t>Две полные минуты без проекции и заданий; не считать включённый экран паузой.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10.</a:t>
            </a:r>
          </a:p>
          <a:p>
            <a:r>
              <a:rPr lang="ru-RU"/>
              <a:t>Место в сценарии: 17–22 мин.</a:t>
            </a:r>
          </a:p>
          <a:p>
            <a:r>
              <a:rPr lang="ru-RU"/>
              <a:t>Вопрос: Оба правых места имеют вес 1.</a:t>
            </a:r>
          </a:p>
          <a:p>
            <a:r>
              <a:rPr lang="ru-RU"/>
              <a:t>Полное условие A2: Сравни 111₈ и 48₁₆ через двоичную систему, без вычисления десятичной суммы. Покажи триады/тетрады и выровняй записи справа. Ключ: 111₈ = 001|001|001₂ = 01001001₂. 48₁₆ = 0100|1000₂ = 01001000₂. При одинаковой длине первое различие слева — последний бит: 1&gt;0. Поэтому 111₈ &gt; 48₁₆. Помощь: Дополнять можно начальные нули всей строки; вес правого места остаётся 1. Критерий: Обе двоичные строки, выравнивание и знак &gt; с указанием первого различия.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11.</a:t>
            </a:r>
          </a:p>
          <a:p>
            <a:r>
              <a:rPr lang="ru-RU"/>
              <a:t>Место в сценарии: 17–22 мин.</a:t>
            </a:r>
          </a:p>
          <a:p>
            <a:r>
              <a:rPr lang="ru-RU"/>
              <a:t>Вопрос: 00110101₂ &gt; 00110100₂.</a:t>
            </a:r>
          </a:p>
          <a:p>
            <a:r>
              <a:rPr lang="ru-RU"/>
              <a:t>Полное условие A2: Сравни 111₈ и 48₁₆ через двоичную систему, без вычисления десятичной суммы. Покажи триады/тетрады и выровняй записи справа. Ключ: 111₈ = 001|001|001₂ = 01001001₂. 48₁₆ = 0100|1000₂ = 01001000₂. При одинаковой длине первое различие слева — последний бит: 1&gt;0. Поэтому 111₈ &gt; 48₁₆. Помощь: Дополнять можно начальные нули всей строки; вес правого места остаётся 1. Критерий: Обе двоичные строки, выравнивание и знак &gt; с указанием первого различия.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12.</a:t>
            </a:r>
          </a:p>
          <a:p>
            <a:r>
              <a:rPr lang="ru-RU"/>
              <a:t>Место в сценарии: 22–27 мин.</a:t>
            </a:r>
          </a:p>
          <a:p>
            <a:r>
              <a:rPr lang="ru-RU"/>
              <a:t>Вопрос: Десятичная сумма здесь не требуется.</a:t>
            </a:r>
          </a:p>
          <a:p>
            <a:r>
              <a:rPr lang="ru-RU"/>
              <a:t>Полное условие A2: Сравни 111₈ и 48₁₆ через двоичную систему, без вычисления десятичной суммы. Покажи триады/тетрады и выровняй записи справа. Ключ: 111₈ = 001|001|001₂ = 01001001₂. 48₁₆ = 0100|1000₂ = 01001000₂. При одинаковой длине первое различие слева — последний бит: 1&gt;0. Поэтому 111₈ &gt; 48₁₆. Помощь: Дополнять можно начальные нули всей строки; вес правого места остаётся 1. Критерий: Обе двоичные строки, выравнивание и знак &gt; с указанием первого различия.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13.</a:t>
            </a:r>
          </a:p>
          <a:p>
            <a:r>
              <a:rPr lang="ru-RU"/>
              <a:t>Место в сценарии: 22–27 мин.</a:t>
            </a:r>
          </a:p>
          <a:p>
            <a:r>
              <a:rPr lang="ru-RU"/>
              <a:t>Вопрос: При одинаковой длине сравниваем слева.</a:t>
            </a:r>
          </a:p>
          <a:p>
            <a:r>
              <a:rPr lang="ru-RU"/>
              <a:t>Полное условие A2: Сравни 111₈ и 48₁₆ через двоичную систему, без вычисления десятичной суммы. Покажи триады/тетрады и выровняй записи справа. Ключ: 111₈ = 001|001|001₂ = 01001001₂. 48₁₆ = 0100|1000₂ = 01001000₂. При одинаковой длине первое различие слева — последний бит: 1&gt;0. Поэтому 111₈ &gt; 48₁₆. Помощь: Дополнять можно начальные нули всей строки; вес правого места остаётся 1. Критерий: Обе двоичные строки, выравнивание и знак &gt; с указанием первого различия.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14.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Начальные нули не меняют обычное целое.</a:t>
            </a:r>
          </a:p>
          <a:p>
            <a:r>
              <a:rPr lang="ru-RU"/>
              <a:t>Полное условие B1: Проверь два сравнения: 000F₁₆ = 1111₂ и 0010₂ &gt; 7₈. Исправь неверное и объясни, как влияют начальные нули. Ключ: Первое верно: обе записи дают 15. Второе неверно: 0010₂ = 2, 7₈ = 7, поэтому 0010₂ &lt; 7₈. Начальные нули обычной целой записи не меняют значение; количество символов между разными основаниями не доказывает знак. Помощь: Убери только начальные нули, затем используй веса исходного основания. Критерий: Верное равенство, исправленный знак &lt; и вычисленные значения 15, 2 и 7.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15.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Как влияют начальные нули?</a:t>
            </a:r>
          </a:p>
          <a:p>
            <a:r>
              <a:rPr lang="ru-RU"/>
              <a:t>Полное условие B1: Проверь два сравнения: 000F₁₆ = 1111₂ и 0010₂ &gt; 7₈. Исправь неверное и объясни, как влияют начальные нули. Ключ: Первое верно: обе записи дают 15. Второе неверно: 0010₂ = 2, 7₈ = 7, поэтому 0010₂ &lt; 7₈. Начальные нули обычной целой записи не меняют значение; количество символов между разными основаниями не доказывает знак. Помощь: Убери только начальные нули, затем используй веса исходного основания. Критерий: Верное равенство, исправленный знак &lt; и вычисленные значения 15, 2 и 7.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16.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Основание и значение важнее длины строки.</a:t>
            </a:r>
          </a:p>
          <a:p>
            <a:r>
              <a:rPr lang="ru-RU"/>
              <a:t>Полное условие B1: Проверь два сравнения: 000F₁₆ = 1111₂ и 0010₂ &gt; 7₈. Исправь неверное и объясни, как влияют начальные нули. Ключ: Первое верно: обе записи дают 15. Второе неверно: 0010₂ = 2, 7₈ = 7, поэтому 0010₂ &lt; 7₈. Начальные нули обычной целой записи не меняют значение; количество символов между разными основаниями не доказывает знак. Помощь: Убери только начальные нули, затем используй веса исходного основания. Критерий: Верное равенство, исправленный знак &lt; и вычисленные значения 15, 2 и 7.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17.</a:t>
            </a:r>
          </a:p>
          <a:p>
            <a:r>
              <a:rPr lang="ru-RU"/>
              <a:t>Место в сценарии: 33–37 мин.</a:t>
            </a:r>
          </a:p>
          <a:p>
            <a:r>
              <a:rPr lang="ru-RU"/>
              <a:t>Вопрос: AI1. Что было проигнорировано?</a:t>
            </a:r>
          </a:p>
          <a:p>
            <a:r>
              <a:rPr lang="ru-RU"/>
              <a:t>Полное условие AI1: Вымышленный помощник ИИ написал: «100₂ &gt; 77₈, потому что 100 больше 77». Проверь рассуждение и запиши верный знак с вычислениями. Ключ: 100₂ = 4, 77₈ = 7×8+7 = 63. Верно 100₂ &lt; 77₈. Помощник прочитал обе строки как десятичные, проигнорировав основания. Помощь: Обведи нижние индексы, прежде чем вычислять. Критерий: Знак &lt;, значения 4 и 63 и точная причина ошибки.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18.</a:t>
            </a:r>
          </a:p>
          <a:p>
            <a:r>
              <a:rPr lang="ru-RU"/>
              <a:t>Место в сценарии: 33–37 мин.</a:t>
            </a:r>
          </a:p>
          <a:p>
            <a:r>
              <a:rPr lang="ru-RU"/>
              <a:t>Вопрос: В совете записи прочитаны как десятичные.</a:t>
            </a:r>
          </a:p>
          <a:p>
            <a:r>
              <a:rPr lang="ru-RU"/>
              <a:t>Полное условие AI1: Вымышленный помощник ИИ написал: «100₂ &gt; 77₈, потому что 100 больше 77». Проверь рассуждение и запиши верный знак с вычислениями. Ключ: 100₂ = 4, 77₈ = 7×8+7 = 63. Верно 100₂ &lt; 77₈. Помощник прочитал обе строки как десятичные, проигнорировав основания. Помощь: Обведи нижние индексы, прежде чем вычислять. Критерий: Знак &lt;, значения 4 и 63 и точная причина ошибки.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4 минуты лично. Памятка разрешена.</a:t>
            </a:r>
          </a:p>
          <a:p>
            <a:r>
              <a:rPr lang="ru-RU"/>
              <a:t>Полное условие E1: Сравни 23₈ и 10010₂. Покажи оба десятичных значения. Ключ: 23₈ = 19, 10010₂ = 18, поэтому 23₈ &gt; 10010₂. Помощь: Используй веса 8/1 и 16/8/4/2/1. Критерий: 2 балла: 1 за &gt;, 1 за согласованные 19 и 18. Весь билет: E1: Сравни 23₈ и 10010₂. Покажи оба десятичных значения. Ключ: 23₈ = 19, 10010₂ = 18, поэтому 23₈ &gt; 10010₂. E2: Упорядочь по возрастанию 1A₁₆, 11011₂ и 30₈. Подпиши десятичные значения. Ключ: 1A₁₆ = 26;11011₂ = 27;30₈ = 24. Цепочка 30₈ &lt; 1A₁₆ &lt; 11011₂. E3: Поставь знак между 00010₂ и 2₁₀. Объясни роль начальных нулей. Ключ: 00010₂ = 2₁₀. Начальные нули имеют нулевые вклады и не меняют веса остальных цифр. Условия остаются видимы четыре минуты при выключенной проекции; ключи закрыть.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Самопроверка — отдельный модуль.</a:t>
            </a:r>
          </a:p>
          <a:p>
            <a:r>
              <a:rPr lang="ru-RU"/>
              <a:t>Полное условие H1: Домой, 5–7 минут. Сравни 3D₁₆ и 75₈. Упорядочь по возрастанию 101010₂, 51₈ и 2B₁₆. Покажи общие значения и проверь один перевод другим способом. Ключ: 3D₁₆ = 48+13 = 61;75₈ = 56+5 = 61, равны. Значения второго набора 42,41,43: 51₈ &lt; 101010₂ &lt; 2B₁₆. Проверка, например, 51₈ = 101|001₂ = 41. Помощь: Сначала заполни значения; цепочку пиши после расчётов. Критерий: Равенство первой пары, верная цепочка, все общие значения и одна обязательная проверка. Иллюстрация концептуальная: её предметы не задают числовых данных.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https://www.csd.uwo.ca/~abrandt5/teaching/DiscreteStructures/Chapter4/integer-representations.html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9AB9680-F787-3560-64DF-8C044DC97D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256" y="2457450"/>
            <a:ext cx="5214938" cy="3476625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D3CC6F56-ABB4-DEDA-0AA7-1D6C76D210E3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КАКОЕ БОЛЬШЕ?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0221884C-0BF7-4FEF-E061-0200F8E63478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Разные основания
Общее значение для сравнения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5DD25695-C47A-9EDC-B471-78FE580A7921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30E74E56-60E0-17E7-5577-CB61698DBC7A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A933F221-2CDC-E6F2-8F28-09E29435FED6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8 класс</a:t>
            </a:r>
          </a:p>
        </p:txBody>
      </p:sp>
    </p:spTree>
    <p:extLst>
      <p:ext uri="{BB962C8B-B14F-4D97-AF65-F5344CB8AC3E}">
        <p14:creationId xmlns:p14="http://schemas.microsoft.com/office/powerpoint/2010/main" val="1640569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9690CCC3-447D-3E8C-150D-002F7986CF5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Одинаковая запись — разные числа</a:t>
            </a: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90D57C1-657F-BFB3-5ECA-4FE65BE2F6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comparison-accent-0">
            <a:extLst>
              <a:ext uri="{FF2B5EF4-FFF2-40B4-BE49-F238E27FC236}">
                <a16:creationId xmlns:a16="http://schemas.microsoft.com/office/drawing/2014/main" id="{8B33FE20-D61B-2FD5-E5D4-46D893E774D7}"/>
              </a:ext>
            </a:extLst>
          </p:cNvPr>
          <p:cNvSpPr/>
          <p:nvPr/>
        </p:nvSpPr>
        <p:spPr>
          <a:xfrm>
            <a:off x="685800" y="2324100"/>
            <a:ext cx="76200" cy="923925"/>
          </a:xfrm>
          <a:prstGeom prst="rect">
            <a:avLst/>
          </a:prstGeom>
          <a:solidFill>
            <a:srgbClr val="2449F2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comparison-0">
            <a:extLst>
              <a:ext uri="{FF2B5EF4-FFF2-40B4-BE49-F238E27FC236}">
                <a16:creationId xmlns:a16="http://schemas.microsoft.com/office/drawing/2014/main" id="{F8682D5B-DA37-F4BE-6B6D-6ECFA75773C8}"/>
              </a:ext>
            </a:extLst>
          </p:cNvPr>
          <p:cNvSpPr txBox="1"/>
          <p:nvPr/>
        </p:nvSpPr>
        <p:spPr>
          <a:xfrm>
            <a:off x="942975" y="2419350"/>
            <a:ext cx="4933950" cy="10191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10₂  10₈  10₁₀  10₁₆</a:t>
            </a:r>
          </a:p>
        </p:txBody>
      </p:sp>
      <p:sp>
        <p:nvSpPr>
          <p:cNvPr id="26" name="comparison-accent-1">
            <a:extLst>
              <a:ext uri="{FF2B5EF4-FFF2-40B4-BE49-F238E27FC236}">
                <a16:creationId xmlns:a16="http://schemas.microsoft.com/office/drawing/2014/main" id="{B6C5F9AB-0AB3-9C8C-323F-F43BC6EF798A}"/>
              </a:ext>
            </a:extLst>
          </p:cNvPr>
          <p:cNvSpPr/>
          <p:nvPr/>
        </p:nvSpPr>
        <p:spPr>
          <a:xfrm>
            <a:off x="685800" y="3657600"/>
            <a:ext cx="76200" cy="92392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comparison-1">
            <a:extLst>
              <a:ext uri="{FF2B5EF4-FFF2-40B4-BE49-F238E27FC236}">
                <a16:creationId xmlns:a16="http://schemas.microsoft.com/office/drawing/2014/main" id="{1C4BC7FC-3A08-BA32-91CA-C0E79F64C1DF}"/>
              </a:ext>
            </a:extLst>
          </p:cNvPr>
          <p:cNvSpPr txBox="1"/>
          <p:nvPr/>
        </p:nvSpPr>
        <p:spPr>
          <a:xfrm>
            <a:off x="942975" y="3752850"/>
            <a:ext cx="4933950" cy="10191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Найди значения и порядок.</a:t>
            </a:r>
          </a:p>
        </p:txBody>
      </p:sp>
      <p:sp>
        <p:nvSpPr>
          <p:cNvPr id="28" name="question">
            <a:extLst>
              <a:ext uri="{FF2B5EF4-FFF2-40B4-BE49-F238E27FC236}">
                <a16:creationId xmlns:a16="http://schemas.microsoft.com/office/drawing/2014/main" id="{FC95D3C0-4830-6810-E6E4-16C122414C4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S0.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прочитай основания.</a:t>
            </a:r>
          </a:p>
        </p:txBody>
      </p:sp>
      <p:sp>
        <p:nvSpPr>
          <p:cNvPr id="29" name="brand">
            <a:extLst>
              <a:ext uri="{FF2B5EF4-FFF2-40B4-BE49-F238E27FC236}">
                <a16:creationId xmlns:a16="http://schemas.microsoft.com/office/drawing/2014/main" id="{AABA3091-450B-9CC0-203A-B9858CFA5C2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page">
            <a:extLst>
              <a:ext uri="{FF2B5EF4-FFF2-40B4-BE49-F238E27FC236}">
                <a16:creationId xmlns:a16="http://schemas.microsoft.com/office/drawing/2014/main" id="{BBC1DCD5-9D6E-A6E4-BB17-9E1CA070BFB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49223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5FBAFB87-BDE1-0AC4-22B2-95B4A6A0BBF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Маршрут сравнения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629918B-28EB-F183-5EB0-86B069BE0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BD36374A-E426-A781-B832-9D86E609AA5C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Работаем с неотрицательными целыми.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4F735F01-7622-58A7-9DEC-680FC1826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008849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852315385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4193911591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Шаг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Действие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04204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Проверить основания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15502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Перевести в одну систему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553329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Сравнить и проверить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335230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7C2342A9-E153-6862-2194-E0C13B1C7C1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Знак ставим после вычислений.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AC517F20-A16D-5B1E-7111-F354FBF419B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F88FA91B-D3EB-B4BA-5C10-5C58954416D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185670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E588C12D-A3C1-5484-C9FE-0DBF58DE344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Разные записи одного числа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5EA3B46-6D90-C7F9-5B3D-0BD3228032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E2F64830-F7A7-3C03-3414-DED4BB7C87F5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Пример: двоичная и восьмеричная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7655AE22-D8D5-394A-96BD-D190134B1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363488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9900">
                  <a:extLst>
                    <a:ext uri="{9D8B030D-6E8A-4147-A177-3AD203B41FA5}">
                      <a16:colId xmlns:a16="http://schemas.microsoft.com/office/drawing/2014/main" val="1255982787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2764269066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2709933273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Запись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Сумма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Значение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294536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10110₂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16+4+2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151199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26₈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2×8+6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591101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2B0333B4-F5D5-AE02-500E-FEBBC3F2669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10110₂ = 26₈, потому что значения равны.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7FBC1783-6FDA-C05C-8D44-A2D829F6884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DB04AEA2-E41A-467C-7BBF-D9C56CC486B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61526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EAB4DFD0-2991-0E38-64AA-3477AE3045F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попытка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926A94D-063B-30EB-55D3-3891AEEF9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F75E7286-079B-5F21-11D0-32513941313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11111₂  ?  20₈
1F₁₆  ?  31₁₀
Покажи общие значения.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ADF1BED2-7D1B-F896-CE21-65CE4B00DBF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Длина строки сама по себе не решает.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C543279C-4E6E-4CE1-13FF-53362FBC6E8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0A5B583E-94CB-2DBD-2658-D542856ADAD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719931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BFB1E18A-7103-736D-7D00-851AC19003A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Больше или равно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1716AC7-FA8E-7D59-F446-4311D12286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4BEDFA64-27C8-F5BF-10B8-8CA0718A0A6D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943A9B51-88A9-60E0-7642-5A98F1CD17FC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11111₂ = 31 &gt; 16 = 20₈
1F₁₆ = 16+15 = 31
1F₁₆ = 31₁₀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536F8EC0-B507-D3E7-38E0-194159B9DB4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Одинаковые значения соединяем знаком =.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CA0DC22E-E048-ABE6-ECDD-E9180000B2A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13C86DA3-93AC-B725-21BD-CA57F6ACBED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030242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74A2F75D-2D5C-E549-C026-B74992B6C9C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значения, затем порядок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2E9B0C3-C4E7-B487-3843-93E35299F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28E10E1E-32B9-86DE-FEC0-09E79B4D193D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разобранный набор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693E642D-1407-E47D-9447-D97DCA7CB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8997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547361647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4000395979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Запись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Значение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50804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10011₂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07028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24₈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16774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12₁₆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64826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C66723BD-8E99-AF72-6400-82F813F9C7C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12₁₆ &lt; 10011₂ &lt; 24₈.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EEE36542-FB55-25B6-4359-6E278F0FF0B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BF52FD2D-B01A-B3E9-FA91-56F33699B0F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276613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B927A95-ABAF-D5DC-9554-768E60A1ADA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попытка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D1072EE-98D2-8BCC-1042-65C0F8344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ABA9F237-89E7-FE51-B948-C7301D9DD1D5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101101₂, 56₈, 2C₁₆, 45₁₀
Расположи по возрастанию.
Равные соедини знаком =.
Один перевод проверь иначе.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1F2717FA-13D8-51FF-834D-02445205BCC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таблица всех значений.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66F85957-7E1F-6BEF-45EB-AE9459DD3A9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3D5C6986-31E3-14B2-D241-2C2766596D8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823016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A6FE7164-7697-35C4-FDA0-06719C79787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Пауза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583F4A9-737B-EA15-A8D0-4E7BC3E87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1DC2AC8A-8837-9D8F-A8D6-B89E66737B8B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 от экрана.
Расслабь кисти и плечи.
На две минуты убираем проекцию.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080DF04B-548F-A477-D4A4-EE05A78A4379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70B102B6-65C6-0524-E013-E095CC71309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1C4B2737-31B5-9C58-11F2-E4B1C2B56FF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761507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5799675F-38A0-438E-B4B2-41EB0C0C580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Общей может быть двоичная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118F84A-96E6-F1BD-E556-E72927BA7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97916E39-D9B2-1BA1-00F2-78AFD3161614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Триады и тетрады → биты.
Выровняй записи справа.
При равной длине ищи
первое различие слева.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1F69DC5D-D457-0346-4533-C48B027AE13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Оба правых места имеют вес 1.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0084E27C-8C64-AB2D-9473-873CDC733EF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D4EAE94E-9108-B8E8-DAE4-CD2F957EA97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086838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773A4A81-AD3F-E5A6-F424-581A207DB99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Сравниваем по общим весам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00670FC-D44E-B07D-2534-F5C9ACB8C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DB2CC313-589E-3A4F-7D74-409E705550AC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Пример: 65₈ и 34₁₆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5E3ADA60-1EF4-645F-8044-CB5BCBFB75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022612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082880846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056960564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Запись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Двоичная строка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52342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65₈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00110101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3015347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34₁₆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00110100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579420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5FC6A960-2234-817C-C939-3F958816C91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00110101₂ &gt; 00110100₂.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097210C9-5D70-3F50-7B29-E7C1CDA265A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77AABAEC-33FF-D37E-CE7D-9DD3B00F96A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58995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845531D0-F382-2BB1-DE66-000E102657B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попытка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036A2D3-08EA-E625-C73A-93B847D7F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27B0D15C-9A55-91BB-7276-CCD14645052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111₈  ?  48₁₆
Покажи группы и биты.
Выровняй записи справа.
Укажи первое различие.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210E64EA-E43A-58D6-096F-46B7FF660BC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Десятичная сумма здесь не требуется.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DA236118-BC00-F020-5084-F9F1C3D45AA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30D02A16-525F-DB32-9271-DE4F61A1536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58062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E472E18A-C0F9-C985-054C-74B3809D3F5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Первое различие определяет знак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E0F90124-E90C-41CD-FABF-7E94A7A5E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0C8C510E-46AC-D134-F2CC-C3AEBC721098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F6714955-6CE8-4AB6-FFF5-666625F0611A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111₈ = 01001001₂
48₁₆ = 01001000₂
Последний бит: 1 &gt; 0
111₈ &gt; 48₁₆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3340717B-6C7D-44CF-7F17-69C09BC8EF9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одинаковой длине сравниваем слева.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3929DB39-DE23-38F5-781E-C1174A42EA0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C7609E9B-3EE8-C7EA-7F1F-82A72DC604A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25192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57D8C22B-F3DF-1051-788D-D96273119A6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Нули и общие значения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CE1D23F-75CE-5B37-BB5E-610BC0ED2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F00EDD97-404D-A3D2-4CF1-4386E740A5A0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разобранный пример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F77D0767-413C-2B77-E058-50AC911EF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431250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4077715326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224660836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Запись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Значение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97925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000A₁₆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41276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1010₂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92455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00011₂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91176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6₈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043917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9D551ADD-A760-4400-32F2-D1F792492BF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Начальные нули не меняют обычное целое.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D91BD8D5-8B2E-3C36-6E17-2345341540C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F0A19D79-8012-8A75-745E-A785659A116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195994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9D2FF00-4171-F3C8-C1EC-3223972E79B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попытка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E64BF4A3-47A9-C88B-26CD-7A8E0C64D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BB9BC8B9-475C-6A22-4BA1-DC70DCCE86A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два утверждения:
000F₁₆ = 1111₂
0010₂ &gt; 7₈
Исправь неверное.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F8D237D7-EB36-3840-D69B-563B097F0F2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влияют начальные нули?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7B630261-4AA5-BA0C-1577-83402534EDF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85293265-39C6-D24D-048C-CD292E452DC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501304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AF1666D9-0F81-2C28-A6A9-EC369F5A25A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Сравниваем числа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AA24B1A-4570-A73D-9A19-AEC4D25BD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D47B6122-404B-947D-AE6D-D61FDDBACE67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D8086C13-DB39-4D28-FDAD-49E60562724F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000F₁₆ = 15 = 1111₂
0010₂ = 2 &lt; 7 = 7₈
Длина в разных основаниях
не доказывает знак.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2522E4EA-D5B5-D764-DCA7-3C2102DB0E6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Основание и значение важнее длины строки.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C967A2AC-ED7E-1F1A-C69F-0878FECDA57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BF84B6A1-402E-AEAF-E2C8-5D21A7E8048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634274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7BA9E3BF-DB1B-F6D0-6AC5-49EF6911C2D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Проверяем помощника ИИ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166CA108-7058-A265-B8C9-8CAD0AB7B74B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CE8E1CC3-A728-AA62-5AE2-A55CA36430BB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«100₂ &gt; 77₈,
потому что 100 больше 77».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AB8A5C6-932C-033F-F5D5-B7434B92A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DC5EB9DB-79A9-F286-A589-946A55DD17AB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</a:t>
            </a: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было проигнорировано?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BCA0AF88-1A18-6A35-5D74-D37844F95B9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FDE257A1-21C0-C51C-FFC7-EF2A82A133D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514583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3C1A6F23-FEAE-D878-4679-7C2C1913C86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Вычисление проверяет совет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99535F1-E1A7-6E68-A6F0-822FD30D3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C46E68A9-EEA1-DB39-7389-BD829813D0D2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B30759BD-2F38-BED3-9D03-878A3DDF5640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100₂ = 4
77₈ = 7×8+7 = 63
4 &lt; 63
100₂ &lt; 77₈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3EEC75A2-5BB9-92CD-7C56-2BF074CB8D0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совете записи прочитаны как десятичные.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504EB86B-4338-F022-8170-B5568E2565F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D46038A1-3173-C1C9-8D55-E06A8DB100A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407621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74D2C919-C228-B785-F933-6EE931C376F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F7524C8-4605-D12C-1EE4-08B53EE096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0161CD5D-0FC0-3D64-5978-4DEF3A9E8C1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23₈  ?  10010₂
E2. По возрастанию:
1A₁₆, 11011₂, 30₈
E3. 00010₂  ?  2₁₀
Покажи основания знаков.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F29EB84F-57A0-745A-9426-A629606452A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минуты лично. Памятка разрешена.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E8506793-1174-668B-066C-8B648FFD87C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B45F3DAB-2426-326B-3421-4195B024932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649870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B666EAF4-5733-E5DF-9778-D444F72AA0E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Следующий шаг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0E31B41-D6A9-EB0E-21F7-43F7919CB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74A10C44-55E9-9CC3-C696-B90F773CE04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Домой: сравнение и порядок.
Полное H1 уже на листе.
Один перевод проверь
другим способом.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A6BF7D98-EDF9-939B-8E93-5E0A9BEBA62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Самопроверка — отдельный модуль.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B1799F1C-26EE-E2DE-97DF-0EEBEE6FBC5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F1C7883C-0097-27C5-4B2F-E11F4F6E39C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64385529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4842</Words>
  <Application>Microsoft Office PowerPoint</Application>
  <DocSecurity>0</DocSecurity>
  <PresentationFormat>Широкоэкранный</PresentationFormat>
  <Paragraphs>342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2026-10-24T20:25:31Z</dcterms:modified>
</cp:coreProperties>
</file>