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24 · Сначала свой прогноз</a:t>
            </a:r>
          </a:p>
          <a:p>
            <a:r>
              <a:rPr lang="ru-RU"/>
              <a:t>Полное условие S0: Python 3: чем отличаются 7 и "7"? Одинаковое начертание на экране гарантирует одинаковый тип? Ключ: 7 — int, "7" — str. Одинаковое печатное начертание не гарантирует один тип. Критерий: Без отметки: число/строка и роль кавычек. Помощь: Смотри на запись значения, особенно кавычки.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Смотри на запись и тип значения.</a:t>
            </a:r>
          </a:p>
          <a:p>
            <a:r>
              <a:rPr lang="ru-RU"/>
              <a:t>Полное условие S0: Python 3: чем отличаются 7 и "7"? Одинаковое начертание на экране гарантирует одинаковый тип? Ключ: 7 — int, "7" — str. Одинаковое печатное начертание не гарантирует один тип. Критерий: Без отметки: число/строка и роль кавычек. Помощь: Смотри на запись значения, особенно кавычки.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Число с точкой и текст — разные значения.</a:t>
            </a:r>
          </a:p>
          <a:p>
            <a:r>
              <a:rPr lang="ru-RU"/>
              <a:t>Памятка: В присваивании сначала вычисляют правую часть, затем обновляют имя слева. input возвращает строку, int(input()) — целое при корректном вводе. Для двух input подай две строки. Сначала запиши прогноз значений/вывода, потом запускай сохранённый файл и сравни. Имена чувствительны к регистру; каждую новую проверку начинай с исходных данных. Модель: Другой пример Python 3: k = int(input()); k = k * 2; print(k). При вводе3 значениеk сначала3, затем6, вывод6; при вводе0 вывод0. Каждая проверка — новый запуск и новая строка ввода. Код удобно писать отдельными строками в файле, прогноз сохраняют до исполнения.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Каждый input читает одну строку.</a:t>
            </a:r>
          </a:p>
          <a:p>
            <a:r>
              <a:rPr lang="ru-RU"/>
              <a:t>Памятка: В присваивании сначала вычисляют правую часть, затем обновляют имя слева. input возвращает строку, int(input()) — целое при корректном вводе. Для двух input подай две строки. Сначала запиши прогноз значений/вывода, потом запускай сохранённый файл и сравни. Имена чувствительны к регистру; каждую новую проверку начинай с исходных данных. Модель: Другой пример Python 3: k = int(input()); k = k * 2; print(k). При вводе3 значениеk сначала3, затем6, вывод6; при вводе0 вывод0. Каждая проверка — новый запуск и новая строка ввода. Код удобно писать отдельными строками в файле, прогноз сохраняют до исполнения.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Сначала лично: состояния, вывод, четыре типа.</a:t>
            </a:r>
          </a:p>
          <a:p>
            <a:r>
              <a:rPr lang="ru-RU"/>
              <a:t>Полное условие C1: Python 3: a = 5; b = a; a = 8; print(a, b). Запиши a,b после каждого присваивания и вывод. Назови типы значений 8; 3.0; "8"; True. Ключ: После a=5: a5,bещёнеопределена. После b=a: a5,b5. После a=8: a8,b5. Вывод 8 5. b сохраняет прежнее число. Типы в данном порядке: int, float, str, bool. Критерий: Три состояния и вывод 8 5; четыре верно названных типа с различением True и строки. Помощь: Обновляй только имя слева. Для типов смотри на точку, кавычки и запись логического значения.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После b = a: оба 5. Новое a = 8 не меняет b.</a:t>
            </a:r>
          </a:p>
          <a:p>
            <a:r>
              <a:rPr lang="ru-RU"/>
              <a:t>Полное условие C1: Python 3: a = 5; b = a; a = 8; print(a, b). Запиши a,b после каждого присваивания и вывод. Назови типы значений 8; 3.0; "8"; True. Ключ: После a=5: a5,bещёнеопределена. После b=a: a5,b5. После a=8: a8,b5. Вывод 8 5. b сохраняет прежнее число. Типы в данном порядке: int, float, str, bool. Критерий: Три состояния и вывод 8 5; четыре верно названных типа с различением True и строки. Помощь: Обновляй только имя слева. Для типов смотри на точку, кавычки и запись логического значения.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Прогноз → свой код → запуск.</a:t>
            </a:r>
          </a:p>
          <a:p>
            <a:r>
              <a:rPr lang="ru-RU"/>
              <a:t>Полное условие A1: Составь Python 3: прочитать одно целое n, увеличить его на 3 и вывести результат. Запиши код самостоятельно. До запусков вычисли результаты для отдельных вводов 4, 0, −2. Сохрани файл и проверь хотя бы один вход на ПК, остальные допустимо вручную; отметь способ проверки каждого. Ключ: n = int(input()); n = n + 3; print(n). Для вводов 4,0,−2 соответственно 7,3,1. Каждый запуск начинает с нового input. Прогноз/факт или ручной способ записаны явно. Критерий: Код с int/input, верное присваивание и вывод; три правильных прогноза и сопоставление проверок. Помощь: input возвращает строку; для арифметики нужно преобразование.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Способ проверки каждого случая отметь в листе.</a:t>
            </a:r>
          </a:p>
          <a:p>
            <a:r>
              <a:rPr lang="ru-RU"/>
              <a:t>Полное условие A1: Составь Python 3: прочитать одно целое n, увеличить его на 3 и вывести результат. Запиши код самостоятельно. До запусков вычисли результаты для отдельных вводов 4, 0, −2. Сохрани файл и проверь хотя бы один вход на ПК, остальные допустимо вручную; отметь способ проверки каждого. Ключ: n = int(input()); n = n + 3; print(n). Для вводов 4,0,−2 соответственно 7,3,1. Каждый запуск начинает с нового input. Прогноз/факт или ручной способ записаны явно. Критерий: Код с int/input, верное присваивание и вывод; три правильных прогноза и сопоставление проверок. Помощь: input возвращает строку; для арифметики нужно преобразование.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чтения, вычислений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Вводы3 и4, каждое на своей строке.</a:t>
            </a:r>
          </a:p>
          <a:p>
            <a:r>
              <a:rPr lang="ru-RU"/>
              <a:t>Памятка: В присваивании сначала вычисляют правую часть, затем обновляют имя слева. input возвращает строку, int(input()) — целое при корректном вводе. Для двух input подай две строки. Сначала запиши прогноз значений/вывода, потом запускай сохранённый файл и сравни. Имена чувствительны к регистру; каждую новую проверку начинай с исходных данных. Модель: Другой пример: a = int(input()); b = int(input()); print(a * b). Вводы отдельными строками3 и4 дают12. Если оба ввода нулевые, получается0. В A2 нужно самостоятельно выбрать другое арифметическое действие по условию.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 A2 выбери нужную операцию.</a:t>
            </a:r>
          </a:p>
          <a:p>
            <a:r>
              <a:rPr lang="ru-RU"/>
              <a:t>Памятка: В присваивании сначала вычисляют правую часть, затем обновляют имя слева. input возвращает строку, int(input()) — целое при корректном вводе. Для двух input подай две строки. Сначала запиши прогноз значений/вывода, потом запускай сохранённый файл и сравни. Имена чувствительны к регистру; каждую новую проверку начинай с исходных данных. Модель: Другой пример: a = int(input()); b = int(input()); print(a * b). Вводы отдельными строками3 и4 дают12. Если оба ввода нулевые, получается0. В A2 нужно самостоятельно выбрать другое арифметическое действие по условию.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Составь код и прогноз до проверки.</a:t>
            </a:r>
          </a:p>
          <a:p>
            <a:r>
              <a:rPr lang="ru-RU"/>
              <a:t>Полное условие A2: Программа Python 3 должна прочитать два целых a и b, каждое с отдельной строки, и вывести их сумму. Самостоятельно запиши код. Предскажи для двух отдельных запусков: строки ввода 2 и 5; затем 0 и 8. Сохрани и проверь, меняя вводящего в паре; без ПК — ручная трасса. Ключ: a = int(input()); b = int(input()); print(a + b). Для двух запусков выводы 7 и 8. Два input читают две строки, а не одну строку 2 5. Критерий: Два отдельных числовых ввода, сложение, выводы 7/8, свой прогноз и проверка. Помощь: Каждый input читает одну строку; преобразуй оба числа.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Не соединение текстов 25 и 08.</a:t>
            </a:r>
          </a:p>
          <a:p>
            <a:r>
              <a:rPr lang="ru-RU"/>
              <a:t>Полное условие A2: Программа Python 3 должна прочитать два целых a и b, каждое с отдельной строки, и вывести их сумму. Самостоятельно запиши код. Предскажи для двух отдельных запусков: строки ввода 2 и 5; затем 0 и 8. Сохрани и проверь, меняя вводящего в паре; без ПК — ручная трасса. Ключ: a = int(input()); b = int(input()); print(a + b). Для двух запусков выводы 7 и 8. Два input читают две строки, а не одну строку 2 5. Критерий: Два отдельных числовых ввода, сложение, выводы 7/8, свой прогноз и проверка. Помощь: Каждый input читает одну строку; преобразуй оба числа.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Старое число сохранено в другом имени.</a:t>
            </a:r>
          </a:p>
          <a:p>
            <a:r>
              <a:rPr lang="ru-RU"/>
              <a:t>Памятка: В присваивании сначала вычисляют правую часть, затем обновляют имя слева. input возвращает строку, int(input()) — целое при корректном вводе. Для двух input подай две строки. Сначала запиши прогноз значений/вывода, потом запускай сохранённый файл и сравни. Имена чувствительны к регистру; каждую новую проверку начинай с исходных данных. Модель: Python 3: x = 6; y = x; x = 1; print(x,y) выводит1 6. После y=x второе имя связано с числом6; последующая перезапись x не обновляет y. Если старое значение ещё понадобится, его сохраняют до перезаписи.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Где потеряно старое a? Как сохранить его?</a:t>
            </a:r>
          </a:p>
          <a:p>
            <a:r>
              <a:rPr lang="ru-RU"/>
              <a:t>Полное условие B1: Python 3: a = 2; b = 9; a = b; b = a; print(a, b). Хотели поменять два числа местами. Найди фактический вывод и строку, где потерялось прежнее значение a. Предложи исправление с временной переменной и запиши новый вывод. Ключ: Вывод 9 9. При a=b старое a=2 потеряно; следующая b=a читает уже9. Исправление после исходных a=2;b=9: temp=a; a=b; b=temp; print(a,b). Новый вывод 9 2. Критерий: Факт 9 9, причина на a=b, исправленные три присваивания и новый вывод 9 2. Помощь: Сохрани нужное старое значение до его перезаписи.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Сохрани старое a до перезаписи.</a:t>
            </a:r>
          </a:p>
          <a:p>
            <a:r>
              <a:rPr lang="ru-RU"/>
              <a:t>Полное условие B1: Python 3: a = 2; b = 9; a = b; b = a; print(a, b). Хотели поменять два числа местами. Найди фактический вывод и строку, где потерялось прежнее значение a. Предложи исправление с временной переменной и запиши новый вывод. Ключ: Вывод 9 9. При a=b старое a=2 потеряно; следующая b=a читает уже9. Исправление после исходных a=2;b=9: temp=a; a=b; b=temp; print(a,b). Новый вывод 9 2. Критерий: Факт 9 9, причина на a=b, исправленные три присваивания и новый вывод 9 2. Помощь: Сохрани нужное старое значение до его перезаписи.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Проверь фактический тип и вывод.</a:t>
            </a:r>
          </a:p>
          <a:p>
            <a:r>
              <a:rPr lang="ru-RU"/>
              <a:t>Полное условие AI1: Вымышленный ИИ: «input сразу возвращает число». Python 3: a = input(); b = input(); print(a + b). Ввод отдельными строками 2 и 5. Проверь вывод и исправь программу для числовой суммы. Ключ: Вывод 25, поскольку a и b строки, + соединяет их. Исправление: a=int(input()); b=int(input()); print(a+b). Вывод7. Критерий: Вывод25, причинаstr, оба преобразования и исправленный результат7. Помощь: Различи тип результата input и то, что набрано цифрами.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Проверяй тип, затем смысл оператора+.</a:t>
            </a:r>
          </a:p>
          <a:p>
            <a:r>
              <a:rPr lang="ru-RU"/>
              <a:t>Полное условие AI1: Вымышленный ИИ: «input сразу возвращает число». Python 3: a = input(); b = input(); print(a + b). Ввод отдельными строками 2 и 5. Проверь вывод и исправь программу для числовой суммы. Ключ: Вывод 25, поскольку a и b строки, + соединяет их. Исправление: a=int(input()); b=int(input()); print(a+b). Вывод7. Критерий: Вывод25, причинаstr, оба преобразования и исправленный результат7. Помощь: Различи тип результата input и то, что набрано цифрами.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полные минуты;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str; int(input()) при чтении либо int(уже_прочитанная_строка). Критерий: 2 балла: str; корректное int-преобразование. E2: Справа4, затем nполучает6; вывод6. Критерий: 2 балла: старое4; новый вывод6. E3: Нет. Ввести2, перевод строки, затем5, перевод строки. Один int(input()) не разбирает два числа, разделённые пробелом. Критерий: 2 балла: формат неверен; две отдельные строки.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 Трасса и объяснение, 5–7 минут.</a:t>
            </a:r>
          </a:p>
          <a:p>
            <a:r>
              <a:rPr lang="ru-RU"/>
              <a:t>Полное условие H1: Домой 5–7 минут, ПК необязателен. Python 3: n = int(input()); m = n; n = n + 4; print(n, m). Ввод −1 отдельной строкой. Выпиши значения после присваиваний и вывод; объясни, почему m не изменилось вслед за n. Ключ: После чтения n−1; после m=n оба−1; после n=n+4 n3,m−1. Вывод 3 -1. m хранит полученное число, не живую формулу n. Критерий: Верная трасса, вывод3 -1 и объяснение сохранённого значения. Помощь: Обновляй в таблице только имя слева.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801185E-BC15-5B5B-80D4-DFAF83F6E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780EEAB4-72B8-917B-6EE6-C70E3739CA50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ДАННЫЕ В КОДЕ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A1D8BE83-A2F7-D14C-A76C-0A95D0B181B9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CDCCAFAE-72AB-5EA9-6133-76469A97C379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BDA64833-5616-A659-5536-D3BBE2BD9C27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A71C5086-0186-D605-155F-65DC0D18340E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134136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FFB89996-EE96-09B4-BFD5-3B1687DE2F0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Одинаково напечатано?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8229787-E0E0-641A-4562-8A07E9615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C295D59A-8B7A-BA19-4546-FB6EF199530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7 и "7".
Чем они отличаются?
Можно ли судить по одному выводу?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05DA47EF-C61B-48FF-80BF-CE696B1B350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Смотри на запись и тип значения.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7F0DFEBA-7868-CFF3-31C9-D49651E513A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8A433AA9-B6D0-5CFE-184F-1CEEAB2E173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78555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056C1FF-35BD-1C05-3756-1D71EA60017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типа значений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4B79883-5C08-1AEF-E6B6-D2CB6B9F6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D5D5007-D9D2-04DA-A18B-B69DEB34BEC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определяет допустимые действия.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93BD4A23-18F1-1FB9-3116-F30F3B199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141226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575949863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323422704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Тип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Пример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45163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int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66939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float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2.5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165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str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"7"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14143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bool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True / False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04473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BA55C70A-504C-45D8-3E84-D6989006618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с точкой и текст — разные значения.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A4B7BFFD-69E7-AC3E-78A2-01DE78E9131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C692A14-DCB9-B389-4F72-DEE368471AC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997492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EF1DD6D-17BF-CA2A-F313-50086FED752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и присваивание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823E317-902E-8DD9-865A-FF34BA314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987AFF6-E51F-F1AB-D53C-A1BA98609583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правая часть, потом обновление.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74759EE2-3D22-50B3-6F96-A925CFF2E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97705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566615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71802382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Что делает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19946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= int(input())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Читает целое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50722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= n + 1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Увеличивает прежнее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275246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print(n)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Печатает текущее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20071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B7A1696B-EBBF-E1DF-4A45-7EC181EBE30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input читает одну строку.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D06564D-5D0A-A4E3-4BBE-F1DB6068239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0D29E94-2526-ECEF-DB99-97128ECD20C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229321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2D26BD9-C0CD-DC09-E568-78C70D8A72B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Трассируй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BE66058-CB2A-367B-B6F4-04B695E17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D756BBD-69A4-D499-A3C9-4AC68CC62B0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5; b = a
a = 8; print(a, b)
Типы: 8; 3.0; "8"; True.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6DC0B04-4535-9D1B-B804-14E055F97CC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лично: состояния, вывод, четыре типа.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BB5983B-71FA-269A-4378-1F191EFE548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42FEFFEF-B771-F133-E1B1-9C47621D48A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3291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5F44B1B-AF2B-90E9-F069-C492EA33E1D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и четыре типа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3066104-A395-DE43-2504-165EFD432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BFDFCDA1-629B-09ED-5173-186D63DA975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DE2E8D59-B221-EEAA-89D0-958911CC488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Вывод: 8 5.
8 — int; 3.0 — float
"8" — str; True — bool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3BE76344-90A5-A914-0FE4-50458BFFDD3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b = a: оба 5. Новое a = 8 не меняет b.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FA2411A-281E-49FA-DCBE-D5A34610CDF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858E50D-062E-D0D3-9709-BA5BA845651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662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30C73027-960B-9A97-41BB-C1759FA17BC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Составь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9A2005E-E06D-D0AE-8762-04DA12854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21982DB9-679A-96D7-2B55-3A924F19E0C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Прочитать целое n.
Увеличить на 3.
Вывести результат.
Вводы: 4; 0; −2 — отдельно.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5F6E9904-EE2E-F548-556F-D8E83A755BC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→ свой код → запуск.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9988DBF8-3EEB-8A24-3324-CB043EBBEBD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61145165-0573-DB05-3250-D31D3CEA87A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218013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ADD774E-6B77-2A43-7A58-5F8E9B03E73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Сверь результаты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564D4EB-40DA-9625-2295-FE957DDC4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9CE4105F-0D15-03B1-8487-A22E8E90288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77B62E91-538F-7CAB-42D6-C6EDAED5D74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int(input())
n = n + 3
print(n)
Вводы4/0/−2 → 7/3/1.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85A8E938-63EF-AB45-E8DB-8E670F0B6E9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 проверки каждого случая отметь в листе.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EA62EC8B-4944-D3B2-6769-F2322150F59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B9EAB5C4-3EAA-613E-0957-B36EFE04179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2894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3EC18DB-218E-0A0B-ED29-72FA163025F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62F2013-D3AD-B4CC-1890-BBC4BC3E2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4641991A-2BCF-AFDC-A9E1-9D198C454DFD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B4164DDC-42A1-4251-F70C-B51284B1903C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56637FC1-A30B-6769-0BC8-61E6B55B65F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C014ABA6-3A4F-D69F-68D1-DE4D3504FD9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62337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FC5D919-8FA1-CFE0-D3ED-F3B1BD3905C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числа на входе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77F3AD8-AEC1-C8D2-2269-B46E9135D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C2E3ADEA-09D4-C053-C1BE-37D4ADD8478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пример:
a = int(input())
b = int(input())
print(a * b)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6E4C4ABD-5374-9915-1016-6B31291F023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Вводы3 и4, каждое на своей строке.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D3805685-7494-CA5A-5331-9CB0F9B9A5C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A9EF228D-3DDD-E05E-9A1A-B52300E4BB9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213127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B8ADA65B-4DBC-A835-2B21-C39F8E358A2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формат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45F9873-1068-A157-0D24-B4ACBD9FF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480E6F99-F5F8-324F-B7FD-5A3654BA2E13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строка на одно чтение.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ADFC09CC-6D62-A573-777F-19E81AB7D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694878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61391654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65652998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Вход образца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Результат умножения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160995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 затем4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05177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 затем0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732334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84D50B8F-4EC6-2F53-7851-F4CAC76265A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A2 выбери нужную операцию.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EBC7F0AC-6396-6489-4A27-E40B65C7718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2DEBADE-A58B-CAC5-36E1-B770A4EFDC1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546238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BA79C40-A4D1-93E1-F99D-86B136ACBBD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Самостоятельная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392224B-6912-7B76-9012-FE1786FCE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268438A9-E913-B349-FECC-1BBDD2964BC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Прочитай два целых.
Выведи сумму.
Запуски: 2 затем5; 0 затем8.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12287239-8450-6F93-D58B-7A7C9879125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Составь код и прогноз до проверки.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FBD815D-7DE4-A1B2-4A89-1810BCFE0CF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D66AC26B-633C-2B3E-B2C1-2F44BE5C1DD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00743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9E7218B-F8E9-5A36-03B7-A4DDB51E993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Оба значения числовые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8CBFC9E-70DF-AF97-A58F-BAA0C8310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4B58593-8BB6-DC0C-2E4F-6C059EB0DA2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0EFBE97-6261-E0AE-AB1B-840FD8F9FBA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int(input())
b = int(input())
print(a + b)
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 запусков: 7 и 8.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D63AC5D-4CE8-2388-162A-BC8CA12B433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соединение текстов 25 и 08.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8795608-4967-6504-F7B3-EC473000D28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48E21645-9A4F-7502-E53F-A922ACB6A89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71980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6E185DB-41D3-1F4D-9A8E-1692E0C7359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 не живая формула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D2A8E8F-C9F0-1816-F72B-6F65ABD33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2FB13E68-571A-565E-047F-D667B9863B5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пример: x6; y=x; x1.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D9BFE4B-5C42-FA7E-B543-92ED44C82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628951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53482128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7279336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После присваивания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x / y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52197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x = 6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 / —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014688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y = x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 / 6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66559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x = 1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 / 6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51119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EBA52088-0670-53FB-5ED8-F5A0A2AE991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Старое число сохранено в другом имени.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3F285720-FF88-EB12-3756-A65CF39B730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CD7626F5-A60E-4B70-639C-A4F4A8E64E8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94613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E9994C6-6068-7ED0-FB81-4C92B19B1A3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Обмен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A4F658C-5951-D644-F691-9CD308BAD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98D5FC6-4A2F-D456-074A-FD105CFA0D5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2; b = 9
a = b
b = a
print(a, b)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007BA87B-1EED-FCB0-C981-C7EA6B9CD2E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потеряно старое a? Как сохранить его?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21D8E5B-3574-9CFF-01EB-38928E49A53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CDBAFD4-BDB3-5E73-227B-A71CABB90A7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049859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8C885D3-BF3A-5743-E283-721B1098996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Временное имя помогает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291D08F-ACEF-DAD0-D9B9-99E13C592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E2B963A0-0062-38E3-F0EB-595C052540D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DB7B1DF-9E21-7313-CD20-BE3C41A8487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Было: 9 9.
Исправление обмена:
temp = a; a = b; b = temp
После исходных2/9 → 9 2.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857F1AED-CA74-9DAD-8AEF-58917F4021E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старое a до перезаписи.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C8A2A00-71E0-B6EB-EE86-7D9C32FE4C5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97DC49A-2F69-D96E-46BB-4FC0BEB3157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95437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5B69A863-F561-CFB5-261C-398EF6D7DE8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назвал ввод числом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8970C020-AC8F-ADA9-D68F-98217D6972A7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517E9E43-7392-2827-27F6-837E05C38628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input(); b = input()
print(a + b)
Вводы отдельными строками2 и5.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014B887-2F7A-5142-F6D2-05C464222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4CD76179-B95E-A671-51F0-5F8510247757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Проверь фактический тип и вывод.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E1150A9-0614-B659-EF59-FE1AFD37424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2E40B7E-EF6E-AA40-AC86-358EFF485F4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737444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C0CCA33-A761-EB71-9A79-38449E078E8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строки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C86F7B4-21CE-FB77-F856-5C08394BF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A16AAF0-24C8-258D-FDD0-3F87BF9198D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057242BE-7421-4146-8A15-3B836111FC0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преобразований: 25.
С int для обоих: 7.
Цифры при вводе ещё не тип int.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CB3E447-8F68-A490-C0E1-F91AD010A46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Проверяй тип, затем смысл оператора+.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C89782F-CFEC-6E0D-5839-930571497FF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CA0EA732-0AB2-50FB-7450-7FB5CD6E825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77826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D703178-B115-F709-3CD7-111B14B86C9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DBB5EB8-6B3B-477F-84EE-A2295DB33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B7B3A464-A73D-E233-BD4E-29708D25198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Тип результата input.
E2. Старое и новое n.
E3. Две строки ввода.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60370D9D-3454-8DBD-5A65-2135A1781E7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полные минуты;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18A2A710-2CE8-C5F5-75F7-4F2EF7309D5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444172CE-CCA9-7FFD-8EED-1BD90CAEE53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125360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86E9BC3-0835-F519-E476-F4102CB3B56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8DA6E71-C9AC-2B01-0B87-52AA4F937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D771E3FD-F787-72CF-A8E0-BEA5A59DF22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int(input()); m = n
n = n + 4
print(n, m)
Ввод: −1.</a:t>
            </a:r>
            <a:endParaRPr lang="ru-RU" sz="247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259593DD-AEDA-6E2B-8A36-875BE37A1B1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Трасса и объяснение, 5–7 минут.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D6B58634-40C6-7AC9-879A-D149DD792A1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F418F897-EB51-0E79-1220-C2274421A6F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8336732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8689</Words>
  <Application>Microsoft Office PowerPoint</Application>
  <DocSecurity>0</DocSecurity>
  <PresentationFormat>Широкоэкранный</PresentationFormat>
  <Paragraphs>372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2026-10-26T04:53:19Z</dcterms:modified>
</cp:coreProperties>
</file>