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25 · Python 3</a:t>
            </a:r>
          </a:p>
          <a:p>
            <a:r>
              <a:rPr lang="ru-RU"/>
              <a:t>Полное условие S0: 18 предметов распределяют в полные группы по 5. Сколько полных групп и сколько предметов останется? Ключ: 3 группы и3 предмета; 18=3*5+3. Критерий: Без отметки: частное и остаток по смыслу. Помощь: Найди наибольшее число полных пятёрок.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Проверь восстановлением исходного числа.</a:t>
            </a:r>
          </a:p>
          <a:p>
            <a:r>
              <a:rPr lang="ru-RU"/>
              <a:t>Полное условие S0: 18 предметов распределяют в полные группы по 5. Сколько полных групп и сколько предметов останется? Ключ: 3 группы и3 предмета; 18=3*5+3. Критерий: Без отметки: частное и остаток по смыслу. Помощь: Найди наибольшее число полных пятёрок.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В основном маршруте n≥0.</a:t>
            </a:r>
          </a:p>
          <a:p>
            <a:r>
              <a:rPr lang="ru-RU"/>
              <a:t>Памятка: Линейная программа выполняет инструкции последовательно. Запиши формулу до кода. При n≥0,b&gt;0 частноеn//b считает полные группы, остатокn%b меньшеb. Проверяй n=q*b+r. / даёт float; это другая операция. Скобки меняют порядок вычисления. На границах проверяй нулевой остаток и число меньше размера группы. Модель: Другой пример: 146 сантиметров разделить на полные метры и оставшиеся сантиметры. q=146//100=1, r=146%100=46, 146=1*100+46. В программе n=int(input()); print(n//100,n%100). Для99 получится0 99. В A1 размер группы другой: его нужно взять из условия.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Для * / // %: слева направо.</a:t>
            </a:r>
          </a:p>
          <a:p>
            <a:r>
              <a:rPr lang="ru-RU"/>
              <a:t>Памятка: Линейная программа выполняет инструкции последовательно. Запиши формулу до кода. При n≥0,b&gt;0 частноеn//b считает полные группы, остатокn%b меньшеb. Проверяй n=q*b+r. / даёт float; это другая операция. Скобки меняют порядок вычисления. На границах проверяй нулевой остаток и число меньше размера группы. Модель: Другой пример: 146 сантиметров разделить на полные метры и оставшиеся сантиметры. q=146//100=1, r=146%100=46, 146=1*100+46. В программе n=int(input()); print(n//100,n%100). Для99 получится0 99. В A1 размер группы другой: его нужно взять из условия.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Две разные роли чисел.</a:t>
            </a:r>
          </a:p>
          <a:p>
            <a:r>
              <a:rPr lang="ru-RU"/>
              <a:t>Полное условие C1: Python 3: print(17 // 5, 17 % 5). Предскажи строку вывода и проверь равенством 17=q*5+r. Ключ: 3 2; 17=3*5+2. Критерий: Два числа в порядке3 2 и верное равенство. Помощь: Остаток меньше5.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Восстановление и диапазон остатка.</a:t>
            </a:r>
          </a:p>
          <a:p>
            <a:r>
              <a:rPr lang="ru-RU"/>
              <a:t>Полное условие C1: Python 3: print(17 // 5, 17 % 5). Предскажи строку вывода и проверь равенством 17=q*5+r. Ключ: 3 2; 17=3*5+2. Критерий: Два числа в порядке3 2 и верное равенство. Помощь: Остаток меньше5.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Запиши формулу, прогноз и свой код.</a:t>
            </a:r>
          </a:p>
          <a:p>
            <a:r>
              <a:rPr lang="ru-RU"/>
              <a:t>Полное условие A1: Дано целое число секунд n≥0. Составь линейную программу Python 3, которая читает n и печатает полные минуты и оставшиеся секунды через пробел. До запусков предскажи для отдельных вводов125,59,60. Проверь один на ПК, остальные можно вручную с указанием способа; сколько секунд может быть в остатке? Ключ: n=int(input()); q=n//60; r=n%60; print(q,r). Выводы: 2 5; 0 59; 1 0. Остаток0…59. Для каждого q*60+r=n. Критерий: Правильные //60 и %60, порядок вывода, все три случая и допустимый остаток. Помощь: Минута содержит60 секунд; частное и остаток выполняют разные роли.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Остаток от0 до59.</a:t>
            </a:r>
          </a:p>
          <a:p>
            <a:r>
              <a:rPr lang="ru-RU"/>
              <a:t>Полное условие A1: Дано целое число секунд n≥0. Составь линейную программу Python 3, которая читает n и печатает полные минуты и оставшиеся секунды через пробел. До запусков предскажи для отдельных вводов125,59,60. Проверь один на ПК, остальные можно вручную с указанием способа; сколько секунд может быть в остатке? Ключ: n=int(input()); q=n//60; r=n%60; print(q,r). Выводы: 2 5; 0 59; 1 0. Остаток0…59. Для каждого q*60+r=n. Критерий: Правильные //60 и %60, порядок вывода, все три случая и допустимый остаток. Помощь: Минута содержит60 секунд; частное и остаток выполняют разные роли.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A2 потребует три разряда.</a:t>
            </a:r>
          </a:p>
          <a:p>
            <a:r>
              <a:rPr lang="ru-RU"/>
              <a:t>Памятка: Линейная программа выполняет инструкции последовательно. Запиши формулу до кода. При n≥0,b&gt;0 частноеn//b считает полные группы, остатокn%b меньшеb. Проверяй n=q*b+r. / даёт float; это другая операция. Скобки меняют порядок вычисления. На границах проверяй нулевой остаток и число меньше размера группы. Модель: Другой пример — двузначное78. a=78//10=7,b=78%10=8, сумма15. Программа для двузначного n: print(n//10,n%10). Для трёхзначного числа десятки требуют дополнительного удаления старшего разряда; выражения A2 составь самостоятельно.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Для трёх цифр найди свои выражения.</a:t>
            </a:r>
          </a:p>
          <a:p>
            <a:r>
              <a:rPr lang="ru-RU"/>
              <a:t>Памятка: Линейная программа выполняет инструкции последовательно. Запиши формулу до кода. При n≥0,b&gt;0 частноеn//b считает полные группы, остатокn%b меньшеb. Проверяй n=q*b+r. / даёт float; это другая операция. Скобки меняют порядок вычисления. На границах проверяй нулевой остаток и число меньше размера группы. Модель: Другой пример — двузначное78. a=78//10=7,b=78%10=8, сумма15. Программа для двузначного n: print(n//10,n%10). Для трёхзначного числа десятки требуют дополнительного удаления старшего разряда; выражения A2 составь самостоятельно.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Сначала свои выражения и прогноз.</a:t>
            </a:r>
          </a:p>
          <a:p>
            <a:r>
              <a:rPr lang="ru-RU"/>
              <a:t>Полное условие A2: Дано трёхзначное положительное целое n от100 до999. Составь линейную программу Python 3: прочитать n и вывести его сотни, десятки, единицы и сумму цифр через пробел. Сначала выведи выражения и прогнозы для472 и100; затем проверь хотя бы один запуск, второй допустимо вручную. Ключ: n=int(input()); a=n//100; b=n//10%10; c=n%10; print(a,b,c,a+b+c). Для472: 4 7 2 13; для100: 1 0 0 1. //10 убирает единицы, затем %10 оставляет последнюю цифру полученного числа. Критерий: Три верных выражения цифр, сумма, оба прогноза и сравнение проверки. Область100…999 соблюдена. Помощь: Начни с сотен и единиц; у десятков нужно убрать и сотни, и единицы.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Ноль внутри числа — тоже цифра.</a:t>
            </a:r>
          </a:p>
          <a:p>
            <a:r>
              <a:rPr lang="ru-RU"/>
              <a:t>Полное условие A2: Дано трёхзначное положительное целое n от100 до999. Составь линейную программу Python 3: прочитать n и вывести его сотни, десятки, единицы и сумму цифр через пробел. Сначала выведи выражения и прогнозы для472 и100; затем проверь хотя бы один запуск, второй допустимо вручную. Ключ: n=int(input()); a=n//100; b=n//10%10; c=n%10; print(a,b,c,a+b+c). Для472: 4 7 2 13; для100: 1 0 0 1. //10 убирает единицы, затем %10 оставляет последнюю цифру полученного числа. Критерий: Три верных выражения цифр, сумма, оба прогноза и сравнение проверки. Область100…999 соблюдена. Помощь: Начни с сотен и единиц; у десятков нужно убрать и сотни, и единицы.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Сначала сложить или сначала умножить?</a:t>
            </a:r>
          </a:p>
          <a:p>
            <a:r>
              <a:rPr lang="ru-RU"/>
              <a:t>Памятка: Линейная программа выполняет инструкции последовательно. Запиши формулу до кода. При n≥0,b&gt;0 частноеn//b считает полные группы, остатокn%b меньшеb. Проверяй n=q*b+r. / даёт float; это другая операция. Скобки меняют порядок вычисления. На границах проверяй нулевой остаток и число меньше размера группы. Модель: Другой пример n=4,k=1: n+k*2 даёт6, а(n+k)*2 даёт10. Скобки выражают требование «сначала сложить, затем умножить». Нужная формула определяется задачей, а не внешним видом записи.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Выбери: сначала прибавитьk, потом умножить.</a:t>
            </a:r>
          </a:p>
          <a:p>
            <a:r>
              <a:rPr lang="ru-RU"/>
              <a:t>Полное условие B1: Python 3, n=7 и k=2. Сравни A: print(n + k * 3) и B: print((n + k) * 3). Предскажи вывод каждой программы. Какую запись выбрать для задачи «сначала прибавить k, затем умножить полученное на3»? Ключ: A печатает13, B27. Для заявленной задачи B: скобки сначала дают9, затем27. Критерий: Оба результата и выборB с основанием о скобках. Помощь: Сначала выпиши порядок операций, не вычисляй слева направо без проверки приоритета.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Обоснуй порядок операций.</a:t>
            </a:r>
          </a:p>
          <a:p>
            <a:r>
              <a:rPr lang="ru-RU"/>
              <a:t>Полное условие B1: Python 3, n=7 и k=2. Сравни A: print(n + k * 3) и B: print((n + k) * 3). Предскажи вывод каждой программы. Какую запись выбрать для задачи «сначала прибавить k, затем умножить полученное на3»? Ключ: A печатает13, B27. Для заявленной задачи B: скобки сначала дают9, затем27. Критерий: Оба результата и выборB с основанием о скобках. Помощь: Сначала выпиши порядок операций, не вычисляй слева направо без проверки приоритета.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Смысл и тип результата важны.</a:t>
            </a:r>
          </a:p>
          <a:p>
            <a:r>
              <a:rPr lang="ru-RU"/>
              <a:t>Полное условие AI1: Вымышленный ИИ предлагает для полных минут из n секунд: q = n / 60. «Деление всегда даёт целое число полных минут». Python 3, ввод125. Проверь тип/смысл результата и исправь выражение для полных минут и остатка. Ключ: 125/60 даёт float около2.0833…, а не число полных минут. Правильно q=n//60 и r=n%60: q2,r5. print(q,r) даёт2 5. Критерий: Различиеfloat/целого частного, исправленные // и %, результат2 5. Точное длинное десятичное представление не требуется. Помощь: Сравни / и //; проверь восстановление исходных секунд.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Исправление проверено на том же входе.</a:t>
            </a:r>
          </a:p>
          <a:p>
            <a:r>
              <a:rPr lang="ru-RU"/>
              <a:t>Полное условие AI1: Вымышленный ИИ предлагает для полных минут из n секунд: q = n / 60. «Деление всегда даёт целое число полных минут». Python 3, ввод125. Проверь тип/смысл результата и исправь выражение для полных минут и остатка. Ключ: 125/60 даёт float около2.0833…, а не число полных минут. Правильно q=n//60 и r=n%60: q2,r5. print(q,r) даёт2 5. Критерий: Различиеfloat/целого частного, исправленные // и %, результат2 5. Точное длинное десятичное представление не требуется. Помощь: Сравни / и //; проверь восстановление исходных секунд.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полные минуты;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Полные группы //, остаток %. Критерий: 2 балла: //; %. E2: 4 2. Критерий: 2 балла: частное4; остаток2 в верном порядке. E3: n=q*60+r; 0≤r&lt;60. Критерий: 2 балла: равенство; диапазон остатка.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5–7 минут, ПК необязателен.</a:t>
            </a:r>
          </a:p>
          <a:p>
            <a:r>
              <a:rPr lang="ru-RU"/>
              <a:t>Полное условие H1: Домой 5–7 минут, ПК необязателен. Целое n≥0 означает число предметов, в полную коробку входит8. Составь линейную программу Python 3 с одним вводом n и выводом полного числа коробок/остатка через пробел. Предскажи для27 и24, проверь восстановлением n. Ключ: n=int(input()); print(n//8,n%8). Для27: 3 3, 27=3*8+3. Для24: 3 0, 24=3*8+0. Критерий: Код, оба вывода и равенства; без ветвлений и циклов. Помощь: Полная коробка считается частным; остаток может быть0.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lesson25.py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2ED8435-7F5A-1B34-9B01-336535340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5ADD6E3A-D395-F757-78CB-71C4753E849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РАЗДЕЛИ ЧИСЛО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1AF6A5B0-9D1A-3DC9-218D-E7F9592AE6E2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849D739C-2BAA-BBB7-112F-2EF0EB58518B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7AEED02F-FB6B-5FFC-9379-CB817529FE33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C4185917-AF75-57BA-9153-9355854BCF48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72169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E86AC338-F350-8693-A41E-DACF75E7698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 по пять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37C3CED-7040-1E16-72AB-A01C87E07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208DBFE-B935-BB05-7FCE-D5F80927199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Есть18предметов.
В группе5.
Полных групп? Остаток?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B7CDBE7C-49E0-FA72-CE1A-EAC4CB74F6F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восстановлением исходного числа.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A7D18E59-A45D-F380-971C-7F232681CEA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1177871C-1AB6-0A90-B4D8-7F89AD786C4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72665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333095C-6EC5-CC31-B87D-FC76F3CE753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Деление бывает разным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6E1BAB8-F3A8-83A1-3D0D-3D2CFEF35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5CDFD361-B76D-3F2A-E2A0-8E18FDA7853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положительного делителя.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52D1F09-D0B3-9565-1D21-80FF6F00B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61487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13539582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770423526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Операция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Другой пример19 и4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10493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19 / 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4.75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6279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19 // 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6861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19 % 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615174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A2B99F1-CF91-AFC7-6834-44513F1330C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основном маршруте n≥0.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51AAFFB-E4ED-CBED-012E-918165721B6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8814FDD-1AD0-AD80-6522-F1F5FDA85C0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3845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78623A0-BD92-0845-3B18-03E4CF9354D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операций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F3967A4-30FE-A9BE-C4A3-A38306A12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E85DE31-3B0C-451D-BB97-10515B72FEB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скобки и степень.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7CC1692-64F2-1AF0-6D70-C6E659DC6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33543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50945220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50672572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Уровень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Операции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96755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Выше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**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7917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Затем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* / // %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8603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После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+ -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32449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41AC868-8E58-B929-02C5-CD6CD233161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* / // %: слева направо.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F8F2343-1661-4901-F09D-154E2855B27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A6E971D-CF52-53DF-8586-8BEB3628C7C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389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9C726A9-C201-2F41-1089-8E4CE09C528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Частное и остаток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7EC7827-E56E-BF54-2DC8-FFC22727D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5E99045-2EB5-D90C-CFBE-DD017127AD5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print(17 // 5, 17 % 5)
Предскажи строку.
Проверь17=q*5+r.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1880E4F-DDDE-1A31-1B09-46F92ACA902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разные роли чисел.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658211E-1E16-583A-29A8-3CB60080009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6ABDEFC-16D9-B3A0-39E0-439A2EC5292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37582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2A162F6-49B9-3C9C-ED67-6FDBCCAE0B7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равенством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1EC9030-A983-57F3-CBA5-3CEA5036D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7F38328-4C90-BEC0-2255-6683C404681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40C7E9E2-D9D5-E321-4FC6-EB062C7605D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Вывод: 3 2.
17 = 3 * 5 + 2.
0 ≤ 2 &lt; 5.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79DAE6F-FA49-4CF7-9666-ECAE5524B3B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Восстановление и диапазон остатка.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C7C74CA-37A1-51DD-0D68-1D5BB4ED865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42EB0E2-AAD0-5E81-FEA9-A4FFA3491A8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396462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525BA6D-4313-B900-2D7F-F4EE1B81C5F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0798919-CCC5-B9E3-08D0-5DF567BDA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0F197F32-6B0B-28C3-FF69-C6472CA3B17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Прочитать n≥0 секунд.
Вывести минуты и секунды.
Вводы125,59,60 — отдельно.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FA1F01E4-FA18-6A07-86C7-76091CA66EE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 формулу, прогноз и свой код.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1CB568B-99D1-5BE9-64A3-EEF121EC30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22536BD3-9334-EB18-A4DD-FA6903B8234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35329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C12EAF6-71A0-3D2A-0375-29FDDC4307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границы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198AE05-8D16-B09C-2D81-A3FAAE3C1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EA10B9A8-1984-FCBC-0607-076B9F48D6B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4E830728-4CDB-CBB2-9C99-5FCC531B22B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int(input())
print(n // 60, n % 60)
125 → 2 5; 59 → 0 59
60 → 1 0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15C27A93-3E20-2D01-9589-BB4A13F0853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Остаток от0 до59.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17A72ECA-F241-44C7-47DC-657ADE3C4A6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2E00E426-6166-2433-6830-1AF22F97519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377521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E778116-4E15-3717-A597-F40020F9707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D08063B-AB87-AF10-F0BD-4C1B0627A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D6CA2F95-F01F-9AD3-55C4-4C86CD5FB976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полные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2F13080C-DE42-5C6B-B79E-4B3ACEA923DF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D8FF226E-EC18-73F4-8ACE-D305AE9B906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EE38E231-60F1-4DA5-0BC0-30EC5E8FB7B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0744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79443CDE-5DFC-544A-764A-DD9B1EB922B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на двух цифрах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F7A2253-4DC9-186E-936D-BC5EC6DC0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0A20E13-2811-8A02-05AE-77E6404E302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пример: n = 78.
78 // 10 → 7
78 % 10 → 8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D98C2BA2-6B02-CD0A-5C5F-14E61800459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потребует три разряда.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48CD088-918F-02ED-5B67-3D9ADFFFB59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7681E1CC-4117-B151-84E4-C62255753F4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00303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B38457E-EB2B-9111-E375-EF740C2006F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Разряды образца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D1F1CF3-F85F-08DB-9119-9F9F4DD81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6C4FC93-B9D0-4300-BD8C-E68A49580E9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Двузначный пример до 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5C2A079-AEB4-5726-480C-53555A943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182629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9696773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715925337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Часть78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Выражение / 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54974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Десятки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78//10 → 7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24329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Единицы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78%10 → 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63643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61C153B-A023-9853-86D8-AE8C564B81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трёх цифр найди свои выражения.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73D34BF-1FF3-01D0-7351-243B4E5E037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B4BE977-1900-87CE-0980-B6693739440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28612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F232D9C-95C8-3AF4-F71C-48EBDEB14E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цифры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0E2DD3D-7885-AF76-9EFF-2B2EA442F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3C7502A-E12E-CD9E-A7C3-26BEAFE0523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Дано100≤n≤999.
Вывести три цифры и их сумму.
Вводы472 и100 — отдельно.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328D9BD7-E45D-54A4-BF7A-BBB1BE9AAF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свои выражения и прогноз.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BA52607-AA34-A0F8-8D45-5F5C5D006F2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95A19C1-F952-06AF-DD52-3E4C9238028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68365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2C6DA9CB-3C15-549D-1BC2-30636E6A041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Сотни, десятки, единицы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E6C3026-C63C-AFF3-E9EC-A79D94A37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7E3C09C-37D3-1F8C-60E7-9E954198784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9C458D2-F565-F5FB-5CAE-332CFDEE972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a=n//100; b=n//10%10
c=n%10; print(a,b,c,a+b+c)
472 → 4 7 2 13
100 → 1 0 0 1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7145AC0-F9B5-257C-8AD4-177D3C9686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внутри числа — тоже цифра.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DDC4F30-0607-9662-985E-B53CE73CE6A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CD030C7-F365-06CA-6F65-D5C1D490E01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07967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8796E28-1EE1-041A-0F2A-0180425B0DF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 по условию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1256C1D-4497-3780-1B99-4803E6B67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471C528-059E-6A73-1FE7-5A54D2CD9818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данные: 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n4, k1.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8FDA67E3-9811-E92A-A318-E35F15747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813734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14122970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045247073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Выражение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334474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+ k * 2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23611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(n + k) * 2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72097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A4AEC55-8A5A-0583-EB21-F6E3326B369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сложить или сначала умножить?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E264171-F140-B94F-E3E0-F5EC030A70D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763B06C-D313-0608-98C9-AB14219008B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0868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52874B1-0DA7-691E-E246-6AC60AB234B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C41196F-D938-B599-31BC-3D240FD3A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404C5D6-9D01-9282-079F-F7F2F7B1BC4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7; k = 2
A: print(n + k * 3)
B: print((n + k) * 3)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9A5C2B5-5C3D-628C-70EA-85BADE94508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Выбери: сначала прибавитьk, потом умножить.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A59AE55-55B9-9876-DD34-9031823BCF3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1CDB9C4-FE7A-2469-17F7-B8742AE08D9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83733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0B797165-C2B0-CAAA-B41A-229AF364CA2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Скобки выразили задачу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EFF9E44-68F9-A15E-2F8E-405A341EF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F0DAE21-FDA2-7BC7-C5D9-4FE6E667BA0F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E46C8F6-7306-A030-A55B-131E8A1D747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 13.
B: 27.
Для «сначала прибавить»
нужна записьB.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13F555A7-1182-2933-555B-36405A4DB14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Обоснуй порядок операций.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2B74DBA-2384-A9A1-C1A7-3133355F6C5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1DB4978-350E-ECB9-C8A6-8728AF4DB13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38361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C1422562-E7EA-BA9C-0BC4-A4D9EF7551B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выбрал /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5B6A2AAB-250A-41AC-0457-E89CD7ECC9EA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D2989A52-7AC8-7231-E266-DF0CB5BD1611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= n / 60
«Это целые полные минуты».
Проверь при n = 125.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83AAD2C-4680-EDDB-B9AE-CD5680259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A875A13D-4308-DE99-0214-8AD9CCFB3FF7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Смысл и тип результата важны.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5DBA8FE-E764-2FD2-2A12-D442A098071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A4B1594-D006-1F3D-4EE1-397E51B3246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76307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E735D7B-F4B2-CA23-3322-BEF1C6DD180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Целые группы — //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705B99C-9DF6-F4FD-2F67-287D54238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E515330-9355-158C-D547-179767EC112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E69D02B-20AC-0967-F67A-DDEBFF16C3B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125/60 — дробный 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float.
125//60 → 2
125%60 → 5
125 = 2*60 + 5.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F09493F-24B4-47A4-8A18-CB8AE3E5261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Исправление проверено на том же входе.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12F1BF7-2B65-2335-1162-9005F127349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52C1069-71CB-BD1F-A476-A3F018BB85F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516169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6C7390C-EE7D-A00E-5FC2-12DFC11CD2D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701DE3B-DDC6-7ED3-1851-6F0D69A01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F85B9C2-B072-F2C9-6C55-D38FABB3891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Частное и остаток.
E2. Две цифры вывода.
E3. Проверочное равенство.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1D8753C-1F6D-5059-DBE0-6C3B9501198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полные минуты;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12C6793-A945-0A7E-1828-9B56F852542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2F21CF9-0451-3A5E-116B-C0B544E40DE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00716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0904033-BC52-7EE6-B189-05BA6FE62ED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E50B050-48A2-AAC3-E1C1-2D63FF3FF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2FAB9A3E-5B62-8730-77AC-EDA15DE2A1F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Коробка вмещает8предметов.
Вводы27 и24.
Код, частное, остаток
и проверка равенством.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430D061-9028-F7CC-E050-5F98D215C7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5–7 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04BCF31-9BAE-ECEE-A7A8-B913F8A4BCF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B7021ABC-6D9E-EA30-9D8C-25E4A2B8919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423473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8372</Words>
  <Application>Microsoft Office PowerPoint</Application>
  <DocSecurity>0</DocSecurity>
  <PresentationFormat>Широкоэкранный</PresentationFormat>
  <Paragraphs>368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2026-10-26T04:53:56Z</dcterms:modified>
</cp:coreProperties>
</file>