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Урок 26 · Python 3</a:t>
            </a:r>
          </a:p>
          <a:p>
            <a:r>
              <a:rPr lang="ru-RU"/>
              <a:t>Полное условие S0: В полной форме ветвления при истинном условии выполняются обе ветви или одна? Ключ: Одна, ветвь истины. Критерий: Без отметки: один выбор. Помощь: Вспомни ЕСЛИ/ИНАЧЕ исполнителя.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Вспомни16–17.</a:t>
            </a:r>
          </a:p>
          <a:p>
            <a:r>
              <a:rPr lang="ru-RU"/>
              <a:t>Полное условие S0: В полной форме ветвления при истинном условии выполняются обе ветви или одна? Ключ: Одна, ветвь истины. Критерий: Без отметки: один выбор. Помощь: Вспомни ЕСЛИ/ИНАЧЕ исполнителя.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3.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Проверка равенства — ==.</a:t>
            </a:r>
          </a:p>
          <a:p>
            <a:r>
              <a:rPr lang="ru-RU"/>
              <a:t>Памятка: В Python 3 условия if/elif проверяются сверху вниз до первого истинного; else — если все ложны. Двоеточия и отступы задают структуру. Для двух чисел учти равенство. Для квадратного уравнения сначала a≠0, затем целое d=b*b−4*a*c. Отдельно разбери отрицательное, нулевое и положительное d. Формулы разрешены как опора, каждый выбранный вход имеет свой прогноз до запуска. Модель: Другой образец для сообщения о знаке: x=int(input()); затем if x&lt;0: print("отрицательное"), else: print("неотрицательное"). При−1 выбирается первая ветвь, при0 —else. Многострочный вариант имеет отступы. В A1 нужно не сообщение о знаке, а правильный порядок двух чисел.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4.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Двоеточия и одинаковые отступы тела.</a:t>
            </a:r>
          </a:p>
          <a:p>
            <a:r>
              <a:rPr lang="ru-RU"/>
              <a:t>Памятка: В Python 3 условия if/elif проверяются сверху вниз до первого истинного; else — если все ложны. Двоеточия и отступы задают структуру. Для двух чисел учти равенство. Для квадратного уравнения сначала a≠0, затем целое d=b*b−4*a*c. Отдельно разбери отрицательное, нулевое и положительное d. Формулы разрешены как опора, каждый выбранный вход имеет свой прогноз до запуска. Модель: Другой образец для сообщения о знаке: x=int(input()); затем if x&lt;0: print("отрицательное"), else: print("неотрицательное"). При−1 выбирается первая ветвь, при0 —else. Многострочный вариант имеет отступы. В A1 нужно не сообщение о знаке, а правильный порядок двух чисел.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5.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Сначала личная запись.</a:t>
            </a:r>
          </a:p>
          <a:p>
            <a:r>
              <a:rPr lang="ru-RU"/>
              <a:t>Полное условие C1: Python 3, x=4,y=4. Условие x&lt;y истинно или ложно? Какая часть полной if/else выбирается? Каковы минимум и максимум этих двух чисел? Ключ: Условие ложно, выбирается else; минимум4, максимум4. Равенство не означает ошибку. Критерий: Ложь, else, минимум4/максимум4. Помощь: Меньше — строгое сравнение; равные числа ему не удовлетворяют.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6.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Строгое меньше не включает равенство.</a:t>
            </a:r>
          </a:p>
          <a:p>
            <a:r>
              <a:rPr lang="ru-RU"/>
              <a:t>Полное условие C1: Python 3, x=4,y=4. Условие x&lt;y истинно или ложно? Какая часть полной if/else выбирается? Каковы минимум и максимум этих двух чисел? Ключ: Условие ложно, выбирается else; минимум4, максимум4. Равенство не означает ошибку. Критерий: Ложь, else, минимум4/максимум4. Помощь: Меньше — строгое сравнение; равные числа ему не удовлетворяют.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7.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Свой код и прогноз, затем запуск.</a:t>
            </a:r>
          </a:p>
          <a:p>
            <a:r>
              <a:rPr lang="ru-RU"/>
              <a:t>Полное условие A1: Составь Python 3 с if/else: прочитать два целых x,y отдельными строками и вывести минимум, затем максимум через пробел. Встроенные min/max не используй в этой практике ветвления. До запусков предскажи для7 затем2 и4 затем4; проверь один на ПК, второй можно вручную. Ключ: x=int(input()); y=int(input()); затем if x&lt;y: print(x,y), else: print(y,x) с корректными строками/отступами. Для7/2 вывод2 7; для4/4 вывод4 4. Равные значения обе позиции занимают одинаково. Критерий: Корректная полная форма, два числовых ввода, верный порядок минимума/максимума, равный случай и проверка. Помощь: Сравни два значения; в каждой ветви выбери порядок двух print-аргументов.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8.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Два int(input()) перед ветвлением.</a:t>
            </a:r>
          </a:p>
          <a:p>
            <a:r>
              <a:rPr lang="ru-RU"/>
              <a:t>Полное условие A1: Составь Python 3 с if/else: прочитать два целых x,y отдельными строками и вывести минимум, затем максимум через пробел. Встроенные min/max не используй в этой практике ветвления. До запусков предскажи для7 затем2 и4 затем4; проверь один на ПК, второй можно вручную. Ключ: x=int(input()); y=int(input()); затем if x&lt;y: print(x,y), else: print(y,x) с корректными строками/отступами. Для7/2 вывод2 7; для4/4 вывод4 4. Равные значения обе позиции занимают одинаково. Критерий: Корректная полная форма, два числовых ввода, верный порядок минимума/максимума, равный случай и проверка. Помощь: Сравни два значения; в каждой ветви выбери порядок двух print-аргументов.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9.</a:t>
            </a:r>
          </a:p>
          <a:p>
            <a:r>
              <a:rPr lang="ru-RU"/>
              <a:t>Место в сценарии: 15–17 мин.</a:t>
            </a:r>
          </a:p>
          <a:p>
            <a:r>
              <a:rPr lang="ru-RU"/>
              <a:t>Вопрос: Без формул и обсуждения.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10.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Другие данные; формулы разрешены.</a:t>
            </a:r>
          </a:p>
          <a:p>
            <a:r>
              <a:rPr lang="ru-RU"/>
              <a:t>Памятка: В Python 3 условия if/elif проверяются сверху вниз до первого истинного; else — если все ложны. Двоеточия и отступы задают структуру. Для двух чисел учти равенство. Для квадратного уравнения сначала a≠0, затем целое d=b*b−4*a*c. Отдельно разбери отрицательное, нулевое и положительное d. Формулы разрешены как опора, каждый выбранный вход имеет свой прогноз до запуска. Модель: Другой пример a=2,b=0,c=−2: d=16&gt;0, два корня(−0±4)/4=−1 и1. При d=0 две формулы дают одно и то же число; при d&lt;0 действительных корней нет. Python-каркас A2 уже содержит три ветви, нужно заполнить арифметические выражения, а не переписывать структуру с нуля.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11.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В A2 заполни формулы в каркасе.</a:t>
            </a:r>
          </a:p>
          <a:p>
            <a:r>
              <a:rPr lang="ru-RU"/>
              <a:t>Памятка: В Python 3 условия if/elif проверяются сверху вниз до первого истинного; else — если все ложны. Двоеточия и отступы задают структуру. Для двух чисел учти равенство. Для квадратного уравнения сначала a≠0, затем целое d=b*b−4*a*c. Отдельно разбери отрицательное, нулевое и положительное d. Формулы разрешены как опора, каждый выбранный вход имеет свой прогноз до запуска. Модель: Другой пример a=2,b=0,c=−2: d=16&gt;0, два корня(−0±4)/4=−1 и1. При d=0 две формулы дают одно и то же число; при d&lt;0 действительных корней нет. Python-каркас A2 уже содержит три ветви, нужно заполнить арифметические выражения, а не переписывать структуру с нуля.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12.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Один запуск наПК, остальные можно вручную.</a:t>
            </a:r>
          </a:p>
          <a:p>
            <a:r>
              <a:rPr lang="ru-RU"/>
              <a:t>Полное условие A2: Коэффициенты квадратного уравнения целые от−10 до10,a≠0, формулы разрешены. Заполни три ___ в каркасе: дискриминант, единственный корень и первый из двух корней. Запиши заполнения/прогноз до проверки. Три отдельных набора ввода(a,b,c): (1,−3,2), (1,−2,1), (1,0,1). Для каждого найди d, число действительных корней и ожидаемый вывод. Один набор запусти, остальные допустимо вручную.
```python
a=int(input()); b=int(input()); c=int(input())
d=___
if d &lt; 0: print("нет")
elif d == 0: print(___)
else:
    root=d**0.5
    print(___, (-b+root)/(2*a))
``` Ключ: Заполнения: b*b-4*a*c; -b/(2*a); (-b-root)/(2*a). Для(1,−3,2): d1, два корня, вывод1.0 2.0. Для(1,−2,1): d0, один различный корень, вывод1.0. Для(1,0,1): d−4, выводнет, действительных корней0. Вывод корней в другом порядке допустим. Критерий: Три верных заполнения и три полных случая d/число/вывод. Прогноз и способ проверки записаны. Формула при отрицательном d не применяется. Помощь: Сначала вычисли целое d, затем выбери ровно одну ветвь; формулы в памятке.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13.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Порядок двух корней не существенен.</a:t>
            </a:r>
          </a:p>
          <a:p>
            <a:r>
              <a:rPr lang="ru-RU"/>
              <a:t>Полное условие A2: Коэффициенты квадратного уравнения целые от−10 до10,a≠0, формулы разрешены. Заполни три ___ в каркасе: дискриминант, единственный корень и первый из двух корней. Запиши заполнения/прогноз до проверки. Три отдельных набора ввода(a,b,c): (1,−3,2), (1,−2,1), (1,0,1). Для каждого найди d, число действительных корней и ожидаемый вывод. Один набор запусти, остальные допустимо вручную.
```python
a=int(input()); b=int(input()); c=int(input())
d=___
if d &lt; 0: print("нет")
elif d == 0: print(___)
else:
    root=d**0.5
    print(___, (-b+root)/(2*a))
``` Ключ: Заполнения: b*b-4*a*c; -b/(2*a); (-b-root)/(2*a). Для(1,−3,2): d1, два корня, вывод1.0 2.0. Для(1,−2,1): d0, один различный корень, вывод1.0. Для(1,0,1): d−4, выводнет, действительных корней0. Вывод корней в другом порядке допустим. Критерий: Три верных заполнения и три полных случая d/число/вывод. Прогноз и способ проверки записаны. Формула при отрицательном d не применяется. Помощь: Сначала вычисли целое d, затем выбери ровно одну ветвь; формулы в памятке.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14.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Не обязательно три ненулевых числа.</a:t>
            </a:r>
          </a:p>
          <a:p>
            <a:r>
              <a:rPr lang="ru-RU"/>
              <a:t>Памятка: В Python 3 условия if/elif проверяются сверху вниз до первого истинного; else — если все ложны. Двоеточия и отступы задают структуру. Для двух чисел учти равенство. Для квадратного уравнения сначала a≠0, затем целое d=b*b−4*a*c. Отдельно разбери отрицательное, нулевое и положительное d. Формулы разрешены как опора, каждый выбранный вход имеет свой прогноз до запуска. Модель: Дляa=3,b=0,c=0 уравнение квадратное, хотя b иc нулевые. Дляa=0,b=1,c=2 — не квадратное. Свойство определяет a, а не наличие всех трёх ненулевых коэффициентов. Знаменатель2*a проверяется до применения квадратной формулы.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15.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Полные входы на листе; корни здесь не вычисляй.</a:t>
            </a:r>
          </a:p>
          <a:p>
            <a:r>
              <a:rPr lang="ru-RU"/>
              <a:t>Полное условие B1: Отдельный модуль принимает любые целые a,b,c и должен только сообщить, квадратное ли уравнение ax²+bx+c=0. Составь if/else: при a=0 вывести не квадратное, иначе квадратное; формулы корней не вычислять. Предскажи для(0,2,−6) и(1,2,1). Почему проверка a нужна до деления на2*a? Ключ: if a==0: print("не квадратное"), else: print("квадратное"). Дляпервого не квадратное, длявторого квадратное. Приa0 деление на2*a было бы делением на0; применение квадратной формулы вне области недопустимо. Критерий: Условиеa==0, оба сообщения и причина проверки до деления. Помощь: Свойство квадратного уравнения определяет старший коэффициент.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16.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Приa0 нельзя делить на2*a.</a:t>
            </a:r>
          </a:p>
          <a:p>
            <a:r>
              <a:rPr lang="ru-RU"/>
              <a:t>Полное условие B1: Отдельный модуль принимает любые целые a,b,c и должен только сообщить, квадратное ли уравнение ax²+bx+c=0. Составь if/else: при a=0 вывести не квадратное, иначе квадратное; формулы корней не вычислять. Предскажи для(0,2,−6) и(1,2,1). Почему проверка a нужна до деления на2*a? Ключ: if a==0: print("не квадратное"), else: print("квадратное"). Дляпервого не квадратное, длявторого квадратное. Приa0 деление на2*a было бы делением на0; применение квадратной формулы вне области недопустимо. Критерий: Условиеa==0, оба сообщения и причина проверки до деления. Помощь: Свойство квадратного уравнения определяет старший коэффициент.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17.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AI1. Число и значение корня; исправь случаи.</a:t>
            </a:r>
          </a:p>
          <a:p>
            <a:r>
              <a:rPr lang="ru-RU"/>
              <a:t>Полное условие AI1: Вымышленный ИИ утверждает: «Если d&gt;0 — два корня, иначе действительных корней нет». Для a=1,b=−2,c=1 вычисли d, проверь число действительных корней и найди значение корня. Исправь разбор случаев, не обращаясь к ИИ-сервису. Ключ: d=4−4=0, один различный корень1. Совет ошибочно относит нулевой дискриминант к отсутствию корней. Нужно три случая:d&lt;0нет,d==0один,d&gt;0два. Критерий: d0, корень1 и корректные три ветви с отдельным нулевым случаем. Помощь: Ноль не положителен и не отрицателен.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18.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Ноль не отрицателен и не положителен.</a:t>
            </a:r>
          </a:p>
          <a:p>
            <a:r>
              <a:rPr lang="ru-RU"/>
              <a:t>Полное условие AI1: Вымышленный ИИ утверждает: «Если d&gt;0 — два корня, иначе действительных корней нет». Для a=1,b=−2,c=1 вычисли d, проверь число действительных корней и найди значение корня. Исправь разбор случаев, не обращаясь к ИИ-сервису. Ключ: d=4−4=0, один различный корень1. Совет ошибочно относит нулевой дискриминант к отсутствию корней. Нужно три случая:d&lt;0нет,d==0один,d&gt;0два. Критерий: d0, корень1 и корректные три ветви с отдельным нулевым случаем. Помощь: Ноль не положителен и не отрицателен.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минуты, полные условия на бумаге.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== сравнивает равенство, = присваивает. Критерий: 2 балла:==; смысл=. E2: d0, один различный действительный корень. Его значение−1, но условие не требует вычислять его. Критерий: 2 балла:d0; один различный корень. Значение корня не отдельное требование. E3: Нет: деление на0; это не квадратное уравнение, нужен отдельный разбор. Критерий: 2 балла:нет; нулевой знаменатель/не квадратное.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H1. 5–7 минут, ПК необязателен.</a:t>
            </a:r>
          </a:p>
          <a:p>
            <a:r>
              <a:rPr lang="ru-RU"/>
              <a:t>Полное условие H1: Домой5–7минут,ПКнеобязателен. Для трёх независимых квадратных уравнений(a,b,c): (1,0,−4),(1,4,4),(1,0,4) найди d, число действительных корней и корни там, где они есть. Используй памятку и для каждой тройки назови ветвь. Ключ: (1,0,−4):d16, два корня−2,2; положительная ветвь. (1,4,4):d0, один различный−2; нулевая ветвь. (1,0,4):d−16, действительныхнет; отрицательная ветвь. Критерий: Все триd/ветви/числа решений и правильные корни; без применения√к отрицательномуd. Помощь: Сначалаd, затемформула нужной ветви.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lesson26.py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A2: каркас и формулы заранее на листе; три пробела заполняют на бумаге, код не нужно придумывать с нуля. При готовой среде один набор проверяют наПК, два вручную. Основной урок не включает полное программирование линейного/тождественного уравнения: D1 только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491D276-B7C7-E555-36F5-7C4CA2158F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700138"/>
            <a:ext cx="5314950" cy="2991249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1F3E8B5D-69D8-2A48-C4A7-C5654A3515F0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ВЫБЕРИ ВЕТВЬ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7FEBEE00-DFD5-C48F-4DBF-FDF217708491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Python 3
Прогноз → запуск → проверка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3B24138C-6212-3B9C-788C-58D0B949F939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5B3529C5-64D5-FD7F-39BD-10E1D94E1D02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223C1F98-3AB6-C3F7-7B0C-34A9BF8FFD1B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8 класс</a:t>
            </a:r>
          </a:p>
        </p:txBody>
      </p:sp>
    </p:spTree>
    <p:extLst>
      <p:ext uri="{BB962C8B-B14F-4D97-AF65-F5344CB8AC3E}">
        <p14:creationId xmlns:p14="http://schemas.microsoft.com/office/powerpoint/2010/main" val="71421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A74855BD-B9A4-A490-C100-7F478B89D60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 выбор</a:t>
            </a: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714F96B-3A0B-1240-6094-594611199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CBB254EB-0C14-5D32-8325-3DE52A6608A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S0. Истинное условие
полной формы.
Одна ветвь или две?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DBC1D2B6-819A-8C67-A44D-7601B09276B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Вспомни16–17.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B5C06DC8-EAAD-CC85-AFF8-8970C2593F0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00BDB508-4993-BC17-7437-1641FC62B77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216566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0E8B0D5B-FDEA-7DB9-D629-7B01F39E93F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 в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Python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8C3F4A1-894F-644A-AA9B-D6243012F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380F329D-F80F-4D91-A953-11C7C79B69B7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 цепочка, не более одной ветви.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322BBC8E-9A2F-3FAC-7628-3431F3908E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542000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063657376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773528995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Запись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Роль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8252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if </a:t>
                      </a:r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условие: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Первая проверка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888249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elif </a:t>
                      </a:r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условие: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Если раньше не выбрано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253176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else: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Все предыдущие ложны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94849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AB6D3154-9CC1-4F93-C9AA-E5398C66B0E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равенства — ==.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B2327ED8-4244-3F26-38FF-C33F77003CF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B0595C33-1985-4D3B-3BFF-3C6E90DEBEC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525907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A2F6F4A7-39DC-C0C6-B066-AF2AB0E09BE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записи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57F2AFC-6179-EE6B-3B0F-903C5863D9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CE298495-7B31-B40B-FA96-C8DED19721E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x &lt; 0:
    print("</a:t>
            </a: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отрицательное")
</a:t>
            </a: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else:
    print("</a:t>
            </a: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неотрицательное")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73A4BD0E-C60A-8C62-DD73-F7DE5D12465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Двоеточия и одинаковые отступы тела.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47EBC4CE-5750-7B0C-CFB1-CAA45FD7AEE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8D3E3EAE-CBD4-A4C6-47B0-C04D73481D1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514739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64D9573C-E3FA-ABD5-2F51-E9DB95DBE57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Равные числа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8FB56E0-FE62-280C-5770-D96C21DE33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836E27EE-A889-0A70-BB3F-B16C3BA3B59F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= 4; y = 4
Чему равно x &lt; y?
Какой выбор в if/else?
Минимум и максимум?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22357C6D-ED28-7D16-81ED-D4BACB29022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личная запись.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021F7837-1FD5-7515-1B03-ACE2E79FE28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DFA73566-C183-CCD5-AD22-DDD77DE593D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4290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420708A9-CF0C-1785-E4C0-9BC4AAC8622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Равенство допустимо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30A1A5C-724F-AD53-A1A5-113EE7E67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C2568E2D-D76B-E514-99A7-B02C9D1C2043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0D7F2667-2098-A71F-8FC4-079C2A9EC6C5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&lt; y — False.
Выбрана else.
Минимум4, максимум4.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EFD5A267-2BFB-72FC-38A1-7D4CE8D7253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Строгое меньше не включает равенство.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A54B7A31-7312-194D-D4AD-2C73E2FEB89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ADEC32E8-8DCF-75D7-9526-B95EC1ED61C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944474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2ECA80F8-5A20-21A1-F39E-B63A2901D27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Минимум и максимум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C61C01A-A863-6F1C-44C3-99E5B3CD7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2052E201-D28E-EB88-51CA-57B852E9678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целых — отдельными строками.
Вывести минимум, затем максимум.
Используй if/else.
Проверь7/2 и4/4.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8374161A-FC91-B915-798F-5667A1714E2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 код и прогноз, затем запуск.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49F56B81-E314-7DAA-87A4-995AEC13839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8703EF3D-4A58-9D54-D95C-638A422BFDF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773188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7B86EC8A-F2CA-B72C-11AD-2FFAEE883DA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вывода выбран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1659768-B24D-39D4-FC08-523C5DA4C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0CF2598A-96FA-91C6-1DAD-2EC25745F147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A547AE3C-A695-356A-A438-993FF9C86A06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s-E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x &lt; y: print(x, y)
else: print(y, x)
7/2 → 2 7
4/4 → 4 4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AE66B62C-2434-2072-7A70-224AE925AE5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int(input()) перед ветвлением.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C4959E01-452F-8FFE-87D3-942F2249964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7DA2CB12-BC6B-3F70-EF5C-D727F9848D0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120481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ACD5B779-9D0F-5A59-4C7F-85238CDE27B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8834D2E-227C-478A-7EAE-344E1EBAED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162E4BE6-BDFB-5F3D-12CF-245BAD4249B0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Полные две минуты отдыха.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736646E7-F4DC-5250-1E6E-4764DFC0D524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551DFA20-5BE9-B30F-70BD-7D88E3107C4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19013CAB-E0A2-025D-222E-B57B1031881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4118128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57242B02-5929-7D85-AB59-545D0641B34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уравнения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D2B9CE4-828A-56E0-A2F6-299630247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50E74669-69B9-B359-B4DF-43C8A3B00C93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a=2, b=0, c=−2.
d=b²−4ac=16.
Два корня:−1 и1.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F00E8EA4-D1E2-9CDB-544D-5C3CAC01C3C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Другие данные; формулы разрешены.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E2EB7F92-FBBE-109D-538B-AF971272B58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426FCD20-E004-3D4B-4DB9-25997944FDF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736116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79949D79-F588-F732-5A51-362B06DD592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ветви по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6EDCF5A-9E0F-EF1E-FF5B-11BD3593D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7532CDB3-66CE-4AE1-02BC-6B5C66EA87A8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a≠0, d</a:t>
            </a: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целый.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0AB3610D-CDAD-07D9-423C-83E2B73D49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032118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789303114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031519766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en-US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d</a:t>
                      </a:r>
                      <a:endParaRPr lang="ru-RU" sz="2100" b="1">
                        <a:solidFill>
                          <a:srgbClr val="FFFF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Число различных корней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6531029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&lt;0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429116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==0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181161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&gt;0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489850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4310B2C9-AAB9-AC60-0464-37C6C5292A7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A2 заполни формулы в каркасе.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0441C244-52C9-E852-D646-07916A1A2B8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04B4D6BA-6A00-CF2D-922F-F0097B78889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08298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9011B40C-D709-A9CF-22C3-E7189A75C6F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3EBAB88-3F3D-E3DD-5DBF-233C72A62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F5696929-DB94-E1A5-A584-A644F4EE7F0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пробела в каркасе на листе.
Наборы(1,−3,2),(1,−2,1),(1,0,1).
Запишиd, число корней и вывод.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5095803F-72E2-EA0E-28D9-EA12108747F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 запуск наПК, остальные можно вручную.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EA0E2C6D-2A65-24F0-FBBB-CEBF73664CF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68DF6E0E-6FDF-0ABD-C1D3-B6FFC5AC00B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293814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FAE9B6FE-4E57-1985-0429-76701C151BB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ветви проверены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3959649-F7ED-374E-3CFA-90375F5DE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64C14208-764F-4B9E-502E-9F682834D50C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FCBE7E8F-FDFD-899A-BE8C-44F8F727F3BD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(1,−3,2): d1 → 1.0 2.0
(1,−2,1): d0 → 1.0
(1,0,1): d−4 → нет
Заполнения — по формулам памятки.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5FEAED75-D62D-0585-D04A-A7156B37A3D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двух корней не существенен.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7724028F-C591-CF92-216C-EC03C7563FF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8CBB3CC5-0B89-06AD-5334-A35F765DBCE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593587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088E1C7C-EF56-FDCC-DE33-42AAB1DDF5E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значит квадратное?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6D6E1EA-4FE1-D94E-25AD-DFC643749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37533350-C82B-555C-EAC7-72428228F46E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Определяет только старший коэффициент.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0D641D44-091E-91C4-D7DB-E0C429AEEE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772252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913219694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140913033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a,b,c </a:t>
                      </a:r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образца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Уравнение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35750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3,0,0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Квадратное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929379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0,1,2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 квадратное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174596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A77E0701-8C2A-4548-736D-EE79F1FD6C0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обязательно три ненулевых числа.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9502782D-5BC8-2B1C-E0A9-E17D52C1C4E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34046952-DF48-C57E-2F6D-85A086087CD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996080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9BC6F9DC-C8C1-D8C0-B58C-236A98EB99E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B45FF23-9B7D-B099-32C7-0746B2E47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BD108CC5-973A-E0EE-5C41-278192156C9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Любые целыеa,b,c.
Только сообщение:
«квадратное» / «не квадратное».
Составь if/else и проверь два входа.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8F00CAE4-4313-CC89-B27B-D789782E76C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Полные входы на листе; корни здесь не вычисляй.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B3C45D5D-327A-F953-21E9-DB60E11561A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4C79A4F7-D089-EDA2-D156-31D0DF2F295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702128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3ADA0AC2-D214-BCB1-B7EC-48A8990235F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область формулы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1C91B27-1F09-93BB-C28C-318683F84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AD5D118A-21FD-F9D3-2B48-D127B8E5F1C0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13343EF6-5A19-0C1B-7D73-2B6A5D5B52C2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a == 0:
    print("не квадратное")
else: print("квадратное")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D8035E81-9E46-2351-9C54-037A26ECC72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Приa0 нельзя делить на2*a.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C9380AEE-318F-9001-6937-2019BAB1EB5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33A32110-CBCF-CB68-12BF-41B7DEF103F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110981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4DA06008-5CEF-8D44-676C-EECC5B17105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ИИ забыл ноль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36E6622C-3B34-50EA-51B5-DC722E09B28E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C180C9CF-4BD2-5D54-87FF-60B67579089B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«d&gt;0 — два корня,
иначе действительных нет».
a=1, b=−2, c=1.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C35171E-944D-E886-F838-D801A0977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D6D96652-7C10-FF72-4683-77610154E393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Число и значение корня; исправь случаи.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B3A79EDB-8CDF-A3CB-D0FE-121F742D270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83E6DF50-D2E0-9DDB-C61F-AC179B613F2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638178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3737633D-219F-DB78-3431-F9AEB77D767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Нужна третья ветвь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1EA744A-EBD2-519F-FB5D-12D60A259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F5308BE0-95D4-63C2-B7AE-892BFD26B394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574D9768-DF4C-F30A-35D7-435CA6F37548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= 0.
Один различный корень1.
Отдельные случаи:
d&lt;0, d==0, d&gt;0.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5D85B6B8-A8A7-8EC7-FA1D-65BD44F8EFD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Ноль не отрицателен и не положителен.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403C63B6-29D9-703B-B8F6-B6BA87523E6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4F530441-1E92-0517-2D7B-C615350068D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4152702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0AADF791-EEA3-8CF1-7A47-4C535D32784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0905F7E-A91E-83C0-D6A4-B8969F552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4C7A96F8-7957-DBC2-5A0A-631CB9952A3C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= и==.
E2. Дискриминант и число корней.
E3. Область формулы.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DF47CBA2-3CE6-653A-189C-19CC634C3FE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минуты, полные условия на бумаге.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9481E571-DF46-3F4E-9EA3-18AB96EC1BB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1E624F0B-4B19-3EED-D4A3-2BF5551EC65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576694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B961195D-F61E-E42A-8DD3-70D4D5B1A27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Перенос домой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71E6391-1F0F-66A8-E3AE-1A4DAA76A0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3D75F53B-9DB5-3697-822C-C2CAC39F9B5B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набора коэффициентов.
Дискриминант → ветвь → корни.
Формулы остаются опорой.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2C6A8A1D-D8A9-60A3-8231-DA375A2CF14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H1. 5–7 минут, ПК необязателен.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71410924-FCFC-BDF7-CE80-D345954F0BA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DFF52C0D-6D89-E55D-A9D6-829E958968D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83014294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9890</Words>
  <Application>Microsoft Office PowerPoint</Application>
  <DocSecurity>0</DocSecurity>
  <PresentationFormat>Широкоэкранный</PresentationFormat>
  <Paragraphs>362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2026-10-26T05:12:51Z</dcterms:modified>
</cp:coreProperties>
</file>