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28 · Python3</a:t>
            </a:r>
          </a:p>
          <a:p>
            <a:r>
              <a:rPr lang="ru-RU"/>
              <a:t>Полное условие S0: Чем цикл с предусловием отличается от команды «повторить ровно 5 раз»? Ключ: Перед каждым телом проверяется текущее условие; число повторов определяется изменением состояния, может быть 0. Критерий: Без отметки: повторная проверка и возможность 0. Помощь: Условие проверяют заново, а не только один раз в начале.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Когда может быть 0 итераций?</a:t>
            </a:r>
          </a:p>
          <a:p>
            <a:r>
              <a:rPr lang="ru-RU"/>
              <a:t>Полное условие S0: Чем цикл с предусловием отличается от команды «повторить ровно 5 раз»? Ключ: Перед каждым телом проверяется текущее условие; число повторов определяется изменением состояния, может быть 0. Критерий: Без отметки: повторная проверка и возможность 0. Помощь: Условие проверяют заново, а не только один раз в начале.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Проверка не обновляет переменные сама.</a:t>
            </a:r>
          </a:p>
          <a:p>
            <a:r>
              <a:rPr lang="ru-RU"/>
              <a:t>Памятка: while проверяет условие перед каждым телом. Евклид: r=a%b; a=b; b=r. Цифры: значение n&gt;0, основание b от 2 до 10; d=n%b, затем n=n//b. Цифры выходят справа налево; запись восстанавливают в обратном порядке. При n&gt;0 и b≥2 целое n уменьшается. Для суммы s=s+d до удаления цифры. Модель: Другой пример: a=15,b=6. После первого тела пара(6,3), после второго(3,0). Следующая проверка ложна, НОД 3. Остаток вычисляют до перезаписи пары. В A1 составь собственную таблицу на других входах.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Цифры выходят от младшей к старшей.</a:t>
            </a:r>
          </a:p>
          <a:p>
            <a:r>
              <a:rPr lang="ru-RU"/>
              <a:t>Памятка: while проверяет условие перед каждым телом. Евклид: r=a%b; a=b; b=r. Цифры: значение n&gt;0, основание b от 2 до 10; d=n%b, затем n=n//b. Цифры выходят справа налево; запись восстанавливают в обратном порядке. При n&gt;0 и b≥2 целое n уменьшается. Для суммы s=s+d до удаления цифры. Модель: Другой пример: a=15,b=6. После первого тела пара(6,3), после второго(3,0). Следующая проверка ложна, НОД 3. Остаток вычисляют до перезаписи пары. В A1 составь собственную таблицу на других входах.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Итерации? Проверки? Вывод?</a:t>
            </a:r>
          </a:p>
          <a:p>
            <a:r>
              <a:rPr lang="ru-RU"/>
              <a:t>Полное условие C1: Python 3: n=0; s=0; while n&gt;0: s=s+1; затем print(s) после цикла. Тело состоит только из s=s+1. Сколько итераций, проверок и что напечатается? Ключ: 0 итераций,1 проверка с ложью, вывод 0. Код после цикла выполняется. Критерий: Три компонента:0 итераций,1 проверка, вывод 0. Помощь: Условие проверяется до первого тела.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Код после цикла выполняется.</a:t>
            </a:r>
          </a:p>
          <a:p>
            <a:r>
              <a:rPr lang="ru-RU"/>
              <a:t>Полное условие C1: Python 3: n=0; s=0; while n&gt;0: s=s+1; затем print(s) после цикла. Тело состоит только из s=s+1. Сколько итераций, проверок и что напечатается? Ключ: 0 итераций,1 проверка с ложью, вывод 0. Код после цикла выполняется. Критерий: Три компонента:0 итераций,1 проверка, вывод 0. Помощь: Условие проверяется до первого тела.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Прогноз перед запуском.</a:t>
            </a:r>
          </a:p>
          <a:p>
            <a:r>
              <a:rPr lang="ru-RU"/>
              <a:t>Полное условие A1: Евклид: код ниже; входы 48 затем 18 и отдельно 7 затем 0 (две строки). До запуска запиши пары (a,b) после тел и вывод. Для 7/0 укажи, вычислялся ли %. Первый случай проверь на ПК, второй вручную.
```python
a=int(input())
b=int(input())
while b!=0:
    r=a%b
    a=b
    b=r
print(a)
``` Ключ: Из 48/18: r12→(18,12), r6→(12,6), r0→(6,0); затем ложь, вывод 6. Три итерации,4 проверки. Из 7/0 первая проверка ложна,0 итераций, вывод 7; операция%не выполняется, деления на 0 нет. Критерий: Три пары и вывод 6; отдельный нулевой второй вход/вывод 7/без%, прогноз и проверка. Помощь: В каждой строке сначала сохрани остаток, затем обнови пару.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r=a%b перед a=b и b=r.</a:t>
            </a:r>
          </a:p>
          <a:p>
            <a:r>
              <a:rPr lang="ru-RU"/>
              <a:t>Полное условие A1: Евклид: код ниже; входы 48 затем 18 и отдельно 7 затем 0 (две строки). До запуска запиши пары (a,b) после тел и вывод. Для 7/0 укажи, вычислялся ли %. Первый случай проверь на ПК, второй вручную.
```python
a=int(input())
b=int(input())
while b!=0:
    r=a%b
    a=b
    b=r
print(a)
``` Ключ: Из 48/18: r12→(18,12), r6→(12,6), r0→(6,0); затем ложь, вывод 6. Три итерации,4 проверки. Из 7/0 первая проверка ложна,0 итераций, вывод 7; операция%не выполняется, деления на 0 нет. Критерий: Три пары и вывод 6; отдельный нулевой второй вход/вывод 7/без%, прогноз и проверка. Помощь: В каждой строке сначала сохрани остаток, затем обнови пару.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вычислений и заданий.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 A2 выдели цифры на других входах.</a:t>
            </a:r>
          </a:p>
          <a:p>
            <a:r>
              <a:rPr lang="ru-RU"/>
              <a:t>Памятка: while проверяет условие перед каждым телом. Евклид: r=a%b; a=b; b=r. Цифры: значение n&gt;0, основание b от 2 до 10; d=n%b, затем n=n//b. Цифры выходят справа налево; запись восстанавливают в обратном порядке. При n&gt;0 и b≥2 целое n уменьшается. Для суммы s=s+d до удаления цифры. Модель: Другой пример n=7,b=2. Остатки d по шагам 1,1,1, новые n3,1,0, суммы s1,2,3. Цифры выделены справа налево, обычная запись 111₂; 4+2+1=7. При b=10 те же действия дают десятичные цифры. ВA2 другие входы: сначала собственная трасса, затем запуск.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Обычную запись читают в обратном порядке.</a:t>
            </a:r>
          </a:p>
          <a:p>
            <a:r>
              <a:rPr lang="ru-RU"/>
              <a:t>Памятка: while проверяет условие перед каждым телом. Евклид: r=a%b; a=b; b=r. Цифры: значение n&gt;0, основание b от 2 до 10; d=n%b, затем n=n//b. Цифры выходят справа налево; запись восстанавливают в обратном порядке. При n&gt;0 и b≥2 целое n уменьшается. Для суммы s=s+d до удаления цифры. Модель: Другой пример n=7,b=2. Остатки d по шагам 1,1,1, новые n3,1,0, суммы s1,2,3. Цифры выделены справа налево, обычная запись 111₂; 4+2+1=7. При b=10 те же действия дают десятичные цифры. ВA2 другие входы: сначала собственная трасса, затем запуск.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Один запуск, второй случай — вручную.</a:t>
            </a:r>
          </a:p>
          <a:p>
            <a:r>
              <a:rPr lang="ru-RU"/>
              <a:t>Полное условие A2: Две строки ввода: значение n (натуральное 1…1000000, ввод десятичными цифрами), затем основание b (2…10). Составь Python 3: s=0; пока n&gt;0, выделить d=n%b, прибавить d к s, удалить цифру n=n//b; после цикла вывести s. До проверки запиши в тетради код и полные трассы (n,d,s) для 205/10 и 13/2. В таблице листа запиши только цифры справа налево, обычную запись и сумму; проверь запись по весам. Один случай запусти, второй можно проверить вручную. Ключ: n=int(input()); b=int(input()); s=0; while n&gt;0: d=n%b; s=s+d; n=n//b; после print(s), с правильными строками и отступами. 205/10: d5,0,2; после тел(n,d,s)=(20,5,5),(2,0,5),(0,2,7), запись 205₁₀, сумма 7. 13/2: d1,0,1,1; (6,1,1),(3,0,1),(1,1,2),(0,1,3), запись 1101₂=8+4+1=13₁₀, сумма 3. Цифры записи берут в обратном порядке выделения. Критерий: Верные %b и //b, сумма, две личные трассы/выводы 7 и 3; записи 205₁₀ и 1101₂ и проверка 13 по весам. Один реальный запуск либо честно отмеченная ручная проверка. Помощь: b задаёт основание, а не множитель. Сохрани d до изменения n. Запись восстанови от последней выделенной цифры к первой.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Не выдавай порядок выделения за запись числа.</a:t>
            </a:r>
          </a:p>
          <a:p>
            <a:r>
              <a:rPr lang="ru-RU"/>
              <a:t>Полное условие A2: Две строки ввода: значение n (натуральное 1…1000000, ввод десятичными цифрами), затем основание b (2…10). Составь Python 3: s=0; пока n&gt;0, выделить d=n%b, прибавить d к s, удалить цифру n=n//b; после цикла вывести s. До проверки запиши в тетради код и полные трассы (n,d,s) для 205/10 и 13/2. В таблице листа запиши только цифры справа налево, обычную запись и сумму; проверь запись по весам. Один случай запусти, второй можно проверить вручную. Ключ: n=int(input()); b=int(input()); s=0; while n&gt;0: d=n%b; s=s+d; n=n//b; после print(s), с правильными строками и отступами. 205/10: d5,0,2; после тел(n,d,s)=(20,5,5),(2,0,5),(0,2,7), запись 205₁₀, сумма 7. 13/2: d1,0,1,1; (6,1,1),(3,0,1),(1,1,2),(0,1,3), запись 1101₂=8+4+1=13₁₀, сумма 3. Цифры записи берут в обратном порядке выделения. Критерий: Верные %b и //b, сумма, две личные трассы/выводы 7 и 3; записи 205₁₀ и 1101₂ и проверка 13 по весам. Один реальный запуск либо честно отмеченная ручная проверка. Помощь: b задаёт основание, а не множитель. Сохрани d до изменения n. Запись восстанови от последней выделенной цифры к первой.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Нулевой вход рассматривается отдельно.</a:t>
            </a:r>
          </a:p>
          <a:p>
            <a:r>
              <a:rPr lang="ru-RU"/>
              <a:t>Памятка: while проверяет условие перед каждым телом. Евклид: r=a%b; a=b; b=r. Цифры: значение n&gt;0, основание b от 2 до 10; d=n%b, затем n=n//b. Цифры выходят справа налево; запись восстанавливают в обратном порядке. При n&gt;0 и b≥2 целое n уменьшается. Для суммы s=s+d до удаления цифры. Модель: Для натурального n8 цикл удаления цифр выполняется один раз, для n80 два раза. Но для числа 0 условие n&gt;0 сразу ложно. Если задачей является число цифр записи, а не число исполнений тела, нужно отдельно определить результат для 0. Проверку нуля делай до изменения исходного n.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Проверка нуля до изменения n.</a:t>
            </a:r>
          </a:p>
          <a:p>
            <a:r>
              <a:rPr lang="ru-RU"/>
              <a:t>Полное условие B1: Подсчёт цифр расширили на целые n≥0. Алгоритм:k=0; пока n&gt;0, выполнить k=k+1 и n=n//10; после цикла вывести k. Для входа 0 сравни факт с числом цифр десятичной записи 0. Исправь начальное значение k до цикла с помощью if/else и проверь также 7 и 10. Ключ: Для 0 тело 0 раз, факт k0, но запись 0 имеет 1 цифру. До цикла: if n==0: k=1, else:k=0. Затем прежний цикл. Для 0 вывод 1, для 7 вывод 1, для 10 вывод 2. Нельзя после любого цикла проверять изменённое n==0 и всем приписывать одну цифру. Критерий: Факт 0 против 1 цифры, корректная инициализация до цикла и проверки 0/7/10. Помощь: Отдельный нулевой вход требует настройки до того, как n будет уменьшено циклом.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Сам цикл k=k+1;n=n//10 прежний.</a:t>
            </a:r>
          </a:p>
          <a:p>
            <a:r>
              <a:rPr lang="ru-RU"/>
              <a:t>Полное условие B1: Подсчёт цифр расширили на целые n≥0. Алгоритм:k=0; пока n&gt;0, выполнить k=k+1 и n=n//10; после цикла вывести k. Для входа 0 сравни факт с числом цифр десятичной записи 0. Исправь начальное значение k до цикла с помощью if/else и проверь также 7 и 10. Ключ: Для 0 тело 0 раз, факт k0, но запись 0 имеет 1 цифру. До цикла: if n==0: k=1, else:k=0. Затем прежний цикл. Для 0 вывод 1, для 7 вывод 1, для 10 вывод 2. Нельзя после любого цикла проверять изменённое n==0 и всем приписывать одну цифру. Критерий: Факт 0 против 1 цифры, корректная инициализация до цикла и проверки 0/7/10. Помощь: Отдельный нулевой вход требует настройки до того, как n будет уменьшено циклом.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AI1.Первая итерация, ошибка, исправление.</a:t>
            </a:r>
          </a:p>
          <a:p>
            <a:r>
              <a:rPr lang="ru-RU"/>
              <a:t>Полное условие AI1: Вымышленный ИИ предлагает тело Евклида a=b; b=a%b и уверяет, что порядок не важен. Исходные a=14,b=8. Проверь первую итерацию и итог этого ошибочного цикла while b!=0; сравни с НОД 14 и 8. Исправь тело с временным r и повтори вход. Ключ: Ошибочно a становится 8, затем b=8%8=0, итог 8 вместоНОД 2. Исправление r=a%b; a=b; b=r. Правильные пары(8,6),(6,2),(2,0), вывод 2. Нужно сохранить остаток со старыми данными. Критерий: Ошибочная пара 8/0 и вывод 8, ожидаемый НОД 2, корректный порядок с r и новые пары/итог 2. Помощь: Во второй строке a уже изменено; нельзя мысленно использовать старое 14.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Остаток вычисляется со старыми a,b.</a:t>
            </a:r>
          </a:p>
          <a:p>
            <a:r>
              <a:rPr lang="ru-RU"/>
              <a:t>Полное условие AI1: Вымышленный ИИ предлагает тело Евклида a=b; b=a%b и уверяет, что порядок не важен. Исходные a=14,b=8. Проверь первую итерацию и итог этого ошибочного цикла while b!=0; сравни с НОД 14 и 8. Исправь тело с временным r и повтори вход. Ключ: Ошибочно a становится 8, затем b=8%8=0, итог 8 вместоНОД 2. Исправление r=a%b; a=b; b=r. Правильные пары(8,6),(6,2),(2,0), вывод 2. Нужно сохранить остаток со старыми данными. Критерий: Ошибочная пара 8/0 и вывод 8, ожидаемый НОД 2, корректный порядок с r и новые пары/итог 2. Помощь: Во второй строке a уже изменено; нельзя мысленно использовать старое 14.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минуты, полные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Деленияна 0 не будет: тело пропущено. Вывод 11. Критерий: 2 балла: тело/%не исполнены; вывод 11. E2: r6, новая пара(8,6). Критерий: 2 балла:r6; пара 8/6. E3: Получается неотрицательное целое, строго меньше прежнего положительного n. Оно не может убывать бесконечно и дойдёт до 0; условие станет ложным. Критерий: 2 балла: строгое уменьшение неотрицательного целого; достижение 0/ложь.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H1.5–7 минут, ПК необязателен.</a:t>
            </a:r>
          </a:p>
          <a:p>
            <a:r>
              <a:rPr lang="ru-RU"/>
              <a:t>Полное условие H1: Домой 5–7 минут,ПКнеобязателен. 1) Евклид для 21 и 14: выпиши пары после тел и НОД. 2) Для n=34,b=5 выделяй d=n%b, затем n=n//b; выпиши цифры справа налево, восстанови запись в основании 5 и найди сумму цифр. Проверь запись по весам. Ключ: Евклид:(14,7),(7,0), НОД 7. Для 34/5: d4,1,1; новые n6,1,0; запись 114₅=25+5+4=34₁₀, сумма 6. Критерий: Две пары Евклида и НОД 7; остатки 4,1,1, запись 114₅, проверка по весам и сумма цифр 6. Помощь: Не смешивай пары a/b и n/s; каждую строку обновляй последовательно.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lesson28.py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A1: готовый код дан, основное действие — прогноз и трассировка. A2: выразить накопление и удаление цифры, затем один проверочный запуск. При нехватке времени остальные входы проверяют вручную, не сокращая индивидуальный итог. Доказательство сохранения НОД D1 — только резерв. A2: два поля ввода n/b, значения 205/10 и 13/2. В 21–28 минуты:3 минуты личная трасса и выражения,3 минуты один запуск и второй ручной случай,1 минута сверки. Цифры выделяются справа налево; проверить восстановленную запись обязательно.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13CED8E-3059-E0E6-BD8B-41EBAC3A0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2948BEA9-AE93-3CF3-EA0D-CC4340E0B84F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ПОКА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18F5907-49FB-8D5B-FB46-6B485D572A2E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5F760F3C-DE21-FEF7-39BD-B2ED764D2098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10C4F3F2-378E-34FE-4033-ACB8B35DC79C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0C59FA14-0710-E485-FEBE-055F040325A7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205102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C72D025C-A35A-FC9C-42B0-6C4CBA2F49B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или число?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A2FE8AA-2E03-A10D-8D71-9DF1170EB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99E74A5C-F24B-CB2E-E610-49515820E81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Чем while отличается
от «ровно 5 повторов»?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74860424-9AB4-7931-3E9A-DE39F057CB9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может быть 0 итераций?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ECA1F61D-85E0-9AAB-E286-5EBAB717110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5039F474-249F-6432-E351-DA12D4E1CE5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7042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73A4118-3F5F-1F6E-D074-59B97FA1963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проверка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F4A71EF-91E2-6293-E835-0AC0D800E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ACF46AF2-0595-BE4F-A8F4-42DE6022EDA7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Тело может не выполниться ни разу.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391954A-63AA-7C23-9A2C-689D2CED4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69391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784387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675784743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Условие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94287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Истина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Всё тело, снова проверка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80105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Ложь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Переход за цикл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295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F8588F09-34B1-F90F-8389-C481FB1D1B9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не обновляет переменные сама.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B7DC92BE-DD2D-7655-730A-68B6F9F0ECC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DF8A1320-94FA-D433-DDE2-395BD60CC2B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236136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EFDE363-DB70-CD23-2212-EBEB2D3BF9E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Цифры в основании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473928C-D455-9D2B-C2FE-FA5ECDFCB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947CCC5F-9EE4-93FD-EEED-97AF80B3A7F3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— значение числа; целое b от 2 до 10.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BF2DA435-A634-CA2F-330D-C3973B19A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529810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410613808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626650228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Выражение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900215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% b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Последняя цифра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216245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// b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Удалить последнюю цифру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60857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C3B0EBB2-56FF-7487-E531-AF7B98307D5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Цифры выходят от младшей к старшей.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C86E22EE-4C74-023F-383F-4C2109D88AB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8688BB85-A713-E008-BB5E-412AB711773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6657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F476C78-5C61-741F-DE6D-A1514536505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Исходная 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6F26B5D-E0C3-C808-8DA0-BD7972685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BD1B829D-CA79-9448-B07D-9618AC37C2F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0; s = 0
while n &gt; 0: s = s + 1
print(s) —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цикла.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6DDE7099-D29D-3E14-D25C-6C73C23C7B8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Итерации? Проверки? Вывод?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C912E29-6B6F-AAB9-F635-4AC1D7A0311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C6011F5-3AD0-678F-618A-3E4FD87F8F6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3011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E533B22-15D7-3245-D680-FF418826465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Тело пропущено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7046BE3-099B-660F-BC23-6A01231F2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B9F590F7-240A-6F22-D29D-B2E54CADBEB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4E8596C5-BD8B-CCAC-EDC4-4502801EEA0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итераций.
1 проверка с ложью.
Вывод 0.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4F6CBAB2-DFA7-73E9-AE51-88E89CAD7C9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после цикла выполняется.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4D16F81-67A1-423B-824D-78B0793FCED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E5CAFB5-2A2A-783F-3B6C-A28A04BC5FE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4991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81712A1-2397-1E83-276D-35EABC6C17C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Евклид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F22B4CE-D54A-8454-B456-34E7F27B9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DE78961D-4DA9-5F01-00FF-86C659E71A3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Готовый код на листе.
Вход 48 затем 18.
Запиши пары после тел.
Отдельно 7 затем 0.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0A74E3FC-8846-15D6-6469-069DBC55C66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перед запуском.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E3B817A6-2609-33C2-FF60-33BCD5F1844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DDE1C320-23D3-E701-68CF-C073D757EEC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78360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7D646C0A-D88C-D5F4-5A1A-F40A533C93D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остаток до правки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0E3EA93-EE34-E6E4-6774-A35A4E4AE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D76CDBEB-B54F-8917-7E85-7F2DACEF05F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760ACB2A-DC87-62BC-E312-B575DE3C9ED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48/18 → (18,12)
→ (12,6) → (6,0). НОД 6.
7/0 → сразу ложь, НОД 7.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35E829F3-EB41-93AB-A0DF-B068CF8515C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r=a%b перед a=b и b=r.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26BC1AD8-9E98-43A7-4022-EA550EB6E3B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7493BACE-581E-89FC-95BD-F91C8020AA5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65718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4E6A4A49-C9E5-3D3B-2D1A-106E9570016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AF220A4-2FA2-3924-1BEB-4937DB1C7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49185394-388B-E2F6-9853-450590CCD91A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9AAB1D69-BDA2-70AE-F519-8CEC26431E74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95412F8E-584C-1A8D-0AED-F9963B78365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9DC645DA-CCA5-5D85-0F46-D520340867B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821279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46E7897-5732-DBF7-9E27-735CFB41335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Другая модель: 7 и b=2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0ED89E9-E1B4-1B8F-5308-5065FC8E8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61CC6510-E360-B569-A5B4-F8B7B59FE00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Остатки:1,1,1.
Новые n:3,1,0.
Запись 111₂, сумма 3.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50907670-A581-BC54-FD13-F3BD27475E2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A2 выдели цифры на других входах.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923C3096-9115-64E5-0A77-FD942374A0B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E6D4D9C7-C908-1BFB-2A8D-DFB0D132F68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45317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CD33C72-C3E9-8718-ED51-12B5225B919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Выделить → накопить → удалить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5A4465B-7A3D-8670-2B57-0CE01AA7A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F813109D-8E5D-0278-A334-EE1DF5BA4EA7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тела — новая проверка n&gt;0.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9A1ACD59-C1EF-11EC-E3AF-61AF474025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446514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00449094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965644096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Команда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582077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d=n%b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Получить цифру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4079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s=s+d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Сохранить сумму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965685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n=n//b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Удалить цифру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18717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AB8950AE-A2D6-EB8F-9C09-D502AE72F0D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Обычную запись читают в обратном порядке.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D01A88CD-0E1B-96E1-DF11-06D924B1B78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4306B4A-CA7E-A86F-F08F-FCF903CF6D8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383054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F609FDE-CD1E-B1BE-AADF-36C335BE06F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Цифры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основания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BDE5F88-970F-5286-B8FB-B55C4AF8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0BBABAB-CBF8-9410-D5C6-70FBA52D329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Ввод: n, затем b.
205 и 10; отдельно 13 и 2.
Своя трасса n/d/s и запись числа.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FDDC6F3-BA5E-8EF4-2D51-321DE1F5691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запуск, второй случай — вручную.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DCBAA80-593D-DB6B-4648-0E9B5002F97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02F3C92-E506-F6E8-E26C-8AA1B7631F6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19092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B72E01F-10F1-27BF-4293-1AC86C2A8C9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порядок цифр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9AFC6FE-D58D-6E2A-4E81-9A85D2A82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11EB2AC1-9DD4-B8E8-8C3B-C292C6C26AB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A0FCA9C-A221-CC5A-983D-AD2DA4D0C4F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205/10: цифры 5,0,2 → 205₁₀; сумма 7.
13/2: цифры 1,0,1,1 → 1101₂; сумма 3.
1101₂ = 8+4+1 = 13₁₀.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EED24094-CB51-B94D-DF68-2B738271126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выдавай порядок выделения за запись числа.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594D146F-4274-727A-EC8E-9BC2903870F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65174DA-864D-7D68-7C3A-3D96846D3AD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020143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B584EC95-4B83-7EEA-47C0-99FFAA944C3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итераций к смыслу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831EE5D-5684-52FA-35D1-42351BE05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2B8B3E92-90F2-E852-5906-CF5B608BE59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цифр и число итераций.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575261EE-9717-8C04-84B7-BFB067366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430764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75922029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328314664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Число образца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Итерации удаления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65403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0724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815067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813412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4A39671F-8ED4-4361-EC3C-ECF6D05E33F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Нулевой вход рассматривается отдельно.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41CF019-38D3-50D7-AB51-1C985FC6EA2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9E504E0C-EE4D-2169-C2F3-9C5B15A206B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847030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2286CA97-02C0-6063-B0DA-133562BEC72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3C058FD-94AF-15BB-598B-64E6B51E7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935EA06-E05B-8D53-64D5-5F3521AD9C1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Счётчик k=0, цикл удаления n&gt;0.
Ввод 0. Фактический k?
Сколько цифр в записи 0?
Исправь начало, проверь 7 и 10.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09169A5-B330-051A-1937-D18262D383E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нуля до изменения n.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F88688A4-75D7-16F4-86B4-AC083F5E542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A8E6FF8-486A-BF7B-1C74-462F5AEAC3A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21460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0763EE74-D42D-0DA0-0D4E-BF2A2BD877C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Инициализация по условию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61E22C6-2C69-9176-14EE-13F1ABF5D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6AA898D-4854-99C5-BEA7-48570D39FD5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E40A2DC-05E2-3DAD-1265-2DF5805530AC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цикла:
if n == 0: k = 1
else: k = 0
Для 0/7/10 выводы 1/1/2.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1552E731-2AFA-095B-90BA-B15C3CA50B5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 цикл k=k+1;n=n//10 прежний.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7E7FF6E4-64B8-66D6-1665-09835A229EE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5C3F461-B9C4-B9AE-028D-952E3BE690A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44147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0DADFF86-D9F4-7265-FC0C-71F702B0667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переписал старое значение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25F000EC-07C8-B72A-BD13-362EF3723B28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FAC5D066-4B2C-5A8A-612C-9B264EBA2881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a=b
b=a%b
Вход 14/8,while b!=0.</a:t>
            </a:r>
            <a:endParaRPr lang="ru-RU" sz="277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B0C296F-963D-8927-0A28-8A4016555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81360C25-3FD4-CD9D-04D5-E023AF5F6CC5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AI1.Первая итерация, ошибка, исправление.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6A5092E-118D-7223-1F87-4A45DF3446C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F705B760-566A-E20D-1B15-80FE52E89AE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925457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DFD7154-687D-32E5-1692-2E242F805ED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Временный остаток нужен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F7ACEF4-57E1-0128-C680-9218ABA20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7428117-75FB-72E7-6316-9089CF12381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33670449-F114-528B-1D17-DFDCAC92D43F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Ошибочно(8,0), итог 8.
Правильно:r=a%b;a=b;b=r.
(8,6)→(6,2)→(2,0), НОД 2.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36AC1D7-57F8-EE91-B74F-4D20B2B5942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Остаток вычисляется со старыми a,b.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E8D26A7-C3DF-0AA7-4FEA-4DB290A4E64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9597B97C-9319-0B4B-C996-F52AB840FA9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098887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C8EFFE0-7709-383B-5F58-3F8BE98B7AA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FFA6E72-17E6-BEC0-1EF7-7398F3091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E0E660BA-E375-26C0-E842-18AA7D70E9C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Предусловие и b=0 в Евклиде.
E2. Одна итерация Евклида.
E3. Почему n//b помогает выходу.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F61963E-D885-E82F-C0FE-F1595AF5725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минуты, полные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A2BD769-C28A-87AC-B80F-0C24587AFA2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528B96A-B50F-11D7-40E1-EC4B68EF093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461601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B2408983-CD15-D4FB-3B3C-3205DBDE671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37DA62F-420F-BF58-14B8-2F3CDD8E5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A79090EA-E43B-427F-2910-7884CA2B623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Евклид 21/14.
Значение 34, основание 5.
Цифры → запись → проверка.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DD115B29-5E60-5727-2071-4BAE34D47BE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H1.5–7 </a:t>
            </a: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минут, ПК необязателен.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AB32F518-7349-0C4B-4E08-08814489D06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CD99E6B8-BB9D-CBA0-3BE6-5C2FF6ADDB9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515524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11265</Words>
  <Application>Microsoft Office PowerPoint</Application>
  <DocSecurity>0</DocSecurity>
  <PresentationFormat>Широкоэкранный</PresentationFormat>
  <Paragraphs>368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2026-10-26T10:04:58Z</dcterms:modified>
</cp:coreProperties>
</file>