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Урок 31 · Python 3</a:t>
            </a:r>
          </a:p>
          <a:p>
            <a:r>
              <a:rPr lang="ru-RU"/>
              <a:t>Полное условие S0: Программа запустилась без сообщения об ошибке. Достаточно ли этого, чтобы результат был правильным? Как его проверить? Ключ: Недостаточно: сравнить фактический результат с ожидаемым по условию для конкретного входа. Критерий: Без отметки: различение и способ сравнения. Помощь: Исполнимость и соответствие задаче — разные вопросы.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 чем его сравнить?</a:t>
            </a:r>
          </a:p>
          <a:p>
            <a:r>
              <a:rPr lang="ru-RU"/>
              <a:t>Полное условие S0: Программа запустилась без сообщения об ошибке. Достаточно ли этого, чтобы результат был правильным? Как его проверить? Ключ: Недостаточно: сравнить фактический результат с ожидаемым по условию для конкретного входа. Критерий: Без отметки: различение и способ сравнения. Помощь: Исполнимость и соответствие задаче — разные вопросы.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Сохраняй первую попытку.</a:t>
            </a:r>
          </a:p>
          <a:p>
            <a:r>
              <a:rPr lang="ru-RU"/>
              <a:t>Памятка: Минимум lo и максимум hi начинаются с первого входного числа. Для следующих входов отдельно сравни x&lt;lo и x&gt;hi. При 3 входах остаются 2, при 4 —3. В составных условиях Python:and=И,or=ИЛИ,not=НЕ. Сравнения→not→and→or; скобки задают нужную группу. Проверка: вход и ожидание→факт→причина→правка→те же случаи снова. Модель: Другой образец: первый вход 2,lo=hi=2; второй−1 даётlo−1,hi2; третий 3 даётlo−1,hi3. Для четвёртого 0 границы не меняются. На 3 входа нужны ещё 2 чтения после первого, на 4 — ещё 3. ВA1 свои заполнения каркаса и другие данные.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Сравнения → not → and → or.</a:t>
            </a:r>
          </a:p>
          <a:p>
            <a:r>
              <a:rPr lang="ru-RU"/>
              <a:t>Памятка: Минимум lo и максимум hi начинаются с первого входного числа. Для следующих входов отдельно сравни x&lt;lo и x&gt;hi. При 3 входах остаются 2, при 4 —3. В составных условиях Python:and=И,or=ИЛИ,not=НЕ. Сравнения→not→and→or; скобки задают нужную группу. Проверка: вход и ожидание→факт→причина→правка→те же случаи снова. Модель: Другой образец: первый вход 2,lo=hi=2; второй−1 даётlo−1,hi2; третий 3 даётlo−1,hi3. Для четвёртого 0 границы не меняются. На 3 входа нужны ещё 2 чтения после первого, на 4 — ещё 3. ВA1 свои заполнения каркаса и другие данные.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Тип данных перед сложением.</a:t>
            </a:r>
          </a:p>
          <a:p>
            <a:r>
              <a:rPr lang="ru-RU"/>
              <a:t>Полное условие C1: Python 3: n="5"; print(n+1). Напечатает ли 6? Назови вид проблемы и исправь, если требовалось число 6. Ключ: Не напечатает: TypeError при сложении строки и целого. Исправить n=int("5") либо print(int(n)+1), результат 6. Критерий: Нет вывода 6, ошибка типов и корректное преобразование. Помощь: Сначала установи тип n.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input тоже возвращает строку.</a:t>
            </a:r>
          </a:p>
          <a:p>
            <a:r>
              <a:rPr lang="ru-RU"/>
              <a:t>Полное условие C1: Python 3: n="5"; print(n+1). Напечатает ли 6? Назови вид проблемы и исправь, если требовалось число 6. Ключ: Не напечатает: TypeError при сложении строки и целого. Исправить n=int("5") либо print(int(n)+1), результат 6. Критерий: Нет вывода 6, ошибка типов и корректное преобразование. Помощь: Сначала установи тип n.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Первый вход уже прочитан. Один запуск.</a:t>
            </a:r>
          </a:p>
          <a:p>
            <a:r>
              <a:rPr lang="ru-RU"/>
              <a:t>Полное условие A1: Заполни два ___: минимум и максимум трёх целых −10…10, без встроенных min/max. Прогноз: −5, −2, −7. Измени range для четырёх входов и предскажи вывод: 4, 4, 4, 4. Запиши изменение и оба результата. Один случай запусти, второй проверь вручную.
```python
lo=int(input())
hi=lo
for i in range(2):
    x=int(input())
    if x&lt;lo: lo=___
    if x&gt;hi: hi=___
print(lo,hi)
``` Ключ: В оба пробела x. Для 3 чисел после первого остаются 2 входа:range(2), вывод−7 −2. Для 4 чисел заменить толькоrange(2)наrange(3), вывод 4 4. lo иhi всегда значения из уже прочитанных входов. Первое число нельзя читать повторно или заменять нулём. Критерий: Обаx, range(2)для 3 иrange(3)для 4, выводы−7/−2 и 4/4, личный прогноз и хотя бы одна честно описанная проверка. Равенство допустимо. Помощь: Первое число уже прочитано. Каждый новый x сравни со всеми ранее учтёнными: отдельно минимум, отдельно максимум.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Два независимых if сохраняют границы.</a:t>
            </a:r>
          </a:p>
          <a:p>
            <a:r>
              <a:rPr lang="ru-RU"/>
              <a:t>Полное условие A1: Заполни два ___: минимум и максимум трёх целых −10…10, без встроенных min/max. Прогноз: −5, −2, −7. Измени range для четырёх входов и предскажи вывод: 4, 4, 4, 4. Запиши изменение и оба результата. Один случай запусти, второй проверь вручную.
```python
lo=int(input())
hi=lo
for i in range(2):
    x=int(input())
    if x&lt;lo: lo=___
    if x&gt;hi: hi=___
print(lo,hi)
``` Ключ: В оба пробела x. Для 3 чисел после первого остаются 2 входа:range(2), вывод−7 −2. Для 4 чисел заменить толькоrange(2)наrange(3), вывод 4 4. lo иhi всегда значения из уже прочитанных входов. Первое число нельзя читать повторно или заменять нулём. Критерий: Обаx, range(2)для 3 иrange(3)для 4, выводы−7/−2 и 4/4, личный прогноз и хотя бы одна честно описанная проверка. Равенство допустимо. Помощь: Первое число уже прочитано. Каждый новый x сравни со всеми ранее учтёнными: отдельно минимум, отдельно максимум.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вычислений и заданий.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В A2 считаем пробелы.</a:t>
            </a:r>
          </a:p>
          <a:p>
            <a:r>
              <a:rPr lang="ru-RU"/>
              <a:t>Памятка: Минимум lo и максимум hi начинаются с первого входного числа. Для следующих входов отдельно сравни x&lt;lo и x&gt;hi. При 3 входах остаются 2, при 4 —3. В составных условиях Python:and=И,or=ИЛИ,not=НЕ. Сравнения→not→and→or; скобки задают нужную группу. Проверка: вход и ожидание→факт→причина→правка→те же случаи снова. Модель: Модель подсчёта буквы к в «кок»: начальное k=0 до обхода. После символов 1,1,2. Сброс внутри тела оставил бы только результат последнего символа. В A2 другой признак и другая строка.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Внутри тела меняется только по признаку.</a:t>
            </a:r>
          </a:p>
          <a:p>
            <a:r>
              <a:rPr lang="ru-RU"/>
              <a:t>Памятка: Минимум lo и максимум hi начинаются с первого входного числа. Для следующих входов отдельно сравни x&lt;lo и x&gt;hi. При 3 входах остаются 2, при 4 —3. В составных условиях Python:and=И,or=ИЛИ,not=НЕ. Сравнения→not→and→or; скобки задают нужную группу. Проверка: вход и ожидание→факт→причина→правка→те же случаи снова. Модель: Модель подсчёта буквы к в «кок»: начальное k=0 до обхода. После символов 1,1,2. Сброс внутри тела оставил бы только результат последнего символа. В A2 другой признак и другая строка.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Готовый код на листе.</a:t>
            </a:r>
          </a:p>
          <a:p>
            <a:r>
              <a:rPr lang="ru-RU"/>
              <a:t>Полное условие A2: Нужно посчитать обычные пробелы. Ввод «a b » без кавычек: один пробел внутри и один в конце. Найди ошибку в коде ниже по шагам; исправь одну строку, проверь этот вход и пустую строку. Один запуск на ПК.
```python
s = input()
k = 0
for ch in s:
    k = 0
    if ch == " ":
        k = k + 1
print(k)
``` Ключ: Факт для a b : 1 вместо 2. Перед каждым ch счётчик сбрасывается; после второго пробела снова 1. Удалить k=0 внутри тела, оставив начальное k=0 до цикла. После исправления результат 2, для пустой строки 0. Критерий: Причина первого потерянного накопления, минимальное исправление и два результата 2/0. Помощь: Где должна выполняться инициализация — один раз или для каждой буквы?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Начальное k=0 до цикла сохранить.</a:t>
            </a:r>
          </a:p>
          <a:p>
            <a:r>
              <a:rPr lang="ru-RU"/>
              <a:t>Полное условие A2: Нужно посчитать обычные пробелы. Ввод «a b » без кавычек: один пробел внутри и один в конце. Найди ошибку в коде ниже по шагам; исправь одну строку, проверь этот вход и пустую строку. Один запуск на ПК.
```python
s = input()
k = 0
for ch in s:
    k = 0
    if ch == " ":
        k = k + 1
print(k)
``` Ключ: Факт для a b : 1 вместо 2. Перед каждым ch счётчик сбрасывается; после второго пробела снова 1. Удалить k=0 внутри тела, оставив начальное k=0 до цикла. После исправления результат 2, для пустой строки 0. Критерий: Причина первого потерянного накопления, минимальное исправление и два результата 2/0. Помощь: Где должна выполняться инициализация — один раз или для каждой буквы?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ВB1 свои границы 0…9.</a:t>
            </a:r>
          </a:p>
          <a:p>
            <a:r>
              <a:rPr lang="ru-RU"/>
              <a:t>Памятка: Минимум lo и максимум hi начинаются с первого входного числа. Для следующих входов отдельно сравни x&lt;lo и x&gt;hi. При 3 входах остаются 2, при 4 —3. В составных условиях Python:and=И,or=ИЛИ,not=НЕ. Сравнения→not→and→or; скобки задают нужную группу. Проверка: вход и ожидание→факт→причина→правка→те же случаи снова. Модель: Другой диапазон:от 2 до 5 включительно. Запись(2&lt;=n and n&lt;=5)эквивалентнаnot(n&lt;2 or n&gt;5). Для 1,2,5,6 получаемFalse,True,True,False. Сначала сравнения, затем and/or/not. Условие сor проверяет «хотя бы одно», а не «обе границы». ВB1 границы другие.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Два своих выражения и таблица.</a:t>
            </a:r>
          </a:p>
          <a:p>
            <a:r>
              <a:rPr lang="ru-RU"/>
              <a:t>Полное условие B1: Нужно вывести True только для целых n от 0 до 9 включительно. Запиши два Python-условия: первое с and, второе с not и or. Вставь каждое по очереди в if &lt;условие&gt;: print(True), else: print(False), сохрани многострочные отступы. До проверки составь таблицу для−1,0,9,10. Один вход одного варианта проверь запуском, остальные — по таблице. Почему n&gt;=0 or n&lt;=9 задачу не решает? Ключ: Первое:(0&lt;=n and n&lt;=9). Второе:not(n&lt;0 or n&gt;9). В обоих случаях для−1,0,9,10 получаем False,True,True,False. Полный код:n=int(input()); if (0&lt;=n and n&lt;=9): print(True); else: print(False), с новыми строками/отступами; во втором заменить только условие. Ошибочное n&gt;=0 or n&lt;=9 истинно для любого целого: у−1 истинна правая часть, у 10 левая; оно не исключает внешние границы. Критерий: Два исполнимых условия,and/or/not по смыслу, четыре пары одинаковых значений и контрпример к ошибочномуor. Один запуск либо честно отмеченная ручная проверка. Помощь: Внутри диапазона нужны обе границы. Снаружи достаточно нарушить одну. not отрицает всё выражение в скобках.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Ошибка: n&gt;=0 or n&lt;=9 принимает и −1, и 10.</a:t>
            </a:r>
          </a:p>
          <a:p>
            <a:r>
              <a:rPr lang="ru-RU"/>
              <a:t>Полное условие B1: Нужно вывести True только для целых n от 0 до 9 включительно. Запиши два Python-условия: первое с and, второе с not и or. Вставь каждое по очереди в if &lt;условие&gt;: print(True), else: print(False), сохрани многострочные отступы. До проверки составь таблицу для−1,0,9,10. Один вход одного варианта проверь запуском, остальные — по таблице. Почему n&gt;=0 or n&lt;=9 задачу не решает? Ключ: Первое:(0&lt;=n and n&lt;=9). Второе:not(n&lt;0 or n&gt;9). В обоих случаях для−1,0,9,10 получаем False,True,True,False. Полный код:n=int(input()); if (0&lt;=n and n&lt;=9): print(True); else: print(False), с новыми строками/отступами; во втором заменить только условие. Ошибочное n&gt;=0 or n&lt;=9 истинно для любого целого: у−1 истинна правая часть, у 10 левая; оно не исключает внешние границы. Критерий: Два исполнимых условия,and/or/not по смыслу, четыре пары одинаковых значений и контрпример к ошибочномуor. Один запуск либо честно отмеченная ручная проверка. Помощь: Внутри диапазона нужны обе границы. Снаружи достаточно нарушить одну. not отрицает всё выражение в скобках.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AI1. Откуда взялся лишний результат?</a:t>
            </a:r>
          </a:p>
          <a:p>
            <a:r>
              <a:rPr lang="ru-RU"/>
              <a:t>Полное условие AI1: Вымышленный ИИ ищет максимум двух целых −10…10: m=0; для двух введённых x, если x&gt;m, присвоить m=x; затем вывести m. Он проверил только 3 и 5. Проверь −5 и −2; исправь начальное значение, не используя max. Ключ: Факт 0, ожидание −2. Можно начать m с первого введённого числа, затем прочитать второе x и сравнить. Допустима и замена m=0 на m=-10 с сохранением двух сравнений: −10 — нижняя граница всех разрешённых входов. Оба способа дают −2 для −5/−2 и сохраняют 5 для 3/5. Ноль не обязан входить в данные. Критерий: Контрпример, причина лишнего 0, корректный алгоритм и повтор обоих случаев. Принимать оба описанных способа в заданной области. Помощь: Можно начать с первого введённого числа; при известной нижней границе допустима и она.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Правка должна сохранить прежний успех.</a:t>
            </a:r>
          </a:p>
          <a:p>
            <a:r>
              <a:rPr lang="ru-RU"/>
              <a:t>Полное условие AI1: Вымышленный ИИ ищет максимум двух целых −10…10: m=0; для двух введённых x, если x&gt;m, присвоить m=x; затем вывести m. Он проверил только 3 и 5. Проверь −5 и −2; исправь начальное значение, не используя max. Ключ: Факт 0, ожидание −2. Можно начать m с первого введённого числа, затем прочитать второе x и сравнить. Допустима и замена m=0 на m=-10 с сохранением двух сравнений: −10 — нижняя граница всех разрешённых входов. Оба способа дают −2 для −5/−2 и сохраняют 5 для 3/5. Ноль не обязан входить в данные. Критерий: Контрпример, причина лишнего 0, корректный алгоритм и повтор обоих случаев. Принимать оба описанных способа в заданной области. Помощь: Можно начать с первого введённого числа; при известной нижней границе допустима и она.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минуты, условия на бумаге.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Для 3 осталось 2,для 4 осталось 3. lo иhi начинают с первого входного числа. Критерий: 2 балла:2 и 3;оба значения с первого входа. E2: 0: тело не выполняется и начальное k сохраняется. Критерий: 2 балла: 0; причина пропуска тела/сохранения. E3: False. Подойдут−1,0 или 9 с ожидаемыми False,True,True соответственно. Критерий: 2 балла:False;другая граница с верным ожидаемым значением.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H1. 5–7 минут, ПК необязателен.</a:t>
            </a:r>
          </a:p>
          <a:p>
            <a:r>
              <a:rPr lang="ru-RU"/>
              <a:t>Полное условие H1: Домой 5–7 минут, ПК необязателен. Для двузначного натурального n нужна сумма цифр. Код печатает n//10+n//10. Для 45 запиши факт и ожидание, исправь выражение и проверь 54. Ключ: Для 45 факт 8, ожидание 9. Исправление n//10+n%10. Для 54 результат 9; десятки 5, единицы 4. Критерий: Факт/ожидание, верное выражение и проверка 54. Помощь: Десятки и единицы извлекаются разными операциями. На 30 учеников готовые каркасы на листах, среда открыта до звонка. ВA1:3 минуты личные заполнения/прогноз,3 минуты один запуск и ручной перенос на 4 числа,1 минута сверки. ВA2 изменить одну строку готовой программы; один запуск, пустую строку можно вручную. B1:2 минуты свои условия и таблица,1 минута один запуск пары,1 минута разборor; второй вариант вручную. В 40 минутном маршруте A1/A2 по 6 минут:сверку объединить с исправлением, сохранить личные прогнозы, один запуск и ручные случаи. Две полные минуты отдыха и четыре минуты билета не сокращать. D1 только после основных. Ручную проверку не называть запуском.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https://docs.python.org/3/library/stdtypes.html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F2EFC31-36C8-E68C-64D1-5FA5183C4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700138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D193E112-776C-48C8-3644-1378344B6497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ИСПРАВЬ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2F2CD20-0C5B-55FF-EEE1-A1FA7B2A47ED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3
Прогноз → запуск → проверка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0D7BFD06-83A5-AC73-B81B-5E8BA5C81100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7614D266-F71B-251F-5491-DC54329228D5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F77D013B-05B0-AAB8-7DED-F38011FED0B5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45237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CE8E4A5B-46FB-7FF3-EFA5-DA6A762B83F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Запустилось — достаточно?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5FAD803-93DE-5801-568A-B1052B519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2771D8E9-1AF2-836A-7B30-8FA6D3B4052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Сообщений об ошибке нет.
Результат уже правильный?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2269E855-E7ED-DAA9-CE4A-37EE2A4E3AF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чем его сравнить?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3CB26A50-0D23-7C5C-75D7-674C024D389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5A369695-A905-31E4-F90B-9F5E3B79FA5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25193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E56D9E92-342F-85AB-2FC9-846D913A512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Протокол проверки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2E4EE67-46AC-208C-26CF-A0534BC3A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919E80B2-2982-D1A6-05F2-A4B30DB08B4B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Проверяется конкретная версия.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F4B11FD5-6A44-A3A2-08CB-436A54D8D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137640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58771180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514875804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Когда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Что записать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91494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Вход, ожидание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7777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После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Факт, первая разница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01106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После правки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Повторные случаи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49856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D9DAFBE2-7729-3336-24CA-BEB52E25C4B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Сохраняй первую попытку.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6AA3DD0E-F096-AED2-77DD-3A6593A782D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F735E981-8197-50FB-CC3D-55A505DA97C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0032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3BCA6835-305E-3852-7C31-23A82329F75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Логика становится кодом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DDDB745-CD9E-998C-14DA-72AECF27B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14AC7B5D-CAD4-064C-330C-7F2CF82D7D1B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Здесь операнды — результаты сравнений.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2AA418AB-9C71-F091-6E33-6EF761F50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727802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4054407599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787813673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Python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Смысл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16831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and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087728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or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Включающее ИЛИ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87039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not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87672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AC68F62A-322B-1BF5-EAB8-32E4AC05184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Сравнения →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→ and → or.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C518001F-743D-457E-5149-4CA43782C1E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0020CF1-4309-98C0-697D-F274355773E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6914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FB9A1733-8F20-0B8C-5B82-ED2D9083950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0E5D9AB-20AB-FED7-575D-FA698E06A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03F33A57-2E63-018B-7B70-D94BA7D6B1D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n="5"
print(n+1)
Напечатает ли 6?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29BFC208-C02C-632F-C6B9-835D7401676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 данных перед сложением.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7869FF2-6F8A-E29C-9104-FA1BF40CF67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1DF29746-4318-8046-E406-D90E5A95BA2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808972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1AC2BD7-81C0-1D80-13E9-BC7B848ECD7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преобразование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4331A37-120B-5737-A8AC-B2EE2E60C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7886AEB2-B3D8-AA60-B3DF-C5F540C9E08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7C167E19-F5D7-9EF7-E5CC-09DEC987327F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TypeError: 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строка + целое.
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print(int(n)+1) → 6.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885A938B-5973-22FB-E4C1-E9A7317B218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тоже возвращает строку.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F1305A4D-C3CE-CF26-589F-6ABF578E2C2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F1A73D5E-95AC-7BC0-81CF-7D1DDBA32B1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81065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9D67F101-E00D-D665-A9D5-F6B0A6CB709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Минимум и максимум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1D487C7-98F9-2270-4335-FFE07A597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F3B63C80-4FB5-3A33-1719-DB2DCE58911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 для 3 входов.
Заполни два ___; прогноз−5,−2,−7.
Перенеси на 4 входа:4,4,4,4.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190F3089-9104-4B0C-1C7F-754432D8DC0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вход уже прочитан. Один запуск.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204C2111-8E9B-0F82-372F-8E8A1389F58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5BE15A17-858A-2181-2D27-75A8DDFE6DF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33087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38DC322-5F89-E5F5-2743-90E69D31579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Сколько чисел осталось?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0920D89-DD50-4068-3C68-C6DE1E28E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312AD7DC-1363-0134-F138-BD24E68B879D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F46DFB8C-47F2-49EE-7608-B717416E25F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пробелах x.
3 входа:range(2) → −7 −2.
4 входа:range(3) → 4 4.
lo/hi — с первого входа.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73E1F6E1-29E2-22A3-BFB2-C8626205E52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независимых if сохраняют границы.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50421C44-2687-61E4-29B3-2998411D96F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9481CB0B-0ECC-DE22-DEAE-9D891226C1B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677438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C3FD8180-35DD-D8EF-E6C4-81B2B2EF1B7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7FD4ECA-6B82-578A-CB45-0CCF820DC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8B84511C-C19F-6940-5996-4ADBB0A3CBF1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Полные две минуты отдыха.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2350432B-ADF3-F520-EA58-765D24F0A0F0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3B6E1FE2-FC40-897C-F1FA-F9C05EFDA55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066DA8C7-4050-00E1-8405-3E03C94D524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825733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EDC6AC5A-3C3F-80C6-1C43-38351B4ABE6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Накопление: другая модель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BB1D5BA-6785-4912-F106-44FC78BF4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D821D958-77DF-87A0-B668-058609DB69C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Считаем к в «кок».
Состояния: 1,1,2.
Начальное 0 — до обхода.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7BB850DA-FE91-4F2D-C648-58AA85FB23F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считаем пробелы.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CB37D497-41AA-B47B-7875-5ACEC16E5DA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4C4772E4-2116-ABF7-5CE9-2896E6EAFE4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34449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D2EDB3A-A73E-B130-8863-B53AE28C429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теряй предыдущие шаги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0A530E4-B1ED-D987-376D-8FA467D83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3339DB04-C3C4-F791-7BC2-92A649ED44A4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Счётчик хранит накопленное.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AC7F7DF7-7DEF-A0CA-8279-D8CD28CD3A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118457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7446114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587299245"/>
                    </a:ext>
                  </a:extLst>
                </a:gridCol>
              </a:tblGrid>
              <a:tr h="16002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Начало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Дальше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49117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Один раз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k=0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При совпадении k=k+1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13858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1953CA1C-9C68-B1F9-2837-5A52C075BBA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Внутри тела меняется только по признаку.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6516667-4ED2-7C99-4C85-91B363FFBA1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1554E1BF-4292-D7A8-CCE3-D3241EC3AFD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011177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BDB24AC-CF41-F646-4A03-65CF5E6636A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Пробелы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3603B29-0D7A-38A0-CD96-2B77F8998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72968ABC-5B6A-B5DB-93AD-20D6805FF1F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Ввод «a b »: пробел в конце.
Внутри тела стоит k=0.
Факт, причина, исправление?
Проверь и пустую строку.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0E92F673-F717-E64F-9C4A-BB19A4A2570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Готовый код на листе.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EB687100-55E6-ADC4-66AE-19B7888EC56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330760C-4E5E-2B8C-960D-03F490D6A8D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665226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94C17B7-FAA1-CB7B-F4B3-3207742291C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Инициализация один раз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A6A311C-6E14-282A-816F-249FA40B3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8304C034-48D4-380A-902A-98564AF0733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2C9DD24-6876-0F16-398C-E2004567181C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 1 вместо 2.
Убрать k=0 внутри цикла.
После правки: 2 и 0.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862888A8-8884-60AD-BE87-BA9E28CC2B9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Начальное k=0 до цикла сохранить.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886A2153-6928-AB57-2A57-B6C78822974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7E8354E-D613-E605-53C1-E7F0909B505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98514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F16034AB-5CEB-C022-E1DF-045B10BB734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записи диапазона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2A9752E-3A98-8BFC-9E5E-A4870119D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CF8D3930-B8D5-F7C2-1023-4BEBA18C5513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образец:2…5 включительно.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3E9B2256-C4E9-5CAE-2810-AAB9AE848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074131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77080758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471159755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Условие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Смысл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83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pt-BR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2&lt;=n and n&lt;=5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Внутри обеих границ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786435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not(n&lt;2 or n&gt;5)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 снаружи диапазона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743961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9E03BF7E-2BCD-40ED-0DEE-4E672C91CBB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 границы 0…9.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F37211AD-5AD3-0D76-D0D0-7BDDA9B2467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AFF428C-B238-9571-8245-DF71CEB6A1C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641414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3D5097F-8215-48FA-AB6B-E6A2E44A448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Составь условия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20C64A0-EAD3-66B2-8C14-C265E4C77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609CC79E-5759-39CD-4905-DD870F3B135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Целое n: внутри 0…9 включительно.
Условие с and; другое с not и or.
Проверь −1, 0, 9, 10.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8DB051BF-96EA-0182-9C7D-F04C7181C56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своих выражения и таблица.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DC000B83-34D3-6781-5E4E-BBCA90BC269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BC07BC2-C659-3EBA-FD3F-5A5FF18BCFB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657555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59FA9E1-E5A7-CC50-14B2-7FA54B2A7A8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Одинаковые результаты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1B69BCD-4168-D759-3066-0B2C21B40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B1648D28-B435-76C2-42B7-F410C1E0AB1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B4E2D19-874C-23F4-4571-2F709176D1F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0&lt;=n and n&lt;=9
not(n&lt;0 or n&gt;9)
n = −1 или 10 → False
n = 0 или 9 → True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02D2EBC6-585F-A79C-6A03-4F46FD0DBF0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Ошибка: n&gt;=0 or n&lt;=9 принимает и −1, и 10.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3FCBEFA2-AA92-D76B-A4DF-F2D19293BEE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E04DD17D-699F-6260-3629-25555A6AB15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2010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0F262820-EF93-1C26-2C98-19F2D47C81D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начал максимум с 0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88C83594-4706-7A4C-4D95-CB4B38580951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D384E66D-F2A5-B9BF-C2C1-3D8D49731A4A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целых могут быть отрицательны.
m=0; обновить при x&gt;m.
Проверь −5 и −2.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09ADAC3-A28B-D9B9-307D-7542F7378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8E7EAE45-BE8E-1E26-78D9-1AAC5E722B20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Откуда взялся лишний результат?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C02E32A8-E2A0-D8B3-97A9-CD86A88DB45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0C16723A-5B47-B6E2-A679-4F020993CE3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964447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F36112BB-C90D-5EF3-0F96-AF22595E788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Начни с данных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2048C2F-7FF9-9041-24EC-19094E015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4134B2D-8F36-E012-33F6-85187F7AD5D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1BDC0BF4-E0C2-5233-71D4-84CA12A67E9F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Ошибка даёт 0 вместо −2.
m — первое введённое число.
Сравнить со вторым.
Повторить −5/−2 и 3/5.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F8349E50-53AE-32DE-1169-3F9E4CA62D7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Правка должна сохранить прежний успех.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FCFD5EF2-8568-BEAD-BEC0-CB186657F41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B95BDACA-4515-767B-B412-F9160F9E496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874897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2669C578-4D5D-03C4-13C1-A7BBAC5CCCB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CF73BE5-3F67-D6B0-889F-94752D9FB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179C7BD3-BD5E-0952-5310-20184B799B5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Оставшиеся входы и началоlo/hi.
E2. Пустая строка.
E3. Граница составного условия.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5A6B8FCA-4F29-0848-9C86-04F3A1CA0AE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минуты, условия на бумаге.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3D420E1-2D58-11DE-38BF-D1AB03EF909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3AFCB0F-2AC2-7EA7-CA23-9BA598E9727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733598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4A848132-A2D4-BA88-4516-64C5BEA7D18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5AADDD2-AF14-C27E-B00E-488B470CC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6B4DB54F-E8E4-C5BA-5CF0-143D8D6F366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цифр 45 и 54.
В коде дважды взяты десятки.
Факт → правка → проверка.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3F49939F-9575-A74E-6AC2-6F5C3E84887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5–7 минут, ПК необязателен.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5373D364-72F5-BC60-F0B2-F46CA756A3F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3E3FD98B-D169-DFC9-EB26-F7146430AFF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70531607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9169</Words>
  <Application>Microsoft Office PowerPoint</Application>
  <DocSecurity>0</DocSecurity>
  <PresentationFormat>Широкоэкранный</PresentationFormat>
  <Paragraphs>386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2026-10-26T10:18:52Z</dcterms:modified>
</cp:coreProperties>
</file>