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Урок 34 · Резерв и коррекция</a:t>
            </a:r>
          </a:p>
          <a:p>
            <a:r>
              <a:rPr lang="ru-RU"/>
              <a:t>Полное условие S0: Выбери один пробел: двоичная запись, логическое выражение или трасса программы. По какой собственной работе ты это заметил? Запиши конкретную трудность без школьной отметки. Ключ: Индивидуальный ответ: один раздел и конкретная ошибка/неуверенный шаг, подтверждённый своей работой. Нет единственного предметного ответа. Критерий: Без отметки: конкретный личный выбор, не сравнение учеников. Помощь: Пиши действие: например, потерял разряд, перепутал И/ИЛИ, не обновил переменную.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Урок резервный: сначала один пробел, затем одна основная работа. A1 — только одна карточка; A2 имеет готовый вариант. Альтернативную незавершённую работу подбирают ДО звонка с полными условиями и тестами, вместо A2, а не в дополнение. Смена роли в паре сохраняется. Билет общий и короткий, без итоговой отметки за весь курс.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Без сравнения учеников и отметки.</a:t>
            </a:r>
          </a:p>
          <a:p>
            <a:r>
              <a:rPr lang="ru-RU"/>
              <a:t>Полное условие S0: Выбери один пробел: двоичная запись, логическое выражение или трасса программы. По какой собственной работе ты это заметил? Запиши конкретную трудность без школьной отметки. Ключ: Индивидуальный ответ: один раздел и конкретная ошибка/неуверенный шаг, подтверждённый своей работой. Нет единственного предметного ответа. Критерий: Без отметки: конкретный личный выбор, не сравнение учеников. Помощь: Пиши действие: например, потерял разряд, перепутал И/ИЛИ, не обновил переменную.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Урок резервный: сначала один пробел, затем одна основная работа. A1 — только одна карточка; A2 имеет готовый вариант. Альтернативную незавершённую работу подбирают ДО звонка с полными условиями и тестами, вместо A2, а не в дополнение. Смена роли в паре сохраняется. Билет общий и короткий, без итоговой отметки за весь курс.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3.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За урок выбираем адресную коррекцию.</a:t>
            </a:r>
          </a:p>
          <a:p>
            <a:r>
              <a:rPr lang="ru-RU"/>
              <a:t>Памятка: Двоичная запись: веса справа 1,2,4,8. НЕ меняет истину/ложь; И требует оба истинных, ИЛИ — хотя бы одно. В Python используй текущее состояние; %10 извлекает последнюю цифру, //10 удаляет её. Сначала личный прогноз, затем проверка. Завершение работы подтверждай кодом/трассой и воспроизводимыми случаями, честно отмечая ручную проверку. Модель: Модели: 101₂=4+1=5; при A=ложь,B=истина выражение (НЕ A) И B истинно. Выбери в A1 только нужный маршрут и сначала реши новые данные сам.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Урок резервный: сначала один пробел, затем одна основная работа. A1 — только одна карточка; A2 имеет готовый вариант. Альтернативную незавершённую работу подбирают ДО звонка с полными условиями и тестами, вместо A2, а не в дополнение. Смена роли в паре сохраняется. Билет общий и короткий, без итоговой отметки за весь курс.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4.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В A1 новые данные.</a:t>
            </a:r>
          </a:p>
          <a:p>
            <a:r>
              <a:rPr lang="ru-RU"/>
              <a:t>Памятка: Двоичная запись: веса справа 1,2,4,8. НЕ меняет истину/ложь; И требует оба истинных, ИЛИ — хотя бы одно. В Python используй текущее состояние; %10 извлекает последнюю цифру, //10 удаляет её. Сначала личный прогноз, затем проверка. Завершение работы подтверждай кодом/трассой и воспроизводимыми случаями, честно отмечая ручную проверку. Модель: Модели: 101₂=4+1=5; при A=ложь,B=истина выражение (НЕ A) И B истинно. Выбери в A1 только нужный маршрут и сначала реши новые данные сам.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Урок резервный: сначала один пробел, затем одна основная работа. A1 — только одна карточка; A2 имеет готовый вариант. Альтернативную незавершённую работу подбирают ДО звонка с полными условиями и тестами, вместо A2, а не в дополнение. Смена роли в паре сохраняется. Билет общий и короткий, без итоговой отметки за весь курс.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5.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Сначала лично, без отметки.</a:t>
            </a:r>
          </a:p>
          <a:p>
            <a:r>
              <a:rPr lang="ru-RU"/>
              <a:t>Полное условие C1: Короткая диагностика без отметки: 1) 1010₂ в десятичной; 2) НЕ истина; 3) Python: x=3; x=x+2; итог x. Запиши три ответа и выбери один неуверенный шаг для коррекции. Ключ: 10; ложь; 5. Личный выбор допускается по ошибке или неуверенности даже при верных ответах. Критерий: Три проверяемых ответа; выбор маршрута не оценивается баллом. Помощь: Разрядные веса; значение НЕ; текущее x.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Урок резервный: сначала один пробел, затем одна основная работа. A1 — только одна карточка; A2 имеет готовый вариант. Альтернативную незавершённую работу подбирают ДО звонка с полными условиями и тестами, вместо A2, а не в дополнение. Смена роли в паре сохраняется. Билет общий и короткий, без итоговой отметки за весь курс.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6.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Не требуется делать всё заново.</a:t>
            </a:r>
          </a:p>
          <a:p>
            <a:r>
              <a:rPr lang="ru-RU"/>
              <a:t>Полное условие C1: Короткая диагностика без отметки: 1) 1010₂ в десятичной; 2) НЕ истина; 3) Python: x=3; x=x+2; итог x. Запиши три ответа и выбери один неуверенный шаг для коррекции. Ключ: 10; ложь; 5. Личный выбор допускается по ошибке или неуверенности даже при верных ответах. Критерий: Три проверяемых ответа; выбор маршрута не оценивается баллом. Помощь: Разрядные веса; значение НЕ; текущее x.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Урок резервный: сначала один пробел, затем одна основная работа. A1 — только одна карточка; A2 имеет готовый вариант. Альтернативную незавершённую работу подбирают ДО звонка с полными условиями и тестами, вместо A2, а не в дополнение. Смена роли в паре сохраняется. Билет общий и короткий, без итоговой отметки за весь курс.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7.</a:t>
            </a:r>
          </a:p>
          <a:p>
            <a:r>
              <a:rPr lang="ru-RU"/>
              <a:t>Место в сценарии: 8–15 мин.</a:t>
            </a:r>
          </a:p>
          <a:p>
            <a:r>
              <a:rPr lang="ru-RU"/>
              <a:t>Вопрос: Выбери только Н или Л.</a:t>
            </a:r>
          </a:p>
          <a:p>
            <a:r>
              <a:rPr lang="ru-RU"/>
              <a:t>Полное условие A1: Выбери только одну карточку и отметь её. Н: переведи 1101₂ в десятичную и проверь разрядным разложением. Л: A=истина,B=ложь; найди A И (НЕ B) и (A И B) ИЛИ B с промежуточными значениями. Другая карточка остаётся резервом. Ключ: Н: 13=8+4+1, разряды 1,1,0,1. Л: НЕ B истина, первое истина; A И B ложь, второе ложь. Проверяют только выбранную карточку. Критерий: Одна выбранная карточка с верным результатом и основанием; выполнение обеих не требуется. Помощь: Н: подпиши веса справа. Л: сначала скобки и НЕ.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Урок резервный: сначала один пробел, затем одна основная работа. A1 — только одна карточка; A2 имеет готовый вариант. Альтернативную незавершённую работу подбирают ДО звонка с полными условиями и тестами, вместо A2, а не в дополнение. Смена роли в паре сохраняется. Билет общий и короткий, без итоговой отметки за весь курс.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8.</a:t>
            </a:r>
          </a:p>
          <a:p>
            <a:r>
              <a:rPr lang="ru-RU"/>
              <a:t>Место в сценарии: 8–15 мин.</a:t>
            </a:r>
          </a:p>
          <a:p>
            <a:r>
              <a:rPr lang="ru-RU"/>
              <a:t>Вопрос: Другая карточка остаётся резервом.</a:t>
            </a:r>
          </a:p>
          <a:p>
            <a:r>
              <a:rPr lang="ru-RU"/>
              <a:t>Полное условие A1: Выбери только одну карточку и отметь её. Н: переведи 1101₂ в десятичную и проверь разрядным разложением. Л: A=истина,B=ложь; найди A И (НЕ B) и (A И B) ИЛИ B с промежуточными значениями. Другая карточка остаётся резервом. Ключ: Н: 13=8+4+1, разряды 1,1,0,1. Л: НЕ B истина, первое истина; A И B ложь, второе ложь. Проверяют только выбранную карточку. Критерий: Одна выбранная карточка с верным результатом и основанием; выполнение обеих не требуется. Помощь: Н: подпиши веса справа. Л: сначала скобки и НЕ.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Урок резервный: сначала один пробел, затем одна основная работа. A1 — только одна карточка; A2 имеет готовый вариант. Альтернативную незавершённую работу подбирают ДО звонка с полными условиями и тестами, вместо A2, а не в дополнение. Смена роли в паре сохраняется. Билет общий и короткий, без итоговой отметки за весь курс.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9.</a:t>
            </a:r>
          </a:p>
          <a:p>
            <a:r>
              <a:rPr lang="ru-RU"/>
              <a:t>Место в сценарии: 15–17 мин.</a:t>
            </a:r>
          </a:p>
          <a:p>
            <a:r>
              <a:rPr lang="ru-RU"/>
              <a:t>Вопрос: Без вычислений и заданий.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Урок резервный: сначала один пробел, затем одна основная работа. A1 — только одна карточка; A2 имеет готовый вариант. Альтернативную незавершённую работу подбирают ДО звонка с полными условиями и тестами, вместо A2, а не в дополнение. Смена роли в паре сохраняется. Билет общий и короткий, без итоговой отметки за весь курс.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10.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В A2 восстанови выражения.</a:t>
            </a:r>
          </a:p>
          <a:p>
            <a:r>
              <a:rPr lang="ru-RU"/>
              <a:t>Памятка: Двоичная запись: веса справа 1,2,4,8. НЕ меняет истину/ложь; И требует оба истинных, ИЛИ — хотя бы одно. В Python используй текущее состояние; %10 извлекает последнюю цифру, //10 удаляет её. Сначала личный прогноз, затем проверка. Завершение работы подтверждай кодом/трассой и воспроизводимыми случаями, честно отмечая ручную проверку. Модель: Модель суммы цифр 32: начально n32,s0; после тела n3,s2, затем n0,s5, вывод5. Сначала прибавляют последнюю цифру, затем уменьшают n. В A2 другие данные: запиши собственную трассу и отдельно проверь граничный вход.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Урок резервный: сначала один пробел, затем одна основная работа. A1 — только одна карточка; A2 имеет готовый вариант. Альтернативную незавершённую работу подбирают ДО звонка с полными условиями и тестами, вместо A2, а не в дополнение. Смена роли в паре сохраняется. Билет общий и короткий, без итоговой отметки за весь курс.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11.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Начальное s=0.</a:t>
            </a:r>
          </a:p>
          <a:p>
            <a:r>
              <a:rPr lang="ru-RU"/>
              <a:t>Памятка: Двоичная запись: веса справа 1,2,4,8. НЕ меняет истину/ложь; И требует оба истинных, ИЛИ — хотя бы одно. В Python используй текущее состояние; %10 извлекает последнюю цифру, //10 удаляет её. Сначала личный прогноз, затем проверка. Завершение работы подтверждай кодом/трассой и воспроизводимыми случаями, честно отмечая ручную проверку. Модель: Модель суммы цифр 32: начально n32,s0; после тела n3,s2, затем n0,s5, вывод5. Сначала прибавляют последнюю цифру, затем уменьшают n. В A2 другие данные: запиши собственную трассу и отдельно проверь граничный вход.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Урок резервный: сначала один пробел, затем одна основная работа. A1 — только одна карточка; A2 имеет готовый вариант. Альтернативную незавершённую работу подбирают ДО звонка с полными условиями и тестами, вместо A2, а не в дополнение. Смена роли в паре сохраняется. Билет общий и короткий, без итоговой отметки за весь курс.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12.</a:t>
            </a:r>
          </a:p>
          <a:p>
            <a:r>
              <a:rPr lang="ru-RU"/>
              <a:t>Место в сценарии: 21–28 мин.</a:t>
            </a:r>
          </a:p>
          <a:p>
            <a:r>
              <a:rPr lang="ru-RU"/>
              <a:t>Вопрос: Способ проверки укажи честно.</a:t>
            </a:r>
          </a:p>
          <a:p>
            <a:r>
              <a:rPr lang="ru-RU"/>
              <a:t>Полное условие A2: Готовый вариант завершения работы: восстанови два выражения суммы цифр в коде ниже. n целое 0…9999. До запуска запиши трассу (n,s) для 2041 и отдельно вывод для 0. Сохрани исправленный lesson34.py и проверь один вход на ПК; без ПК подпиши «ручная проверка».
```python
n = int(input())
s = 0
while n &gt; 0:
    s = ___
    n = ___
print(s)
``` Ключ: Пропуски s+n%10 и n//10. Для 2041 после тел (204,1),(20,5),(2,5),(0,7), вывод 7. Для 0 тело пропущено, вывод 0. Сохранённый код или ручная трасса с честным статусом проверки. Критерий: Два выражения, четыре состояния и выводы 7/0; файл и реальный запуск только при ПК, иначе явный ручной статус. Помощь: Сначала прибавь последнюю цифру, затем удали её.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Урок резервный: сначала один пробел, затем одна основная работа. A1 — только одна карточка; A2 имеет готовый вариант. Альтернативную незавершённую работу подбирают ДО звонка с полными условиями и тестами, вместо A2, а не в дополнение. Смена роли в паре сохраняется. Билет общий и короткий, без итоговой отметки за весь курс.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13.</a:t>
            </a:r>
          </a:p>
          <a:p>
            <a:r>
              <a:rPr lang="ru-RU"/>
              <a:t>Место в сценарии: 21–28 мин.</a:t>
            </a:r>
          </a:p>
          <a:p>
            <a:r>
              <a:rPr lang="ru-RU"/>
              <a:t>Вопрос: Сохрани исправленную работу.</a:t>
            </a:r>
          </a:p>
          <a:p>
            <a:r>
              <a:rPr lang="ru-RU"/>
              <a:t>Полное условие A2: Готовый вариант завершения работы: восстанови два выражения суммы цифр в коде ниже. n целое 0…9999. До запуска запиши трассу (n,s) для 2041 и отдельно вывод для 0. Сохрани исправленный lesson34.py и проверь один вход на ПК; без ПК подпиши «ручная проверка».
```python
n = int(input())
s = 0
while n &gt; 0:
    s = ___
    n = ___
print(s)
``` Ключ: Пропуски s+n%10 и n//10. Для 2041 после тел (204,1),(20,5),(2,5),(0,7), вывод 7. Для 0 тело пропущено, вывод 0. Сохранённый код или ручная трасса с честным статусом проверки. Критерий: Два выражения, четыре состояния и выводы 7/0; файл и реальный запуск только при ПК, иначе явный ручной статус. Помощь: Сначала прибавь последнюю цифру, затем удали её.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Урок резервный: сначала один пробел, затем одна основная работа. A1 — только одна карточка; A2 имеет готовый вариант. Альтернативную незавершённую работу подбирают ДО звонка с полными условиями и тестами, вместо A2, а не в дополнение. Смена роли в паре сохраняется. Билет общий и короткий, без итоговой отметки за весь курс.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14.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Ручной прогноз не называем запуском.</a:t>
            </a:r>
          </a:p>
          <a:p>
            <a:r>
              <a:rPr lang="ru-RU"/>
              <a:t>Памятка: Двоичная запись: веса справа 1,2,4,8. НЕ меняет истину/ложь; И требует оба истинных, ИЛИ — хотя бы одно. В Python используй текущее состояние; %10 извлекает последнюю цифру, //10 удаляет её. Сначала личный прогноз, затем проверка. Завершение работы подтверждай кодом/трассой и воспроизводимыми случаями, честно отмечая ручную проверку. Модель: Модель отчёта: задача «удвоить x», вход3, ожидание6, факт6, способ «Python» или «вручную», файл lesson.py или «код на бумаге». Отчёт показывает конкретный случай; слово «готово» его не заменяет.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Урок резервный: сначала один пробел, затем одна основная работа. A1 — только одна карточка; A2 имеет готовый вариант. Альтернативную незавершённую работу подбирают ДО звонка с полными условиями и тестами, вместо A2, а не в дополнение. Смена роли в паре сохраняется. Билет общий и короткий, без итоговой отметки за весь курс.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15.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Не выдумывай фактический запуск.</a:t>
            </a:r>
          </a:p>
          <a:p>
            <a:r>
              <a:rPr lang="ru-RU"/>
              <a:t>Полное условие B1: В отчёте о A2 написано только «Готово, получилось 7». Достаточно ли этого для проверки работы? Допиши два контрольных случая с входом, ожиданием, фактом и способом проверки; укажи имя сохранённого файла или что запуск ещё предстоит. Ключ: Недостаточно: неизвестны вход, ожидание и версия/способ проверки. Например 2041→ожидание7→факт7; 0→ожидание0→факт0, каждый с отметкой «Python» или «вручную». Файл lesson34.py при наличии ПК; без ПК «код/трасса на бумаге, реальный запуск предстоит». Не выдумывать запуск. Критерий: Недостаточность записи, два полных случая и честный статус файла/проверки. Числа факта брать из своего выполнения. Помощь: Проверяющий должен воспроизвести твой случай.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Урок резервный: сначала один пробел, затем одна основная работа. A1 — только одна карточка; A2 имеет готовый вариант. Альтернативную незавершённую работу подбирают ДО звонка с полными условиями и тестами, вместо A2, а не в дополнение. Смена роли в паре сохраняется. Билет общий и короткий, без итоговой отметки за весь курс.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16.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Факт бери из своего выполнения.</a:t>
            </a:r>
          </a:p>
          <a:p>
            <a:r>
              <a:rPr lang="ru-RU"/>
              <a:t>Полное условие B1: В отчёте о A2 написано только «Готово, получилось 7». Достаточно ли этого для проверки работы? Допиши два контрольных случая с входом, ожиданием, фактом и способом проверки; укажи имя сохранённого файла или что запуск ещё предстоит. Ключ: Недостаточно: неизвестны вход, ожидание и версия/способ проверки. Например 2041→ожидание7→факт7; 0→ожидание0→факт0, каждый с отметкой «Python» или «вручную». Файл lesson34.py при наличии ПК; без ПК «код/трасса на бумаге, реальный запуск предстоит». Не выдумывать запуск. Критерий: Недостаточность записи, два полных случая и честный статус файла/проверки. Числа факта брать из своего выполнения. Помощь: Проверяющий должен воспроизвести твой случай.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Урок резервный: сначала один пробел, затем одна основная работа. A1 — только одна карточка; A2 имеет готовый вариант. Альтернативную незавершённую работу подбирают ДО звонка с полными условиями и тестами, вместо A2, а не в дополнение. Смена роли в паре сохраняется. Билет общий и короткий, без итоговой отметки за весь курс.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17.</a:t>
            </a:r>
          </a:p>
          <a:p>
            <a:r>
              <a:rPr lang="ru-RU"/>
              <a:t>Место в сценарии: 32–36 мин.</a:t>
            </a:r>
          </a:p>
          <a:p>
            <a:r>
              <a:rPr lang="ru-RU"/>
              <a:t>Вопрос: AI1. Сравни факт с условием.</a:t>
            </a:r>
          </a:p>
          <a:p>
            <a:r>
              <a:rPr lang="ru-RU"/>
              <a:t>Полное условие AI1: Вымышленный ИИ считает сумму цифр просто n%10: «Для 7 и 0 правильно, значит работает для всех n=0…9999». Подбери допустимый контрпример, сравни факт и сумму цифр, назови знакомый способ исправления. Ключ: Например 12: факт2, сумма3. Или 2041: факт1, сумма7. Нужен цикл накопления всех цифр с %10 и уменьшением //10. Два одноцифровых успеха не доказывают общий случай. Принимается любой подходящий контрпример. Критерий: Допустимый контрпример, факт/ожидание и накопление всех цифр, не только последней. Помощь: Проверь число, где есть значащая цифра кроме последней.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Урок резервный: сначала один пробел, затем одна основная работа. A1 — только одна карточка; A2 имеет готовый вариант. Альтернативную незавершённую работу подбирают ДО звонка с полными условиями и тестами, вместо A2, а не в дополнение. Смена роли в паре сохраняется. Билет общий и короткий, без итоговой отметки за весь курс.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18.</a:t>
            </a:r>
          </a:p>
          <a:p>
            <a:r>
              <a:rPr lang="ru-RU"/>
              <a:t>Место в сценарии: 32–36 мин.</a:t>
            </a:r>
          </a:p>
          <a:p>
            <a:r>
              <a:rPr lang="ru-RU"/>
              <a:t>Вопрос: Принимаются разные верные контрпримеры.</a:t>
            </a:r>
          </a:p>
          <a:p>
            <a:r>
              <a:rPr lang="ru-RU"/>
              <a:t>Полное условие AI1: Вымышленный ИИ считает сумму цифр просто n%10: «Для 7 и 0 правильно, значит работает для всех n=0…9999». Подбери допустимый контрпример, сравни факт и сумму цифр, назови знакомый способ исправления. Ключ: Например 12: факт2, сумма3. Или 2041: факт1, сумма7. Нужен цикл накопления всех цифр с %10 и уменьшением //10. Два одноцифровых успеха не доказывают общий случай. Принимается любой подходящий контрпример. Критерий: Допустимый контрпример, факт/ожидание и накопление всех цифр, не только последней. Помощь: Проверь число, где есть значащая цифра кроме последней.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Урок резервный: сначала один пробел, затем одна основная работа. A1 — только одна карточка; A2 имеет готовый вариант. Альтернативную незавершённую работу подбирают ДО звонка с полными условиями и тестами, вместо A2, а не в дополнение. Смена роли в паре сохраняется. Билет общий и короткий, без итоговой отметки за весь курс.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Четыре минуты, условия на бумаге.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9=8+1. Критерий: 2 балла: 9; 8+1. E2: Истина и ложь соответственно. Критерий: 2 балла: истина для ИЛИ; ложь для И. E3: 0 итераций, вывод 0. Критерий: 2 балла: 0 итераций; вывод 0.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Урок резервный: сначала один пробел, затем одна основная работа. A1 — только одна карточка; A2 имеет готовый вариант. Альтернативную незавершённую работу подбирают ДО звонка с полными условиями и тестами, вместо A2, а не в дополнение. Смена роли в паре сохраняется. Билет общий и короткий, без итоговой отметки за весь курс.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Не все карточки одновременно.</a:t>
            </a:r>
          </a:p>
          <a:p>
            <a:r>
              <a:rPr lang="ru-RU"/>
              <a:t>Полное условие H1: Домой 5–7 минут, ПК необязателен. Выбери только один новый случай к своему пробелу: Н — 1110₂ в десятичную с разложением; Л — A=ложь,B=ложь, найти A ИЛИ B и НЕ A; П — вручную сумма цифр 13, состояния (n,s) после тел. Запиши один следующий шаг, если трудность осталась. Ключ: Н:14=8+4+2. Л:ложь и истина. П:(1,3),(0,4), сумма4. Проверять только выбранное, следующий шаг индивидуален. Критерий: Одна полная карточка с основанием и конкретный следующий шаг при необходимости. Помощь: Выбирай к реальной трудности, не все три сразу.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lesson34.py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Урок резервный: сначала один пробел, затем одна основная работа. A1 — только одна карточка; A2 имеет готовый вариант. Альтернативную незавершённую работу подбирают ДО звонка с полными условиями и тестами, вместо A2, а не в дополнение. Смена роли в паре сохраняется. Билет общий и короткий, без итоговой отметки за весь курс.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3D174BE7-8064-F152-574D-ABB8DFF3DA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700138"/>
            <a:ext cx="5314950" cy="2991249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301ACB3E-72E3-65ED-96C9-8D62C6B778FE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СОБЕРИ КУРС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930CF4F0-54B2-E983-1C62-DAC714559E1E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класс · итоги курса
Мой следующий шаг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60006BE5-524B-B280-4591-9B051124FC81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BAC407A3-52EF-076B-1977-F0BBC128C21E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A119385E-DB34-8541-12FE-E2C61D13C79F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8 класс</a:t>
            </a:r>
          </a:p>
        </p:txBody>
      </p:sp>
    </p:spTree>
    <p:extLst>
      <p:ext uri="{BB962C8B-B14F-4D97-AF65-F5344CB8AC3E}">
        <p14:creationId xmlns:p14="http://schemas.microsoft.com/office/powerpoint/2010/main" val="3444224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2B10C35E-23DA-1BBB-2E0B-4D9B75F7130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Выбери конкретную трудность</a:t>
            </a: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3E86D008-8444-5EFA-B9F6-70383381F4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928B0893-97B7-2263-F415-37A94E557DBC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S0. Число, логика или трасса?
Покажи шаг в своей работе.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EB15CB41-372D-8F8A-6491-90B30217FCA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сравнения учеников и отметки.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E545A4DA-471E-B06B-DE9B-3E8C6B0828A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4D4ABA63-03D7-FCB1-1FB7-9BA62A9C0BB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851889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CB7E4E43-D810-5F96-ED83-0F11C5B397F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знакомые опоры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22C9310-7ACB-7926-1080-25B13FC24D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BC8F896C-0DCE-0316-CA2C-4E7173C17DB2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Нового синтаксиса нет.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2FD2AFD3-6919-7023-0E0E-8849782772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730820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3392913203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999122911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Раздел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Действие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515290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Числа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Разложить по разрядам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4668194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Логика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Промежуточные значения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274315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Код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Трасса и проверка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188882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4C326C6E-8F3F-AEEE-AB97-FECF3CB9CC52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урок выбираем адресную коррекцию.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97257B63-F1C6-053F-3D08-F75DAE2F45B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0BDA925B-CC40-0DFE-F6C4-D97BF9C37E5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552355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741EE1DB-0BA8-BDFE-EE09-D26052C27B2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Модели на других данных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6FE93F0-0406-CA42-4586-B88E2B2EDC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B61E58B7-BC9E-8C5D-2B72-42AC6402CE8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101₂=4+1=5.
A ложь, B истина:
(НЕ A) И B истинно.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4ED1763A-C90B-AE98-21CF-1FD91C1AFF2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 </a:t>
            </a: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новые данные.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8DE9FF6B-F602-B5AF-92AD-39D66052201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811E7905-074B-826D-CAB0-B0270A7EAA7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528237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8142B5FA-897A-BF71-08E3-3CCEA3501BE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Диагностика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C41D595-F8C8-835F-5183-F5CB205CB5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4FA791FC-DEEB-3F30-87AF-A7183ACA87D5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1010₂ → десятичное.
НЕ истина.
x=3; x=x+2.
Три ответа и один трудный шаг.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EA480345-96C1-CE5C-DB81-9E519821570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лично, без отметки.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0AC70245-60AC-D2A8-1367-D0BBD0C4677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9EDDF891-3203-E445-0592-7223BC0E21A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262723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69C25E3D-4259-41C9-A738-51F9329F85A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 после проверки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B082D37-D8D7-7938-56E5-89B5D5E3F8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C5222E64-FA3F-8B5C-9C22-D363F155D1A2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7C24FAEE-7A8D-5642-87A4-3D4FFFF82C9B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10; ложь; 5.
Выбери одну трудность
даже при верном, но неуверенном ответе.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AEA1179D-DCDF-75D3-BD3B-52EC5E8E712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требуется делать всё заново.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4ADB3F2B-57D1-27AE-E3BB-FC84E4DBF23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7BE5F890-67A0-DDF3-09B2-BA59E149CEA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220600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3B65716B-6124-AE6E-DB9E-6E51D2F6F5E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Одна карточка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4825AF43-2030-2B1B-7CE9-EB39546C88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8C349DE4-C1C6-2120-A3F6-0CBF08A8FC3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Н: 1101₂ и разложение.
Л: A истина, B ложь;
A И (НЕ B), (A И B) ИЛИ B.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BF19A41E-A23B-B85E-BB81-74B98B9DFD5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Выбери только Н или Л.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79CA37B2-A4EB-CD7B-78B1-855309BA9A1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456A8E16-54BC-E900-6393-B29E4ABB67B4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600079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882E58FA-A3BB-697B-A8D7-F9ECE143986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выбранной карточки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21A69419-12FB-EF37-D89E-A01F907C3F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55B43273-927E-2B26-B7A5-A82833B649DB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6269C8EF-B5AD-703C-401A-49BE98870B2C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Н: 13=8+4+1.
Л: истина; ложь.
Сверь промежуточные шаги.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9CF3DE4E-C815-0462-2345-D52542B5AD3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Другая карточка остаётся резервом.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874F599B-9CE6-054F-DD07-ECC4A1BC7F7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C0104D49-7A00-9A81-8196-EF27FFF9227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33275040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FF7DDB2B-E993-AE22-9CBD-7F2BF8BF385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250DD420-2FEE-FD4A-01CD-4E8F21EAF7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9B13376A-31B3-0D57-94A0-ACDA4483204B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Отведи взгляд.
Смени позу.
Полные две минуты отдыха.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300B3B47-3926-FABC-1DFA-AFB0EC84ADC7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2474816A-F5B5-0F64-90B3-EEB7AB1367C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C10337DB-561F-EC78-1E99-125F69C5081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419365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8BFE7EC2-CFCE-C3BF-49C0-9A7B432E07A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Другая модель цифр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A92F537F-5FE5-33C9-815C-F54EB2684D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769D9C98-BCBE-25E6-3A31-9CA03E733FE3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32, сумма с 0.
(n,s): (3,2) → (0,5).
Сначала цифра, затем уменьшение n.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8CE7072A-0C62-08C6-AD67-B4C61F2A2B7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 </a:t>
            </a: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восстанови выражения.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9A28A3BE-A168-2BF6-0D93-CCB9F3E1C91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8D8D1E1F-0572-5F66-E878-969ACF724A14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355150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231FEEA4-F523-2AB8-6FB2-20334E1618A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Восстановить знакомый код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FDDB27B-ECA8-F212-F2CC-7BD0819A5F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6D73E9C3-B01B-7429-19AE-48DCA65A2591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 цифр не только последняя цифра.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5DD8E944-33B7-7A21-43D5-950D7DB19A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059404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3970155767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517864838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Операция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Роль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36603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n%10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Извлечь цифру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420246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n//10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Удалить цифру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783345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FF9333ED-4874-60A7-1A2A-C48D2D9D7B0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Начальное </a:t>
            </a: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s=0.</a:t>
            </a:r>
            <a:endParaRPr lang="ru-RU" sz="1725" b="1">
              <a:solidFill>
                <a:srgbClr val="2449F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39CDD22F-4422-9F93-058F-88FF9CA6299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05B75F5F-7F17-22DD-271F-97B0AB8A791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470494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7EE9E5CD-A51C-3FA5-D216-444EC3F7899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Заверши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E7BAB22F-FD23-8847-9CE6-68EC76C79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4BA5015F-39D4-B025-0D46-251D27F1C26A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пропуска в готовом коде.
Входы 2041 и 0.
Трасса, прогноз и проверка.
Файл lesson34.py или ручная запись.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407124C8-539B-C5C4-6CC9-A0F04C330ED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 проверки укажи честно.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EBA0DA82-E242-FFB4-2E0E-FCA1D819896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92690E2B-CFDF-1AC8-BEF9-0177CAD43E7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822798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B9B86A95-B4E5-4765-61F2-CE28FA8B4D9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327B1C8-26DB-36C0-4D75-40D4C10CEB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2D149642-242A-F375-ADB0-326880117C2C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D0B6CF44-C1D9-8F35-C2C1-EF932961327B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pt-BR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s=s+n%10; n=n//10.
(204,1)→(20,5)→(2,5)→(0,7).
2041 → 7; 0 → 0.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9C99AA98-B705-E5A8-820A-6D2367883D5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Сохрани исправленную работу.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19127509-BA32-36DA-F7AA-6DE411C135A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45018126-1025-C256-3690-E84E0B1E465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7375120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974901BA-9D12-9066-9025-A721E16504D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показывает отчёт?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4215126-0B79-F42E-4263-106D001D87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B102504B-4698-B21A-FBA3-3E4423508333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Случай должен быть воспроизводимым.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19939F6F-0C14-1A05-D354-50A3730A08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1873617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2584778156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469195469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Нужно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Запись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831470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Вход / ожидание / факт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Точные данные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1766948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Способ / файл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Python </a:t>
                      </a:r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или вручную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979452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51DC3552-A66E-D0AE-A17D-53B13932908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Ручной прогноз не называем запуском.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09A705C8-6D06-A20B-7F98-94677E82E99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D6847023-1F03-47EA-7C7C-901C58C4DFD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719819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7AE5370B-79A2-6982-28D9-0115445DCD9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Отчёт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DEEE3A7-4EC9-A03B-92AB-D4F11036EA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595D5155-841E-BEE1-B127-FDC774D4AE93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«Готово, получилось 7».
Чего не хватает?
Допиши два контрольных случая
и статус сохранения/проверки.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7ACB9E5A-834F-482D-661D-992E2F68757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выдумывай фактический запуск.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633A3B9C-F77A-C0DB-CDED-40DC182A6F3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6FBEA1AA-B931-E061-5AEA-3A50EF1D69D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760282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4A6101EF-444D-26C8-FD17-E3ABDC918CF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Можно воспроизвести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5BB2A55-2256-97EF-730B-ED8CC9259D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44B60149-767A-10BE-7D54-3AF63CDBF507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60931E78-3091-A499-69FB-54865AB64521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2041: ожидание7, факт7.
0: ожидание0, факт0.
Способ проверки и файл
или следующий реальный запуск.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B5B4A19D-FDD4-83C1-C835-0AD5AF51CA2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 бери из своего выполнения.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1BFCAE86-8A8A-B0DA-6B4B-269D1316A4C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D180A74D-E1AD-7866-8086-EDF92931DD9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591297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4D216B6F-A2BE-4CD7-74B3-BA9621EA22A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ИИ проверил только удобное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F373EF3D-62BD-E214-F901-7119B4CAF82E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D9249340-20D0-9B9E-69D0-92D567D69EBA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Сумма цифр = n%10.
«Для 7 и 0 верно, значит всегда».
Найди свой контрпример.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B1FB398-AFE4-BC64-90E1-C96BC917FD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B0D488FB-C1B4-7FB5-DF22-EFB35D405F46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AI1. Сравни факт с условием.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79ED9A36-982D-FAEE-8382-A4669FD0D2C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285C0F5C-2E87-1E07-DDC2-79DA352AC89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8546344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4CA66CF6-D26F-31E1-75E1-AEE4BB534E1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Последней цифры мало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1E679F1-5DF0-7769-409E-1091FBB83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E9CC549F-4DCB-922E-672E-1E686708B37D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C0F558A3-3C3F-E23C-06DB-CAF403E4A450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Например 12: факт2, нужно3.
Накопить все цифры в цикле.
Проверить и другие входы.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3768B1B8-3BCD-04A9-6EE6-3B086368ED3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Принимаются разные верные контрпримеры.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3830D33D-CFFB-7D8F-217C-20B746B00EA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2A8ABA82-63FC-999E-196C-7F531F31748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4601455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DD00D2EF-1DF7-CE6A-4252-DBEC5FFFE36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 итог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670D423-395D-0D28-604C-D936281F2E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7858C73E-1097-221A-38C9-B0A691B4A9E9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Двоичная запись.
E2. ИЛИ и И.
E3. Исходно ложный while.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6DC573AA-29E7-5151-06C1-87C598C8F81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минуты, условия на бумаге.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30029846-18AC-4045-AC99-69A1BE897E0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665F3A7F-4A9C-6D7A-FCEA-015F0679AB9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398764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FB76E2F4-E321-9C2B-625C-FA2525B098C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 следующий шаг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A6F631ED-9C90-5E5E-43A1-0F592F9D02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A5035BEA-8673-2ACE-4EA5-074B8465A801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H1: выбери Н, Л или П.
Новый случай к своему пробелу.
5–7 минут с опорой.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D661D8EB-CD67-8841-23DC-D89608A50B2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все карточки одновременно.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982B6735-C514-E241-83FC-608B04A9205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7351FDDC-140C-13C8-F89D-D6AD63EF2E6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0994876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9458</Words>
  <Application>Microsoft Office PowerPoint</Application>
  <DocSecurity>0</DocSecurity>
  <PresentationFormat>Широкоэкранный</PresentationFormat>
  <Paragraphs>340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2026-10-25T15:53:45Z</dcterms:modified>
</cp:coreProperties>
</file>