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0–5 мин.</a:t>
            </a:r>
          </a:p>
          <a:p>
            <a:r>
              <a:rPr lang="ru-RU"/>
              <a:t>Вопрос: Сначала обязательный поисковый старт.</a:t>
            </a:r>
          </a:p>
          <a:p>
            <a:r>
              <a:rPr lang="ru-RU"/>
              <a:t>Полное условие S0: Первые5минут. Если свой поиск004 ещё не выполнен, сам открой подготовленный расширенный поиск (пример https://www.google.com/advanced_search?hl=ru): «Со словами» — «Солнечная система модель», «Без слов» — «игра», затем «Найти». Запиши сервис, время, оба поля и название/адрес кандидата. При пустоте замени слово «модель» на «схема»; две пустые выдачи честно запиши и покажи учителю. Если поиск выполнен, покажи свою запись и назови один предел вывода из выдачи. Затем устно: сам факт работы в браузере доказывает, что файл хранится на сервере? Ключ: Незавершивший действительно отправляет запрос и фиксирует наблюдение; чужой показ и бумажный прогноз не засчитывают. Завершивший показывает свою запись и ограничение: кандидат требует проверки, число результатов не постоянно. Браузер сам по себе не доказывает серверную копию: место сохранения определяется приложением и настройками. Критерий: Поиск подтверждён собственным действием/записью либо остаётся явно незавершённым. Устный вывод о браузере не расширен до гарантии облачного хранения. Помощь: Для запроса используй уже проверенные учителем два поля; для вопроса отдели способ запуска приложения от места данных.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0–5 мин.</a:t>
            </a:r>
          </a:p>
          <a:p>
            <a:r>
              <a:rPr lang="ru-RU"/>
              <a:t>Вопрос: Порядок поиска на листе, каждый действует сам.</a:t>
            </a:r>
          </a:p>
          <a:p>
            <a:r>
              <a:rPr lang="ru-RU"/>
              <a:t>Полное условие S0: Первые5минут. Если свой поиск004 ещё не выполнен, сам открой подготовленный расширенный поиск (пример https://www.google.com/advanced_search?hl=ru): «Со словами» — «Солнечная система модель», «Без слов» — «игра», затем «Найти». Запиши сервис, время, оба поля и название/адрес кандидата. При пустоте замени слово «модель» на «схема»; две пустые выдачи честно запиши и покажи учителю. Если поиск выполнен, покажи свою запись и назови один предел вывода из выдачи. Затем устно: сам факт работы в браузере доказывает, что файл хранится на сервере? Ключ: Незавершивший действительно отправляет запрос и фиксирует наблюдение; чужой показ и бумажный прогноз не засчитывают. Завершивший показывает свою запись и ограничение: кандидат требует проверки, число результатов не постоянно. Браузер сам по себе не доказывает серверную копию: место сохранения определяется приложением и настройками. Критерий: Поиск подтверждён собственным действием/записью либо остаётся явно незавершённым. Устный вывод о браузере не расширен до гарантии облачного хранения. Помощь: Для запроса используй уже проверенные учителем два поля; для вопроса отдели способ запуска приложения от места данных.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Что нужно для разговора, что — для документа?</a:t>
            </a:r>
          </a:p>
          <a:p>
            <a:r>
              <a:rPr lang="ru-RU"/>
              <a:t>Памятка: Интернет поддерживает разные сервисы: почта — сообщения, конференция — одновременный разговор, хранилище — доступ к файлам, онлайн-офис — создание и совместная правка документов. Текстовый редактор работает с текстом, графический — с изображением, редактор кода — с программным текстом; исполнение языка проверяют отдельно. Google Документы/Word web, Photopea и vscode.dev — примеры, а не обязательная личная регистрация. Место сохранения не определяется одним фактом работы в браузере. При онлайн-работе сервис может автоматически сохранять документ; ожидание отправки ещё не доказывает серверную версию. Отдельная скачанная копия без заданной синхронизации меняется отдельно. В общем исходнике сначала сверяют актуальный текст, затем добавляют свой фрагмент, подтверждают сохранение и проверяют повторным открытием в онлайн-режиме. Не заменяют весь документ старой копией. Роль редактора нужна для изменения, круг доступа проверяют отдельно. В учебных документах нет настоящих личных данных. Справочный сервис сообщает сведения, геоинформационный показывает объекты и маршруты на карте; открытый образовательный ресурс даёт учебный материал. Торговый сервис помогает выбрать товар, развлекательный — игру или видео. Портал госуслуг, например Госуслуги РФ, позволяет узнать официальный порядок получения услуги; подача заявления может требовать разрешённого входа. На уроке только выбираем подходящую функцию, ничего не покупаем и не подаём. Правка меняет основной текст, комментарий обсуждает выбранный фрагмент, версия — состояние документа в истории изменений. Комментарий сам не заменяет текст. Возможность комментирования, историю версий и признаки сохранения учитель проверяет в выбранном школьном сервисе. Конкретный пример — услуга «Запись в кружки и секции»: запись на программы дополнительного образования через Госуслуги описана Минпросвещения РФ. Доступность программы и порядок для своего региона проверяют отдельно. На уроке только соотносим цель с услугой, реальные заявления не подаём. Модель: Образец: общий список идей удобен в текстовом онлайн-офисе. Для изменения рисунка выбирают графический редактор, для изменения Python-текста — редактор кода. Название приложения не заменяет проверку нужной функции и школьного доступа.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Где проверять возможность исполнения кода?</a:t>
            </a:r>
          </a:p>
          <a:p>
            <a:r>
              <a:rPr lang="ru-RU"/>
              <a:t>Памятка: Интернет поддерживает разные сервисы: почта — сообщения, конференция — одновременный разговор, хранилище — доступ к файлам, онлайн-офис — создание и совместная правка документов. Текстовый редактор работает с текстом, графический — с изображением, редактор кода — с программным текстом; исполнение языка проверяют отдельно. Google Документы/Word web, Photopea и vscode.dev — примеры, а не обязательная личная регистрация. Место сохранения не определяется одним фактом работы в браузере. При онлайн-работе сервис может автоматически сохранять документ; ожидание отправки ещё не доказывает серверную версию. Отдельная скачанная копия без заданной синхронизации меняется отдельно. В общем исходнике сначала сверяют актуальный текст, затем добавляют свой фрагмент, подтверждают сохранение и проверяют повторным открытием в онлайн-режиме. Не заменяют весь документ старой копией. Роль редактора нужна для изменения, круг доступа проверяют отдельно. В учебных документах нет настоящих личных данных. Справочный сервис сообщает сведения, геоинформационный показывает объекты и маршруты на карте; открытый образовательный ресурс даёт учебный материал. Торговый сервис помогает выбрать товар, развлекательный — игру или видео. Портал госуслуг, например Госуслуги РФ, позволяет узнать официальный порядок получения услуги; подача заявления может требовать разрешённого входа. На уроке только выбираем подходящую функцию, ничего не покупаем и не подаём. Правка меняет основной текст, комментарий обсуждает выбранный фрагмент, версия — состояние документа в истории изменений. Комментарий сам не заменяет текст. Возможность комментирования, историю версий и признаки сохранения учитель проверяет в выбранном школьном сервисе. Конкретный пример — услуга «Запись в кружки и секции»: запись на программы дополнительного образования через Госуслуги описана Минпросвещения РФ. Доступность программы и порядок для своего региона проверяют отдельно. На уроке только соотносим цель с услугой, реальные заявления не подаём. Модель: Образец: общий список идей удобен в текстовом онлайн-офисе. Для изменения рисунка выбирают графический редактор, для изменения Python-текста — редактор кода. Название приложения не заменяет проверку нужной функции и школьного доступа.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Что доказано и чего ещё не доказали?</a:t>
            </a:r>
          </a:p>
          <a:p>
            <a:r>
              <a:rPr lang="ru-RU"/>
              <a:t>Полное условие C1: В условном онлайн-редакторе виден новый абзац. Сеть отключена, статус «Изменения ожидают отправки». Можно ли уже утверждать, что партнёр получил этот абзац с сервера? Назови нужную проверку после восстановления связи. Ключ: Нет: видимость текста на текущем устройстве не подтверждает его отправку. После восстановления связи дождаться подтверждения серверного сохранения по правилам сервиса и проверить актуальный общий документ через разрешённое открытие/повторное чтение. Критерий: Верный результат и конкретное основание из условия; принимаются эквивалентные обоснованные формулировки. Помощь: Сравни «вижу у себя» и «сервис подтвердил серверную копию».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Не заменяй подтверждение надеждой.</a:t>
            </a:r>
          </a:p>
          <a:p>
            <a:r>
              <a:rPr lang="ru-RU"/>
              <a:t>Полное условие C1: В условном онлайн-редакторе виден новый абзац. Сеть отключена, статус «Изменения ожидают отправки». Можно ли уже утверждать, что партнёр получил этот абзац с сервера? Назови нужную проверку после восстановления связи. Ключ: Нет: видимость текста на текущем устройстве не подтверждает его отправку. После восстановления связи дождаться подтверждения серверного сохранения по правилам сервиса и проверить актуальный общий документ через разрешённое открытие/повторное чтение. Критерий: Верный результат и конкретное основание из условия; принимаются эквивалентные обоснованные формулировки. Помощь: Сравни «вижу у себя» и «сервис подтвердил серверную копию».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11–15 мин.</a:t>
            </a:r>
          </a:p>
          <a:p>
            <a:r>
              <a:rPr lang="ru-RU"/>
              <a:t>Вопрос: Функцию запуска языка проверяем отдельно.</a:t>
            </a:r>
          </a:p>
          <a:p>
            <a:r>
              <a:rPr lang="ru-RU"/>
              <a:t>Полное условие A1: Нужно:1)вместе написать объявление;2)изменить рисунок значка;3)отредактировать код. По памятке выбери для каждого тип редактора и пример.4)Вымышленная семья хочет узнать о записи ребёнка на программу дополнительного образования. Назови конкретную услугу из памятки и портал, не подавая заявление. Доказывает ли браузерный редактор кода запуск любого Python-кода? Ключ: 1 — текстовый онлайн-редактор, например Google Документы/Word web;2 — графический, например Photopea;3 — редактор кода, например vscode.dev.4 — «Запись в кружки и секции» на портале Госуслуг: запись на программы дополнительного образования. Условия конкретной программы/региона проверяют отдельно. Реальные заявления и личные входы не выполняют. Возможность запуска конкретного языка проверяют отдельно; браузерное редактирование не гарантирует выполнение любого кода. Критерий: Три соответствия редактору и примеры; конкретная услуга записи в кружки/секции на Госуслугах; нет гарантии исполнения любого Python. Эквивалентные подходящие примеры редакторов принимаются. Помощь: Сначала тип объекта — текст, рисунок или код. Затем найди в памятке конкретную услугу для дополнительного образования; одно название портала не называет саму услугу.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11–15 мин.</a:t>
            </a:r>
          </a:p>
          <a:p>
            <a:r>
              <a:rPr lang="ru-RU"/>
              <a:t>Вопрос: Примеры на памятке; школьный доступ проверен заранее.</a:t>
            </a:r>
          </a:p>
          <a:p>
            <a:r>
              <a:rPr lang="ru-RU"/>
              <a:t>Полное условие A1: Нужно:1)вместе написать объявление;2)изменить рисунок значка;3)отредактировать код. По памятке выбери для каждого тип редактора и пример.4)Вымышленная семья хочет узнать о записи ребёнка на программу дополнительного образования. Назови конкретную услугу из памятки и портал, не подавая заявление. Доказывает ли браузерный редактор кода запуск любого Python-кода? Ключ: 1 — текстовый онлайн-редактор, например Google Документы/Word web;2 — графический, например Photopea;3 — редактор кода, например vscode.dev.4 — «Запись в кружки и секции» на портале Госуслуг: запись на программы дополнительного образования. Условия конкретной программы/региона проверяют отдельно. Реальные заявления и личные входы не выполняют. Возможность запуска конкретного языка проверяют отдельно; браузерное редактирование не гарантирует выполнение любого кода. Критерий: Три соответствия редактору и примеры; конкретная услуга записи в кружки/секции на Госуслугах; нет гарантии исполнения любого Python. Эквивалентные подходящие примеры редакторов принимаются. Помощь: Сначала тип объекта — текст, рисунок или код. Затем найди в памятке конкретную услугу для дополнительного образования; одно название портала не называет саму услугу.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чтения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условии A2 синхронизации нет.</a:t>
            </a:r>
          </a:p>
          <a:p>
            <a:r>
              <a:rPr lang="ru-RU"/>
              <a:t>Памятка: Интернет поддерживает разные сервисы: почта — сообщения, конференция — одновременный разговор, хранилище — доступ к файлам, онлайн-офис — создание и совместная правка документов. Текстовый редактор работает с текстом, графический — с изображением, редактор кода — с программным текстом; исполнение языка проверяют отдельно. Google Документы/Word web, Photopea и vscode.dev — примеры, а не обязательная личная регистрация. Место сохранения не определяется одним фактом работы в браузере. При онлайн-работе сервис может автоматически сохранять документ; ожидание отправки ещё не доказывает серверную версию. Отдельная скачанная копия без заданной синхронизации меняется отдельно. В общем исходнике сначала сверяют актуальный текст, затем добавляют свой фрагмент, подтверждают сохранение и проверяют повторным открытием в онлайн-режиме. Не заменяют весь документ старой копией. Роль редактора нужна для изменения, круг доступа проверяют отдельно. В учебных документах нет настоящих личных данных. Справочный сервис сообщает сведения, геоинформационный показывает объекты и маршруты на карте; открытый образовательный ресурс даёт учебный материал. Торговый сервис помогает выбрать товар, развлекательный — игру или видео. Портал госуслуг, например Госуслуги РФ, позволяет узнать официальный порядок получения услуги; подача заявления может требовать разрешённого входа. На уроке только выбираем подходящую функцию, ничего не покупаем и не подаём. Правка меняет основной текст, комментарий обсуждает выбранный фрагмент, версия — состояние документа в истории изменений. Комментарий сам не заменяет текст. Возможность комментирования, историю версий и признаки сохранения учитель проверяет в выбранном школьном сервисе. Конкретный пример — услуга «Запись в кружки и секции»: запись на программы дополнительного образования через Госуслуги описана Минпросвещения РФ. Доступность программы и порядок для своего региона проверяют отдельно. На уроке только соотносим цель с услугой, реальные заявления не подаём. Модель: Образец: общий исходник содержит две новые строки, а отдельная вчерашняя копия — одну. Если синхронизации нет, изменение вчерашнего файла не меняет общий. Полная замена старой копией может потерять новую строку. Нужное добавляют в актуальный исходник после сравнения.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Где сохранилась строка партнёра?</a:t>
            </a:r>
          </a:p>
          <a:p>
            <a:r>
              <a:rPr lang="ru-RU"/>
              <a:t>Памятка: Интернет поддерживает разные сервисы: почта — сообщения, конференция — одновременный разговор, хранилище — доступ к файлам, онлайн-офис — создание и совместная правка документов. Текстовый редактор работает с текстом, графический — с изображением, редактор кода — с программным текстом; исполнение языка проверяют отдельно. Google Документы/Word web, Photopea и vscode.dev — примеры, а не обязательная личная регистрация. Место сохранения не определяется одним фактом работы в браузере. При онлайн-работе сервис может автоматически сохранять документ; ожидание отправки ещё не доказывает серверную версию. Отдельная скачанная копия без заданной синхронизации меняется отдельно. В общем исходнике сначала сверяют актуальный текст, затем добавляют свой фрагмент, подтверждают сохранение и проверяют повторным открытием в онлайн-режиме. Не заменяют весь документ старой копией. Роль редактора нужна для изменения, круг доступа проверяют отдельно. В учебных документах нет настоящих личных данных. Справочный сервис сообщает сведения, геоинформационный показывает объекты и маршруты на карте; открытый образовательный ресурс даёт учебный материал. Торговый сервис помогает выбрать товар, развлекательный — игру или видео. Портал госуслуг, например Госуслуги РФ, позволяет узнать официальный порядок получения услуги; подача заявления может требовать разрешённого входа. На уроке только выбираем подходящую функцию, ничего не покупаем и не подаём. Правка меняет основной текст, комментарий обсуждает выбранный фрагмент, версия — состояние документа в истории изменений. Комментарий сам не заменяет текст. Возможность комментирования, историю версий и признаки сохранения учитель проверяет в выбранном школьном сервисе. Конкретный пример — услуга «Запись в кружки и секции»: запись на программы дополнительного образования через Госуслуги описана Минпросвещения РФ. Доступность программы и порядок для своего региона проверяют отдельно. На уроке только соотносим цель с услугой, реальные заявления не подаём. Модель: Образец: общий исходник содержит две новые строки, а отдельная вчерашняя копия — одну. Если синхронизации нет, изменение вчерашнего файла не меняет общий. Полная замена старой копией может потерять новую строку. Нужное добавляют в актуальный исходник после сравнения.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21–26 мин.</a:t>
            </a:r>
          </a:p>
          <a:p>
            <a:r>
              <a:rPr lang="ru-RU"/>
              <a:t>Вопрос: Полные данные на листе, сначала личный ответ.</a:t>
            </a:r>
          </a:p>
          <a:p>
            <a:r>
              <a:rPr lang="ru-RU"/>
              <a:t>Полное условие A2: Вымышленные данные. Общий документ на сервере: версия2, строки «А: книгаК1» и «Б: книгаК2». В Загрузках — отдельная версия1, только «А: книгаК1»; эта копия по условию не синхронизируется. Ученик дописал в ней «В: книгаК3». Что точно изменилось? Что нужно сделать для общей правки, не потеряв строку партнёра? Ключ: Точно изменилась отдельная локальная версия1; серверная версия2 сама не изменилась. Открыть актуальный общий документ через разрешённую школьную ссылку, сверить обе существующие строки и добавить только нужную новую строку. Не заменять весь исходник устаревшей копией. Критерий: Различены локальная и серверная версии; добавляется только новый фрагмент с сохранением строкиБ. Помощь: Сопоставь место, версию и явно заданное отсутствие синхронизации.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21–26 мин.</a:t>
            </a:r>
          </a:p>
          <a:p>
            <a:r>
              <a:rPr lang="ru-RU"/>
              <a:t>Вопрос: Не заменяй всё устаревшей версией.</a:t>
            </a:r>
          </a:p>
          <a:p>
            <a:r>
              <a:rPr lang="ru-RU"/>
              <a:t>Полное условие A2: Вымышленные данные. Общий документ на сервере: версия2, строки «А: книгаК1» и «Б: книгаК2». В Загрузках — отдельная версия1, только «А: книгаК1»; эта копия по условию не синхронизируется. Ученик дописал в ней «В: книгаК3». Что точно изменилось? Что нужно сделать для общей правки, не потеряв строку партнёра? Ключ: Точно изменилась отдельная локальная версия1; серверная версия2 сама не изменилась. Открыть актуальный общий документ через разрешённую школьную ссылку, сверить обе существующие строки и добавить только нужную новую строку. Не заменять весь исходник устаревшей копией. Критерий: Различены локальная и серверная версии; добавляется только новый фрагмент с сохранением строкиБ. Помощь: Сопоставь место, версию и явно заданное отсутствие синхронизации.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26–34 мин.</a:t>
            </a:r>
          </a:p>
          <a:p>
            <a:r>
              <a:rPr lang="ru-RU"/>
              <a:t>Вопрос: Как отличить обсуждение от правки текста?</a:t>
            </a:r>
          </a:p>
          <a:p>
            <a:r>
              <a:rPr lang="ru-RU"/>
              <a:t>Памятка: Интернет поддерживает разные сервисы: почта — сообщения, конференция — одновременный разговор, хранилище — доступ к файлам, онлайн-офис — создание и совместная правка документов. Текстовый редактор работает с текстом, графический — с изображением, редактор кода — с программным текстом; исполнение языка проверяют отдельно. Google Документы/Word web, Photopea и vscode.dev — примеры, а не обязательная личная регистрация. Место сохранения не определяется одним фактом работы в браузере. При онлайн-работе сервис может автоматически сохранять документ; ожидание отправки ещё не доказывает серверную версию. Отдельная скачанная копия без заданной синхронизации меняется отдельно. В общем исходнике сначала сверяют актуальный текст, затем добавляют свой фрагмент, подтверждают сохранение и проверяют повторным открытием в онлайн-режиме. Не заменяют весь документ старой копией. Роль редактора нужна для изменения, круг доступа проверяют отдельно. В учебных документах нет настоящих личных данных. Справочный сервис сообщает сведения, геоинформационный показывает объекты и маршруты на карте; открытый образовательный ресурс даёт учебный материал. Торговый сервис помогает выбрать товар, развлекательный — игру или видео. Портал госуслуг, например Госуслуги РФ, позволяет узнать официальный порядок получения услуги; подача заявления может требовать разрешённого входа. На уроке только выбираем подходящую функцию, ничего не покупаем и не подаём. Правка меняет основной текст, комментарий обсуждает выбранный фрагмент, версия — состояние документа в истории изменений. Комментарий сам не заменяет текст. Возможность комментирования, историю версий и признаки сохранения учитель проверяет в выбранном школьном сервисе. Конкретный пример — услуга «Запись в кружки и секции»: запись на программы дополнительного образования через Госуслуги описана Минпросвещения РФ. Доступность программы и порядок для своего региона проверяют отдельно. На уроке только соотносим цель с услугой, реальные заявления не подаём. Модель: Образец: в общем документе участник добавил учебную фразу в свою строку и оставил к ней отдельный комментарий-вопрос. Комментарий не заменил основной текст. После подтверждения сервиса и повторного открытия при работающей сети прочитаны фраза и комментарий; чужая строка осталась. Версия обозначает состояние документа в истории изменений, а не комментарий.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26–34 мин.</a:t>
            </a:r>
          </a:p>
          <a:p>
            <a:r>
              <a:rPr lang="ru-RU"/>
              <a:t>Вопрос: Полные инструкции на листе,1+3+3+1минуты.</a:t>
            </a:r>
          </a:p>
          <a:p>
            <a:r>
              <a:rPr lang="ru-RU"/>
              <a:t>Полное условие B1: Практика в подготовленном школьном онлайн-офисе. Паре дан общий документ «Учебный книжный обмен» с пустыми строками «А:»/«Б:»; редактирование и комментарии разрешены заранее. Каждый по очереди добавь в свою строку осмысленное предложение из4–8слов о правилах вымышленного обмена. К своей фразе добавь короткий комментарий по вопросу к этой фразе; комментарий не вписывай вместо основного текста. Настоящие данные и @упоминания не используй. Дождись подтверждения сохранения в сервисе, вернись к списку и снова открой общий исходник при работающей сети. Прочитай свою фразу, открой свой комментарий и проверь сохранность строки партнёра. Лично запиши место документа, фразу, комментарий, наблюдённый статус и результат повторного открытия. Каждый работает за клавиатурой сам. Если сохранение не подтверждено, отметь это и позови учителя, не придумывай результат. После второго ввода оба по очереди ещё раз проверяют две готовые фразы и комментарии — последняя1минута B1; первый ранний просмотр мог застать строку партнёра пустой. Ключ: Каждый внёс собственную осмысленную фразу и отдельный комментарий к ней, сохранив чужую строку. Например фраза «Вымышленные книги обозначаем короткими кодами», комментарий «Какой формат кода выберем?»; иной подходящий текст принимается. Комментарий обсуждает фрагмент, основной текст от самого комментария не заменяется. Каждый фиксирует место общего исходника, свою фразу/комментарий, конкретный статус и фактическое наличие обоих после повторного открытия онлайн. При сбое нельзя утверждать серверное сохранение, результат остаётся незавершённым. Финальная сверка обоих после двух вводов подтверждает наличие двух готовых фраз и комментариев; сохранение пустой строки до второго ввода не подменяет эту сверку. Критерий: У каждого собственная содержательная правка и отдельный комментарий; личная запись, подтверждение сервиса и фактическое повторное чтение, текст партнёра сохранён. При сбое цифровой результат пока не подтверждён. Помощь: Работай в своей строке, выдели свою фразу для комментария. Учитель заранее показывает конкретную кнопку школьного сервиса. Проверяй общий исходник и отдельный комментарий.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26–34 мин.</a:t>
            </a:r>
          </a:p>
          <a:p>
            <a:r>
              <a:rPr lang="ru-RU"/>
              <a:t>Вопрос: Название сервиса и факт наблюдения запиши.</a:t>
            </a:r>
          </a:p>
          <a:p>
            <a:r>
              <a:rPr lang="ru-RU"/>
              <a:t>Полное условие B1: Практика в подготовленном школьном онлайн-офисе. Паре дан общий документ «Учебный книжный обмен» с пустыми строками «А:»/«Б:»; редактирование и комментарии разрешены заранее. Каждый по очереди добавь в свою строку осмысленное предложение из4–8слов о правилах вымышленного обмена. К своей фразе добавь короткий комментарий по вопросу к этой фразе; комментарий не вписывай вместо основного текста. Настоящие данные и @упоминания не используй. Дождись подтверждения сохранения в сервисе, вернись к списку и снова открой общий исходник при работающей сети. Прочитай свою фразу, открой свой комментарий и проверь сохранность строки партнёра. Лично запиши место документа, фразу, комментарий, наблюдённый статус и результат повторного открытия. Каждый работает за клавиатурой сам. Если сохранение не подтверждено, отметь это и позови учителя, не придумывай результат. После второго ввода оба по очереди ещё раз проверяют две готовые фразы и комментарии — последняя1минута B1; первый ранний просмотр мог застать строку партнёра пустой. Ключ: Каждый внёс собственную осмысленную фразу и отдельный комментарий к ней, сохранив чужую строку. Например фраза «Вымышленные книги обозначаем короткими кодами», комментарий «Какой формат кода выберем?»; иной подходящий текст принимается. Комментарий обсуждает фрагмент, основной текст от самого комментария не заменяется. Каждый фиксирует место общего исходника, свою фразу/комментарий, конкретный статус и фактическое наличие обоих после повторного открытия онлайн. При сбое нельзя утверждать серверное сохранение, результат остаётся незавершённым. Финальная сверка обоих после двух вводов подтверждает наличие двух готовых фраз и комментариев; сохранение пустой строки до второго ввода не подменяет эту сверку. Критерий: У каждого собственная содержательная правка и отдельный комментарий; личная запись, подтверждение сервиса и фактическое повторное чтение, текст партнёра сохранён. При сбое цифровой результат пока не подтверждён. Помощь: Работай в своей строке, выдели свою фразу для комментария. Учитель заранее показывает конкретную кнопку школьного сервиса. Проверяй общий исходник и отдельный комментарий.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34–38 мин.</a:t>
            </a:r>
          </a:p>
          <a:p>
            <a:r>
              <a:rPr lang="ru-RU"/>
              <a:t>Вопрос: AI1. Две ошибки и исправление по A2.</a:t>
            </a:r>
          </a:p>
          <a:p>
            <a:r>
              <a:rPr lang="ru-RU"/>
              <a:t>Полное условие AI1: Вымышленный ИИ: «Чтобы все увидели твою правку, замени целиком общий документ своей старой скачанной копией. Всё в браузере синхронизируется само, сравнивать версии не нужно». Какие две ошибки здесь есть? Предложи исправление по данным A2. Ключ: Браузер не гарантирует синхронизацию отдельной копии; полная замена старой версией может стереть более новую строкуБ. Проверить актуальный общий исходник и добавить только новую строкуВ, сохранив уже имеющиеся А/Б; дождаться подтверждения и повторно проверить. Критерий: Верный результат и конкретное основание из условия; принимаются эквивалентные обоснованные формулировки. Помощь: Проверь и утверждение о синхронизации, и последствия замены всего текста.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34–38 мин.</a:t>
            </a:r>
          </a:p>
          <a:p>
            <a:r>
              <a:rPr lang="ru-RU"/>
              <a:t>Вопрос: Правку сохрани и проверь в общем исходнике.</a:t>
            </a:r>
          </a:p>
          <a:p>
            <a:r>
              <a:rPr lang="ru-RU"/>
              <a:t>Полное условие AI1: Вымышленный ИИ: «Чтобы все увидели твою правку, замени целиком общий документ своей старой скачанной копией. Всё в браузере синхронизируется само, сравнивать версии не нужно». Какие две ошибки здесь есть? Предложи исправление по данным A2. Ключ: Браузер не гарантирует синхронизацию отдельной копии; полная замена старой версией может стереть более новую строкуБ. Проверить актуальный общий исходник и добавить только новую строкуВ, сохранив уже имеющиеся А/Б; дождаться подтверждения и повторно проверить. Критерий: Верный результат и конкретное основание из условия; принимаются эквивалентные обоснованные формулировки. Помощь: Проверь и утверждение о синхронизации, и последствия замены всего текста.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1 — графический редактор.2 — услуга «Запись в кружки и секции» на Госуслугах для программ дополнительного образования. Порядок и доступность программы/региона проверяют отдельно, здесь нет подачи заявления. Критерий: 1балл за графический редактор;1за конкретную услугу записи в кружки/секции и Госуслуги, а не одно слово «портал». E2: Нет: изменена отдельная локальная копия, автоматическая передача в общий исходник прямо исключена условием. Критерий: 1балл за «нет»,1за заданное отсутствие синхронизации. E3: Не доказано, что новая версия уже сохранена на сервере/доступна партнёру. После восстановления связи дождаться подтверждения сохранения и проверить актуальный общий исходник через разрешённое открытие. Критерий: 1балл за отсутствие гарантии серверного сохранения,1за проверку после подтверждения.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5–7минут с памяткой. Тест отдельно.</a:t>
            </a:r>
          </a:p>
          <a:p>
            <a:r>
              <a:rPr lang="ru-RU"/>
              <a:t>Полное условие H1: Дома,5–7минут, на бумаге. Для вымышленной команды подготовь протокол совместной правки из четырёх шагов: открыть правильный исходник, внести свой фрагмент, подтвердить сохранение, проверить результат. Отдельно укажи, что делать со старой скачанной копией. Новые аккаунты и настоящий общий документ дома не нужны. Ключ: Открыть разрешённый актуальный общий документ; сверить существующий текст и добавить только свой фрагмент; дождаться подтверждения; повторно открыть общий исходник и прочитать свою и чужую строки. Старую копию не подставлять вместо всего актуального текста, нужное из неё переносить осмысленно после сравнения. Критерий: Верный результат и конкретное основание из условия; принимаются эквивалентные обоснованные формулировки. Помощь: Свяжи каждый шаг с риском перепутать место или потерять правку. Первые5минут обязательны для завершения/проверки поиска004 по S0: формы заранее открыты,15пар работают2+2минуты и1минута записи; уже завершившие показывают личную запись и объясняют предел вывода. Отмечайте невыполненную практику отдельно. Затем используйте заранее выбранный разрешённый школьный онлайн-офис. До звонка подготовьте15документов «Учебный книжный обмен — параN» с заголовком и строкамиА/Б; проверьте редактирование и комментарии, наличие истории версий, подтверждение сохранения и повторное открытие с подготовленного разрешённого места. Не регистрируйте личные аккаунты и не передавайте личные пароли. Напишите адрес школьного сервиса и путь/ссылку каждой пары, конкретную кнопку комментария к выделению, способ просмотра версии без восстановления, конкретный признак завершённого сохранения и способ вернуться к списку. Учитель знает свою среду; автор не проводил её сетевой прогон. B1:1минута инструкция,3минуты первый ученик пишет фразу и комментарий/проверяет/фиксирует,3минуты второй,1минута финальной сверки обоих после двух вводов. Первый ранний просмотр может застать пустую строкуБ; его недостаточно для финального наличия двух вкладов. Версию только различают по подготовленной модели, историю не восстанавливают. При30ПК оба участника пары работают в разных выделенных строках, не заменяя весь текст; каждый открывает и проверяет свою правку. Разовая подготовка документов/прав и проверка сети отдельно от10–15минут знакомства с планом. При сбое результат не выдумывают, сохраняют личный черновик доступным школьным способом и отмечают необходимость цифровой доработки, в том числе в резерве034.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https://support.google.com/docs/answer/49114?hl=ru</a:t>
            </a:r>
          </a:p>
          <a:p>
            <a:r>
              <a:rPr lang="ru-RU"/>
              <a:t>https://support.microsoft.com/en-us/word/save-a-copy-of-a-word-for-the-web-doc-in-the-cloud</a:t>
            </a:r>
          </a:p>
          <a:p>
            <a:r>
              <a:rPr lang="ru-RU"/>
              <a:t>https://www.photopea.com/learn/</a:t>
            </a:r>
          </a:p>
          <a:p>
            <a:r>
              <a:rPr lang="ru-RU"/>
              <a:t>https://code.visualstudio.com/docs/remote/vscode-web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https://support.google.com/docs/answer/65129?hl=ru</a:t>
            </a:r>
          </a:p>
          <a:p>
            <a:r>
              <a:rPr lang="ru-RU"/>
              <a:t>https://support.google.com/docs/answer/190843?hl=ru</a:t>
            </a:r>
          </a:p>
          <a:p>
            <a:r>
              <a:rPr lang="ru-RU"/>
              <a:t>https://www.gosuslugi.ru/</a:t>
            </a:r>
          </a:p>
          <a:p>
            <a:r>
              <a:rPr lang="ru-RU"/>
              <a:t>https://edu.gov.ru/press/10154/sergey-kravcov-oboznachil-napravleniya-razvitiya-dopolnitelnogo-obrazovaniya-v-rossii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4CA5687-C8AA-43CE-60D7-74B7B3830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56" y="2457450"/>
            <a:ext cx="5214938" cy="3476625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D37839C9-ADDD-85CC-CF77-E1730DF3ECB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СЕРВИСЫ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7E4C64DA-69F5-D07E-3CE0-1FE5C4FE0714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документ.
Свой текст и проверка.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77102B04-1D75-5001-6A01-D99687B30DA0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5D92A486-C7EE-AE35-955D-CCE84D42B40E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0FD57853-4C1F-D4DC-94BB-B62851CE8E6B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184571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0646A98E-F17F-0C96-9868-B92A0D52508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Первые пять минут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9021E2F-E0EC-2469-12C6-2D345F896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B8B3E270-A459-6BC9-02C6-6C23A3576D8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Заверши свой поиск004
или проверь личную запись.
Браузер доказывает облачное хранение?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1E8BA49F-A6E6-314C-EBC6-3CBEC43A712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поиска на листе, каждый действует сам.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70479F6C-9FE5-0252-1868-2D0026F16E3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AC3E2E37-35A5-7163-079E-1A7438E7AE1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0259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2EB9042-7685-3459-218A-BFBED80002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 по действию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AE87441-45B7-26FE-AB7F-97316DCAA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464E6E25-F171-06AC-B618-A60968DEEBDA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 функции можно сочетать.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EBDACE87-85C9-F000-E0C8-4CCBC01D4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70542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89185362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618739671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Сервис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Пример задачи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68931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Справка / карта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Сведения / маршрут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19387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Госуслуги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Кружки и секции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24054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Торговый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Выбор товара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870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Развлекательный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Игра или видео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31872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DD1D27F-3E2D-A1C4-B202-8ECDD19D78C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нужно для разговора, что — для документа?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E715755E-9A2D-EF36-D62C-DD643F67089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247F0972-4411-08DE-8E2C-2701D0F039A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843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B704633-632E-B21E-3B7B-403ED6C5EF1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типа редактора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8F31AB5-63B6-128B-0AC7-D0279CBEA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6F5C2402-3E09-89A4-F9F4-0F7EC7A2A6FA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выбираем средство по одному виду окна.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125E3D05-742F-6A9B-AF2A-4FE0F954F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01884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33860797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959459865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Задача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Пример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10033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Текст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Docs / Word web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36464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Рисунок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Photopea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7008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vscode.dev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998102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6CCCD7A7-97AE-1F63-2A43-F2516CDE4D4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проверять возможность исполнения кода?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B4EC0A6-D145-F0D4-B02D-27CB569116D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59C42A5-C2EC-0672-9B58-C545475A1E3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8237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42FA82B-29F8-6498-8091-23BCA556520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15A0BB0-1EF4-BB34-D278-3D093107B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92051E61-20D1-A654-DA6F-8CA02EEECF0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абзац виден.
Сеть отключена.
«Ожидает отправки».
Партнёр уже получил новую версию?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A7C3AB1-07F7-59FE-5D2F-89F619A08B3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доказано и чего ещё не доказали?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977747D-8CE8-E410-7381-19D461A0EB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1A34E4C6-C6FC-F7F8-8D11-82064B29387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34309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08CCB6B-7A3B-04E7-938F-50FF5B4C5C4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Экран и сервер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DAAAAC8-092C-2CF5-A76C-B0A507525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265E42AC-539B-AB4E-F3AF-FC020DABEAD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520905B-5E60-C870-EE21-49C55CC9207F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виден на одном устройстве.
Отправка ещё не подтверждена.
Нужны связь и проверка
актуального общего исходника.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1EAB7842-5317-7229-0B2C-D3FEDD867C8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заменяй подтверждение надеждой.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D845519-61D6-046F-B33C-9A390372C75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DF55134-F276-5B4F-A6A0-D7BC64A8C8D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6878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0942DAC-A2F4-C56F-ADC8-8A5B4DADF94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2D23CE2-985B-FDA5-1069-26D653FDA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F74DA54B-C048-1FFF-5636-26DDCA2F72F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Совместный текст.
2. Изменить рисунок.
3. Отредактировать код.
4. Услуга записи в кружок.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D859226C-C765-2BBE-9B6C-C113BB6C46A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Функцию запуска языка проверяем отдельно.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955B54BF-147D-A3FB-E14D-5E82671991B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81596260-71AB-5287-25AC-FD2330EF328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74545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35D0B97-6F0B-D619-5166-DE60F912B5B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Действие и инструмент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EA0C79C-9041-1CBD-FB72-DCF33DCBF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4E3D550B-B340-4054-3A2D-F64FF6516E75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2ACEC885-ADF3-23B4-C17E-8F3A69D982F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— онлайн-офис.
Рисунок — графический редактор.
Код — редактор кода.
Кружки — услуга на Госуслугах.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E187007E-F145-13C0-D296-0D98FD285D2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на памятке; школьный доступ проверен заранее.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4ADCB695-DEEE-2524-E337-CBE9351B0F0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DC9FCC00-6FD5-1D72-B0EF-940741BDC6E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13719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00940D77-2FE5-AE69-C2D8-7A016E89F7A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FBF17BB-66AF-42E5-9345-612B0AD03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5E8F92A4-F928-0462-F588-151EEE11698C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работы.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F5582C81-039E-91E8-4522-784B1EAE88F6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300331A2-6C5A-C76F-44E1-06BF9F6DFCF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66C99E22-9FA7-09D5-8C08-623AD3A208D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578808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094FA01A-CD3C-7EA7-9947-8BF96CA79B7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и исходник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B3E068C-1FBA-7A00-5725-855C6718F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0982E746-187E-5FF7-3550-F13F862C016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Совпало имя — ещё не один объект.
Скачанная копия может жить отдельно.
Сверь место и версию.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05CC44CA-13A7-7B25-1182-C48E9D5FB9B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условии A2 синхронизации нет.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B3E7202E-478D-222B-59C8-87DB5A73533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68120E2-C0FC-7EC2-37F1-B16402A742B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51919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4D97EF0-9A72-957B-AE4D-A2D9B863001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состояния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E373C00-18C1-A978-9A54-DE4787753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9221D62A-BADA-9925-16A4-B44CDC895ACA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заданы отдельно.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CF7C5AD-34FD-648F-AD15-93C3C5A80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821859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789947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60770394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Место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Содержимое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07386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Сервер, версия2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А и Б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429146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Загрузки, версия1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Только 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593504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После локальной правки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А и новая В локально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19064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3EE2A87-9E3B-A1C7-069E-DB967912472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сохранилась строка партнёра?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D93D5CE-B9C6-B7B7-F360-7C9DA3B6458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1EF24D8E-C985-789B-6E0D-081A1BA435A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32549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FDD8E58A-4019-B929-0203-2F43DD5A79F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2952161-5AEB-DC9D-D12E-185E6DB60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3684B67-DEBD-8198-DA90-97DD7C76244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старой копии добавили В.
Она не синхронизируется.
Что точно изменилось?
Как сохранить строку Б?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A6F2D36-E4E2-B690-5C76-E25766E0964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данные на листе, сначала личный ответ.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45915C3E-5BFB-9684-73E1-6D7628FC3A0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E0CA7516-BB13-4D56-B72C-FC11931E787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73434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CA6FBD7-247C-D72A-1A64-E346149D942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 нужное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DE00D7C-FF04-4ED0-04E5-0D05F3B05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B4DFA2B-F447-F156-A9D1-30E5BF8E26A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C242657-EE33-D78E-927D-C4A61B07C53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Локальная копия изменилась.
Открой актуальный общий исходник.
Сохрани А и Б, добавь В.
Подтверди и проверь сохранение.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8615603-CACD-22D0-3A5C-2BF481DC39E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заменяй всё устаревшей версией.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8EB9DB1-7213-CCDB-4FDB-6A534277467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3CCF03FD-9DF6-E35B-5570-49CD72BF647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20377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2AE21E4-A41D-4E6B-999D-9D64E31FB6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общей правки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051A40B-FD60-D326-6675-7563C4951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06FD98BA-B25F-E86A-78F4-1FEA47587E8C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действует и фиксирует сам.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A59B0D1-BD5F-50B8-AE69-D9646E6E1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423994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218861779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22474447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72976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Правка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Меняет текст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63329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Комментарий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Обсуждает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9678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Версия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Состояние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10322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Открыть снова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4017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FD05154-96FF-F235-FF40-030FBD67309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отличить обсуждение от правки текста?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5A5C0A4-4D8C-755F-36AD-EEF8F387896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B50BEA4-C27C-A9C3-E5F8-6BD3C2A8A8B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442044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8FC4514-1648-97D2-4DAD-75CA2C0CC33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95597EE-DAD6-54EF-DD07-F586DA3F0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5530A96-2CE9-49CD-983C-EB4A31D473D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документ пары.
Своя фраза и комментарий.
Подтверждение сохранения.
Открыть снова, прочитать оба.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4A2617A-28A8-0062-3EE6-B052D7302C6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инструкции на листе,1+3+3+1минуты.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8A46930-B51E-A271-7EAC-8BDC141D57B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A3BE87F-61CD-EFDC-14D3-2E4DEC32D6C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113298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2FAABD28-2123-D71C-F885-1706ACC53CB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считать результатом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01D09EB-8865-943C-6C03-D59CC0BC4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47AFB16-46B5-73AA-D9CF-28EA69D20F7F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A4AC945-9515-68AD-D130-F7CD4B820B7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каждого фраза и комментарий.
Правильный общий исходник.
Чужая строка сохранена.
При сбое результат не подтверждён.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EAB8026-D672-989F-AF66-2F68E30DABB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сервиса и факт наблюдения запиши.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CCDB0E95-CDEB-2AF6-D128-0AADD37D622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E37288AC-E3E8-2014-448B-6775E9B0B08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557564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4532B7FE-DAF2-27C5-7E9E-8667727F931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совета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697E359D-4A28-CF31-3560-661250E3D5C8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2D541807-B7DB-D350-AF50-5422F5E49C49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«Замени общий текст
всей старой копией.
В браузере всё само
синхронизируется».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0D2E2F4-91F7-FA48-99BC-DC383F2F1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FCB64979-E987-3BC7-1428-39DBDF085C57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Две ошибки и исправление по A2.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4182D5FC-3067-5A05-1CA3-D3EACE6D967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C0A23A93-5F14-44B3-01EE-2A2568AC2DC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784521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E37BDDC-A970-7EA9-7F2E-385940B6A65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перед переносом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8FB4DE2-2173-64E2-2BC8-5E56DBD66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86D7545-8790-9164-18C6-6FFA30393F0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23EFFF1-485D-DB18-5B84-E78C1671143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Браузер не даёт гарантии.
Старый файл может стереть новое.
Сравни версии.
Добавь только нужный фрагмент.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7C184154-A605-3722-F679-5DA492A425F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Правку сохрани и проверь в общем исходнике.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56029738-6BB5-D8B9-42AA-3F5B9047657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2CCDA5E-3367-AE78-D983-D31A888945F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63886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9203289-CFB0-64F6-2276-2D8226120A2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181D286-2371-AF80-3163-F7FE35CCB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3859026-DB49-A958-E558-A1F71E40CAB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Редактор и запись в кружок.
E2. Несинхронная копия.
E3. Статус и проверка.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132B49B-E339-D7A5-9947-6DD336C377E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F4FD7784-8CFF-D604-C42E-D1C68F96B55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D5FB2092-5580-5A61-1D2C-4E0A8CEB190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49679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659611E7-37B5-30B6-CE00-C03A4C39F6A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DCDD7C4-E41D-7FA7-60D5-EB2213BCB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80BE3B2E-6362-5264-A0DA-258C7257316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Четыре шага общей правки.
Что делать со старой копией?
Без входов и новых аккаунтов.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E6D655D-B4C7-9EE5-AB9A-40E145448C7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67E3022B-193E-B371-1AC1-9306C4C7893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02F6221-03A6-76B1-ACD0-03212852F2D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11363905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14407</Words>
  <Application>Microsoft Office PowerPoint</Application>
  <DocSecurity>0</DocSecurity>
  <PresentationFormat>Широкоэкранный</PresentationFormat>
  <Paragraphs>496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2026-10-27T02:01:29Z</dcterms:modified>
</cp:coreProperties>
</file>