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Собственный файл и реальная проверка.</a:t>
            </a:r>
          </a:p>
          <a:p>
            <a:r>
              <a:rPr lang="ru-RU"/>
              <a:t>Полное условие S0: HTML в нашем шаблоне задаёт заголовок, абзац, изображение и ссылку. Это разметка содержимого или программа вычисления суммы чисел? Назови её задачу. Ключ: Разметка содержимого: задаёт структуру и элементы веб-страницы. Сам HTML не описывает алгоритм вычисления суммы. Критерий: Верный результат и конкретное основание из условия; принимаются эквивалентные обоснованные формулировки. Помощь: Сравни «как устроен документ» и «какие вычисления выполнить». До звонка распакуйте006-html-kit.zip: index.html, about.html, badge.svg, README.txt рядом. Подготовьте30собственных папок (при15ПК — папкиА/Б для каждой пары), простой текстовый редактор UTF-8 и браузер. Покажите конкретный школьный способ открыть HTML текстом, сохранить без добавления.txt и обновить локальную страницу; Word/DOCX не использовать. Заранее проверьте SVG и переход туда/обратно на школьном месте. В папках нет личных данных и внешних ресурсов; Интернет не нужен после подготовки. B1 —10минут:1инструкция,4первый,4второй,1личная итоговая сверка; каждый сам меняет/сохраняет/открывает свой файл и записывает три результата. При30ПК все работают в своих папках параллельно. Разовая распаковка, разрешения и подготовка редактора/браузера отдельно от45минут. Не засчитывайте бумажный прогноз или чужой показ вместо своей страницы. Авторская техническая квитанция реального браузера подтверждает шаблон и отдельную авторскую версию, а не школьный класс или темп учеников. Незавершённые действия отметить в карте и проверить на ближайшей практике, при необходимости в резерве034. ВA1/E2 внешнюю и относительную ссылку различают по явно данному контексту локального файла, без открытия example.org. ВB1 каждый добавляет собственный абзац с источником учебного SVG; не путать подпись об авторстве и атрибут src. Для короткой подписи дан готовый текст, она входит в прежние4минуты личной работы.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https://developer.mozilla.org/ru/docs/Learn_web_development/Getting_started/Your_first_website/Creating_the_content</a:t>
            </a:r>
          </a:p>
          <a:p>
            <a:r>
              <a:rPr lang="ru-RU"/>
              <a:t>https://developer.mozilla.org/ru/docs/Web/HTML/Reference/Elements/img</a:t>
            </a:r>
          </a:p>
          <a:p>
            <a:r>
              <a:rPr lang="ru-RU"/>
              <a:t>https://developer.mozilla.org/ru/docs/Web/HTML/Reference/Elements/a</a:t>
            </a:r>
          </a:p>
          <a:p>
            <a:r>
              <a:rPr lang="ru-RU"/>
              <a:t>https://www.iana.org/help/example-domains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Назови назначение, без отметки.</a:t>
            </a:r>
          </a:p>
          <a:p>
            <a:r>
              <a:rPr lang="ru-RU"/>
              <a:t>Полное условие S0: HTML в нашем шаблоне задаёт заголовок, абзац, изображение и ссылку. Это разметка содержимого или программа вычисления суммы чисел? Назови её задачу. Ключ: Разметка содержимого: задаёт структуру и элементы веб-страницы. Сам HTML не описывает алгоритм вычисления суммы. Критерий: Верный результат и конкретное основание из условия; принимаются эквивалентные обоснованные формулировки. Помощь: Сравни «как устроен документ» и «какие вычисления выполнить». До звонка распакуйте006-html-kit.zip: index.html, about.html, badge.svg, README.txt рядом. Подготовьте30собственных папок (при15ПК — папкиА/Б для каждой пары), простой текстовый редактор UTF-8 и браузер. Покажите конкретный школьный способ открыть HTML текстом, сохранить без добавления.txt и обновить локальную страницу; Word/DOCX не использовать. Заранее проверьте SVG и переход туда/обратно на школьном месте. В папках нет личных данных и внешних ресурсов; Интернет не нужен после подготовки. B1 —10минут:1инструкция,4первый,4второй,1личная итоговая сверка; каждый сам меняет/сохраняет/открывает свой файл и записывает три результата. При30ПК все работают в своих папках параллельно. Разовая распаковка, разрешения и подготовка редактора/браузера отдельно от45минут. Не засчитывайте бумажный прогноз или чужой показ вместо своей страницы. Авторская техническая квитанция реального браузера подтверждает шаблон и отдельную авторскую версию, а не школьный класс или темп учеников. Незавершённые действия отметить в карте и проверить на ближайшей практике, при необходимости в резерве034. ВA1/E2 внешнюю и относительную ссылку различают по явно данному контексту локального файла, без открытия example.org. ВB1 каждый добавляет собственный абзац с источником учебного SVG; не путать подпись об авторстве и атрибут src. Для короткой подписи дан готовый текст, она входит в прежние4минуты личной работы.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https://developer.mozilla.org/ru/docs/Learn_web_development/Getting_started/Your_first_website/Creating_the_content</a:t>
            </a:r>
          </a:p>
          <a:p>
            <a:r>
              <a:rPr lang="ru-RU"/>
              <a:t>https://developer.mozilla.org/ru/docs/Web/HTML/Reference/Elements/img</a:t>
            </a:r>
          </a:p>
          <a:p>
            <a:r>
              <a:rPr lang="ru-RU"/>
              <a:t>https://developer.mozilla.org/ru/docs/Web/HTML/Reference/Elements/a</a:t>
            </a:r>
          </a:p>
          <a:p>
            <a:r>
              <a:rPr lang="ru-RU"/>
              <a:t>https://www.iana.org/help/example-domains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3.</a:t>
            </a:r>
          </a:p>
          <a:p>
            <a:r>
              <a:rPr lang="ru-RU"/>
              <a:t>Место в сценарии: 2–6 мин.</a:t>
            </a:r>
          </a:p>
          <a:p>
            <a:r>
              <a:rPr lang="ru-RU"/>
              <a:t>Вопрос: Что относится к вкладке, что — к странице?</a:t>
            </a:r>
          </a:p>
          <a:p>
            <a:r>
              <a:rPr lang="ru-RU"/>
              <a:t>Памятка: HTML — язык разметки. В готовом шаблоне head содержит служебные сведения; title задаёт название вкладки, body — содержимое страницы. h1 обозначает основной заголовок, p — абзац. В `&lt;a href="about.html"&gt;О проекте&lt;/a&gt;` href — цель, а «О проекте» — подпись. В `&lt;img src="badge.svg" alt="Синяя раскрытая книга"&gt;` src — путь, alt — содержательное описание. img — пустой элемент, без &lt;/img&gt;. Для остальных изученных парных элементов открытие и закрытие согласованы. Наши относительные пути ведут к файлам в одной папке; имена и расширения должны совпасть. Шаблон сохраняют простым текстом UTF-8 с расширением.html. После правки сначала сохраняют файл, затем обновляют нужную страницу и проверяют текст, изображение и переход. Локальное открытие не означает публикацию. Не нужно записывать всю заготовку с нуля. В нашей локальной странице rules.html — относительный путь к соседнему файлу, а `https://example.org/` — полный адрес внешнего ресурса. example.org зарезервирован для примеров: эту внешнюю ссылку разбираем на бумаге и не открываем. Сравнивают адрес ресурса с адресом текущей страницы; полный адрес сам по себе не означает, что ресурс безопасен. Источник учебного SVG — MediaSchool, комплект урока6; это авторская подпись, а src — технический путь. Модель: Образец: `&lt;img src="club.svg" alt="Знак вымышленного клуба"&gt;` загружает club.svg. `&lt;a href="schedule.html"&gt;Расписание&lt;/a&gt;` ведёт к schedule.html; изменение одной подписи не выбирает другой файл. src/alt/href — имена атрибутов, значения находятся в кавычках. До звонка распакуйте006-html-kit.zip: index.html, about.html, badge.svg, README.txt рядом. Подготовьте30собственных папок (при15ПК — папкиА/Б для каждой пары), простой текстовый редактор UTF-8 и браузер. Покажите конкретный школьный способ открыть HTML текстом, сохранить без добавления.txt и обновить локальную страницу; Word/DOCX не использовать. Заранее проверьте SVG и переход туда/обратно на школьном месте. В папках нет личных данных и внешних ресурсов; Интернет не нужен после подготовки. B1 —10минут:1инструкция,4первый,4второй,1личная итоговая сверка; каждый сам меняет/сохраняет/открывает свой файл и записывает три результата. При30ПК все работают в своих папках параллельно. Разовая распаковка, разрешения и подготовка редактора/браузера отдельно от45минут. Не засчитывайте бумажный прогноз или чужой показ вместо своей страницы. Авторская техническая квитанция реального браузера подтверждает шаблон и отдельную авторскую версию, а не школьный класс или темп учеников. Незавершённые действия отметить в карте и проверить на ближайшей практике, при необходимости в резерве034. ВA1/E2 внешнюю и относительную ссылку различают по явно данному контексту локального файла, без открытия example.org. ВB1 каждый добавляет собственный абзац с источником учебного SVG; не путать подпись об авторстве и атрибут src. Для короткой подписи дан готовый текст, она входит в прежние4минуты личной работы.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https://developer.mozilla.org/ru/docs/Learn_web_development/Getting_started/Your_first_website/Creating_the_content</a:t>
            </a:r>
          </a:p>
          <a:p>
            <a:r>
              <a:rPr lang="ru-RU"/>
              <a:t>https://developer.mozilla.org/ru/docs/Web/HTML/Reference/Elements/img</a:t>
            </a:r>
          </a:p>
          <a:p>
            <a:r>
              <a:rPr lang="ru-RU"/>
              <a:t>https://developer.mozilla.org/ru/docs/Web/HTML/Reference/Elements/a</a:t>
            </a:r>
          </a:p>
          <a:p>
            <a:r>
              <a:rPr lang="ru-RU"/>
              <a:t>https://www.iana.org/help/example-domains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4.</a:t>
            </a:r>
          </a:p>
          <a:p>
            <a:r>
              <a:rPr lang="ru-RU"/>
              <a:t>Место в сценарии: 2–6 мин.</a:t>
            </a:r>
          </a:p>
          <a:p>
            <a:r>
              <a:rPr lang="ru-RU"/>
              <a:t>Вопрос: Где цель ссылки?</a:t>
            </a:r>
          </a:p>
          <a:p>
            <a:r>
              <a:rPr lang="ru-RU"/>
              <a:t>Памятка: HTML — язык разметки. В готовом шаблоне head содержит служебные сведения; title задаёт название вкладки, body — содержимое страницы. h1 обозначает основной заголовок, p — абзац. В `&lt;a href="about.html"&gt;О проекте&lt;/a&gt;` href — цель, а «О проекте» — подпись. В `&lt;img src="badge.svg" alt="Синяя раскрытая книга"&gt;` src — путь, alt — содержательное описание. img — пустой элемент, без &lt;/img&gt;. Для остальных изученных парных элементов открытие и закрытие согласованы. Наши относительные пути ведут к файлам в одной папке; имена и расширения должны совпасть. Шаблон сохраняют простым текстом UTF-8 с расширением.html. После правки сначала сохраняют файл, затем обновляют нужную страницу и проверяют текст, изображение и переход. Локальное открытие не означает публикацию. Не нужно записывать всю заготовку с нуля. В нашей локальной странице rules.html — относительный путь к соседнему файлу, а `https://example.org/` — полный адрес внешнего ресурса. example.org зарезервирован для примеров: эту внешнюю ссылку разбираем на бумаге и не открываем. Сравнивают адрес ресурса с адресом текущей страницы; полный адрес сам по себе не означает, что ресурс безопасен. Источник учебного SVG — MediaSchool, комплект урока6; это авторская подпись, а src — технический путь. Модель: Образец: `&lt;img src="club.svg" alt="Знак вымышленного клуба"&gt;` загружает club.svg. `&lt;a href="schedule.html"&gt;Расписание&lt;/a&gt;` ведёт к schedule.html; изменение одной подписи не выбирает другой файл. src/alt/href — имена атрибутов, значения находятся в кавычках. До звонка распакуйте006-html-kit.zip: index.html, about.html, badge.svg, README.txt рядом. Подготовьте30собственных папок (при15ПК — папкиА/Б для каждой пары), простой текстовый редактор UTF-8 и браузер. Покажите конкретный школьный способ открыть HTML текстом, сохранить без добавления.txt и обновить локальную страницу; Word/DOCX не использовать. Заранее проверьте SVG и переход туда/обратно на школьном месте. В папках нет личных данных и внешних ресурсов; Интернет не нужен после подготовки. B1 —10минут:1инструкция,4первый,4второй,1личная итоговая сверка; каждый сам меняет/сохраняет/открывает свой файл и записывает три результата. При30ПК все работают в своих папках параллельно. Разовая распаковка, разрешения и подготовка редактора/браузера отдельно от45минут. Не засчитывайте бумажный прогноз или чужой показ вместо своей страницы. Авторская техническая квитанция реального браузера подтверждает шаблон и отдельную авторскую версию, а не школьный класс или темп учеников. Незавершённые действия отметить в карте и проверить на ближайшей практике, при необходимости в резерве034. ВA1/E2 внешнюю и относительную ссылку различают по явно данному контексту локального файла, без открытия example.org. ВB1 каждый добавляет собственный абзац с источником учебного SVG; не путать подпись об авторстве и атрибут src. Для короткой подписи дан готовый текст, она входит в прежние4минуты личной работы.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https://developer.mozilla.org/ru/docs/Learn_web_development/Getting_started/Your_first_website/Creating_the_content</a:t>
            </a:r>
          </a:p>
          <a:p>
            <a:r>
              <a:rPr lang="ru-RU"/>
              <a:t>https://developer.mozilla.org/ru/docs/Web/HTML/Reference/Elements/img</a:t>
            </a:r>
          </a:p>
          <a:p>
            <a:r>
              <a:rPr lang="ru-RU"/>
              <a:t>https://developer.mozilla.org/ru/docs/Web/HTML/Reference/Elements/a</a:t>
            </a:r>
          </a:p>
          <a:p>
            <a:r>
              <a:rPr lang="ru-RU"/>
              <a:t>https://www.iana.org/help/example-domains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5.</a:t>
            </a:r>
          </a:p>
          <a:p>
            <a:r>
              <a:rPr lang="ru-RU"/>
              <a:t>Место в сценарии: 6–10 мин.</a:t>
            </a:r>
          </a:p>
          <a:p>
            <a:r>
              <a:rPr lang="ru-RU"/>
              <a:t>Вопрос: Данные на листе, сначала своя запись.</a:t>
            </a:r>
          </a:p>
          <a:p>
            <a:r>
              <a:rPr lang="ru-RU"/>
              <a:t>Полное условие C1: В head записано `&lt;title&gt;Архив&lt;/title&gt;`, в body — `&lt;h1&gt;Афиша&lt;/h1&gt;&lt;p&gt;Встреча клуба&lt;/p&gt;`. Какое название ожидается на вкладке браузера, какой основной заголовок — на странице? Изменится ли h1 от одной правки текста внутри title? Ключ: На вкладке — «Архив», основной заголовок страницы — «Афиша». Изменение только title не меняет отдельный h1 в body. Критерий: Оба места и оба текста названы верно; различено изменение одного элемента. Помощь: Найди, где расположены title и h1; это разные элементы. До звонка распакуйте006-html-kit.zip: index.html, about.html, badge.svg, README.txt рядом. Подготовьте30собственных папок (при15ПК — папкиА/Б для каждой пары), простой текстовый редактор UTF-8 и браузер. Покажите конкретный школьный способ открыть HTML текстом, сохранить без добавления.txt и обновить локальную страницу; Word/DOCX не использовать. Заранее проверьте SVG и переход туда/обратно на школьном месте. В папках нет личных данных и внешних ресурсов; Интернет не нужен после подготовки. B1 —10минут:1инструкция,4первый,4второй,1личная итоговая сверка; каждый сам меняет/сохраняет/открывает свой файл и записывает три результата. При30ПК все работают в своих папках параллельно. Разовая распаковка, разрешения и подготовка редактора/браузера отдельно от45минут. Не засчитывайте бумажный прогноз или чужой показ вместо своей страницы. Авторская техническая квитанция реального браузера подтверждает шаблон и отдельную авторскую версию, а не школьный класс или темп учеников. Незавершённые действия отметить в карте и проверить на ближайшей практике, при необходимости в резерве034. ВA1/E2 внешнюю и относительную ссылку различают по явно данному контексту локального файла, без открытия example.org. ВB1 каждый добавляет собственный абзац с источником учебного SVG; не путать подпись об авторстве и атрибут src. Для короткой подписи дан готовый текст, она входит в прежние4минуты личной работы.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https://developer.mozilla.org/ru/docs/Learn_web_development/Getting_started/Your_first_website/Creating_the_content</a:t>
            </a:r>
          </a:p>
          <a:p>
            <a:r>
              <a:rPr lang="ru-RU"/>
              <a:t>https://developer.mozilla.org/ru/docs/Web/HTML/Reference/Elements/img</a:t>
            </a:r>
          </a:p>
          <a:p>
            <a:r>
              <a:rPr lang="ru-RU"/>
              <a:t>https://developer.mozilla.org/ru/docs/Web/HTML/Reference/Elements/a</a:t>
            </a:r>
          </a:p>
          <a:p>
            <a:r>
              <a:rPr lang="ru-RU"/>
              <a:t>https://www.iana.org/help/example-domains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6.</a:t>
            </a:r>
          </a:p>
          <a:p>
            <a:r>
              <a:rPr lang="ru-RU"/>
              <a:t>Место в сценарии: 6–10 мин.</a:t>
            </a:r>
          </a:p>
          <a:p>
            <a:r>
              <a:rPr lang="ru-RU"/>
              <a:t>Вопрос: Структура важнее похожих названий.</a:t>
            </a:r>
          </a:p>
          <a:p>
            <a:r>
              <a:rPr lang="ru-RU"/>
              <a:t>Полное условие C1: В head записано `&lt;title&gt;Архив&lt;/title&gt;`, в body — `&lt;h1&gt;Афиша&lt;/h1&gt;&lt;p&gt;Встреча клуба&lt;/p&gt;`. Какое название ожидается на вкладке браузера, какой основной заголовок — на странице? Изменится ли h1 от одной правки текста внутри title? Ключ: На вкладке — «Архив», основной заголовок страницы — «Афиша». Изменение только title не меняет отдельный h1 в body. Критерий: Оба места и оба текста названы верно; различено изменение одного элемента. Помощь: Найди, где расположены title и h1; это разные элементы. До звонка распакуйте006-html-kit.zip: index.html, about.html, badge.svg, README.txt рядом. Подготовьте30собственных папок (при15ПК — папкиА/Б для каждой пары), простой текстовый редактор UTF-8 и браузер. Покажите конкретный школьный способ открыть HTML текстом, сохранить без добавления.txt и обновить локальную страницу; Word/DOCX не использовать. Заранее проверьте SVG и переход туда/обратно на школьном месте. В папках нет личных данных и внешних ресурсов; Интернет не нужен после подготовки. B1 —10минут:1инструкция,4первый,4второй,1личная итоговая сверка; каждый сам меняет/сохраняет/открывает свой файл и записывает три результата. При30ПК все работают в своих папках параллельно. Разовая распаковка, разрешения и подготовка редактора/браузера отдельно от45минут. Не засчитывайте бумажный прогноз или чужой показ вместо своей страницы. Авторская техническая квитанция реального браузера подтверждает шаблон и отдельную авторскую версию, а не школьный класс или темп учеников. Незавершённые действия отметить в карте и проверить на ближайшей практике, при необходимости в резерве034. ВA1/E2 внешнюю и относительную ссылку различают по явно данному контексту локального файла, без открытия example.org. ВB1 каждый добавляет собственный абзац с источником учебного SVG; не путать подпись об авторстве и атрибут src. Для короткой подписи дан готовый текст, она входит в прежние4минуты личной работы.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https://developer.mozilla.org/ru/docs/Learn_web_development/Getting_started/Your_first_website/Creating_the_content</a:t>
            </a:r>
          </a:p>
          <a:p>
            <a:r>
              <a:rPr lang="ru-RU"/>
              <a:t>https://developer.mozilla.org/ru/docs/Web/HTML/Reference/Elements/img</a:t>
            </a:r>
          </a:p>
          <a:p>
            <a:r>
              <a:rPr lang="ru-RU"/>
              <a:t>https://developer.mozilla.org/ru/docs/Web/HTML/Reference/Elements/a</a:t>
            </a:r>
          </a:p>
          <a:p>
            <a:r>
              <a:rPr lang="ru-RU"/>
              <a:t>https://www.iana.org/help/example-domains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7.</a:t>
            </a:r>
          </a:p>
          <a:p>
            <a:r>
              <a:rPr lang="ru-RU"/>
              <a:t>Место в сценарии: 10–14 мин.</a:t>
            </a:r>
          </a:p>
          <a:p>
            <a:r>
              <a:rPr lang="ru-RU"/>
              <a:t>Вопрос: Полный фрагмент на листе.</a:t>
            </a:r>
          </a:p>
          <a:p>
            <a:r>
              <a:rPr lang="ru-RU"/>
              <a:t>Полное условие A1: Рассматриваем локальную страницу. Дан фрагмент:
```html
&lt;img src="map.svg" alt="Схема вымышленного зала"&gt;
&lt;a href="rules.html"&gt;Правила&lt;/a&gt;
&lt;a href="https://example.org/"&gt;Внешний пример&lt;/a&gt;
```
Назови файл изображения, цель и подпись первой ссылки. Какая из двух ссылок относительная к соседнему файлу, какая ведёт к внешнему ресурсу из этой локальной страницы? Заменит ли изменение alt путь к изображению? Внешний адрес учебный, открывать его не нужно. Ключ: Файл изображения — map.svg. Первая ссылка ведёт к rules.html, подпись «Правила»; это относительный путь к соседнему файлу. Вторая имеет полный https-адрес example.org и для нашей локальной страницы указывает внешний ресурс. Изменение alt меняет описание, не путь src. Различение выполнено по href и контексту, без сетевого открытия. Критерий: Точные файл/цель/подпись; верное различение относительной и внешней ссылки в заданном контексте; alt не подменяет src. Помощь: Отдельно прочитай src, два href и текст первой ссылки. У полного внешнего адреса в этом примере есть схема https и имя узла. До звонка распакуйте006-html-kit.zip: index.html, about.html, badge.svg, README.txt рядом. Подготовьте30собственных папок (при15ПК — папкиА/Б для каждой пары), простой текстовый редактор UTF-8 и браузер. Покажите конкретный школьный способ открыть HTML текстом, сохранить без добавления.txt и обновить локальную страницу; Word/DOCX не использовать. Заранее проверьте SVG и переход туда/обратно на школьном месте. В папках нет личных данных и внешних ресурсов; Интернет не нужен после подготовки. B1 —10минут:1инструкция,4первый,4второй,1личная итоговая сверка; каждый сам меняет/сохраняет/открывает свой файл и записывает три результата. При30ПК все работают в своих папках параллельно. Разовая распаковка, разрешения и подготовка редактора/браузера отдельно от45минут. Не засчитывайте бумажный прогноз или чужой показ вместо своей страницы. Авторская техническая квитанция реального браузера подтверждает шаблон и отдельную авторскую версию, а не школьный класс или темп учеников. Незавершённые действия отметить в карте и проверить на ближайшей практике, при необходимости в резерве034. ВA1/E2 внешнюю и относительную ссылку различают по явно данному контексту локального файла, без открытия example.org. ВB1 каждый добавляет собственный абзац с источником учебного SVG; не путать подпись об авторстве и атрибут src. Для короткой подписи дан готовый текст, она входит в прежние4минуты личной работы.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https://developer.mozilla.org/ru/docs/Learn_web_development/Getting_started/Your_first_website/Creating_the_content</a:t>
            </a:r>
          </a:p>
          <a:p>
            <a:r>
              <a:rPr lang="ru-RU"/>
              <a:t>https://developer.mozilla.org/ru/docs/Web/HTML/Reference/Elements/img</a:t>
            </a:r>
          </a:p>
          <a:p>
            <a:r>
              <a:rPr lang="ru-RU"/>
              <a:t>https://developer.mozilla.org/ru/docs/Web/HTML/Reference/Elements/a</a:t>
            </a:r>
          </a:p>
          <a:p>
            <a:r>
              <a:rPr lang="ru-RU"/>
              <a:t>https://www.iana.org/help/example-domains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8.</a:t>
            </a:r>
          </a:p>
          <a:p>
            <a:r>
              <a:rPr lang="ru-RU"/>
              <a:t>Место в сценарии: 10–14 мин.</a:t>
            </a:r>
          </a:p>
          <a:p>
            <a:r>
              <a:rPr lang="ru-RU"/>
              <a:t>Вопрос: Описание не заменяет путь.</a:t>
            </a:r>
          </a:p>
          <a:p>
            <a:r>
              <a:rPr lang="ru-RU"/>
              <a:t>Полное условие A1: Рассматриваем локальную страницу. Дан фрагмент:
```html
&lt;img src="map.svg" alt="Схема вымышленного зала"&gt;
&lt;a href="rules.html"&gt;Правила&lt;/a&gt;
&lt;a href="https://example.org/"&gt;Внешний пример&lt;/a&gt;
```
Назови файл изображения, цель и подпись первой ссылки. Какая из двух ссылок относительная к соседнему файлу, какая ведёт к внешнему ресурсу из этой локальной страницы? Заменит ли изменение alt путь к изображению? Внешний адрес учебный, открывать его не нужно. Ключ: Файл изображения — map.svg. Первая ссылка ведёт к rules.html, подпись «Правила»; это относительный путь к соседнему файлу. Вторая имеет полный https-адрес example.org и для нашей локальной страницы указывает внешний ресурс. Изменение alt меняет описание, не путь src. Различение выполнено по href и контексту, без сетевого открытия. Критерий: Точные файл/цель/подпись; верное различение относительной и внешней ссылки в заданном контексте; alt не подменяет src. Помощь: Отдельно прочитай src, два href и текст первой ссылки. У полного внешнего адреса в этом примере есть схема https и имя узла. До звонка распакуйте006-html-kit.zip: index.html, about.html, badge.svg, README.txt рядом. Подготовьте30собственных папок (при15ПК — папкиА/Б для каждой пары), простой текстовый редактор UTF-8 и браузер. Покажите конкретный школьный способ открыть HTML текстом, сохранить без добавления.txt и обновить локальную страницу; Word/DOCX не использовать. Заранее проверьте SVG и переход туда/обратно на школьном месте. В папках нет личных данных и внешних ресурсов; Интернет не нужен после подготовки. B1 —10минут:1инструкция,4первый,4второй,1личная итоговая сверка; каждый сам меняет/сохраняет/открывает свой файл и записывает три результата. При30ПК все работают в своих папках параллельно. Разовая распаковка, разрешения и подготовка редактора/браузера отдельно от45минут. Не засчитывайте бумажный прогноз или чужой показ вместо своей страницы. Авторская техническая квитанция реального браузера подтверждает шаблон и отдельную авторскую версию, а не школьный класс или темп учеников. Незавершённые действия отметить в карте и проверить на ближайшей практике, при необходимости в резерве034. ВA1/E2 внешнюю и относительную ссылку различают по явно данному контексту локального файла, без открытия example.org. ВB1 каждый добавляет собственный абзац с источником учебного SVG; не путать подпись об авторстве и атрибут src. Для короткой подписи дан готовый текст, она входит в прежние4минуты личной работы.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https://developer.mozilla.org/ru/docs/Learn_web_development/Getting_started/Your_first_website/Creating_the_content</a:t>
            </a:r>
          </a:p>
          <a:p>
            <a:r>
              <a:rPr lang="ru-RU"/>
              <a:t>https://developer.mozilla.org/ru/docs/Web/HTML/Reference/Elements/img</a:t>
            </a:r>
          </a:p>
          <a:p>
            <a:r>
              <a:rPr lang="ru-RU"/>
              <a:t>https://developer.mozilla.org/ru/docs/Web/HTML/Reference/Elements/a</a:t>
            </a:r>
          </a:p>
          <a:p>
            <a:r>
              <a:rPr lang="ru-RU"/>
              <a:t>https://www.iana.org/help/example-domains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9.</a:t>
            </a:r>
          </a:p>
          <a:p>
            <a:r>
              <a:rPr lang="ru-RU"/>
              <a:t>Место в сценарии: 14–16 мин.</a:t>
            </a:r>
          </a:p>
          <a:p>
            <a:r>
              <a:rPr lang="ru-RU"/>
              <a:t>Вопрос: Без чтения и обсуждения.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До звонка распакуйте006-html-kit.zip: index.html, about.html, badge.svg, README.txt рядом. Подготовьте30собственных папок (при15ПК — папкиА/Б для каждой пары), простой текстовый редактор UTF-8 и браузер. Покажите конкретный школьный способ открыть HTML текстом, сохранить без добавления.txt и обновить локальную страницу; Word/DOCX не использовать. Заранее проверьте SVG и переход туда/обратно на школьном месте. В папках нет личных данных и внешних ресурсов; Интернет не нужен после подготовки. B1 —10минут:1инструкция,4первый,4второй,1личная итоговая сверка; каждый сам меняет/сохраняет/открывает свой файл и записывает три результата. При30ПК все работают в своих папках параллельно. Разовая распаковка, разрешения и подготовка редактора/браузера отдельно от45минут. Не засчитывайте бумажный прогноз или чужой показ вместо своей страницы. Авторская техническая квитанция реального браузера подтверждает шаблон и отдельную авторскую версию, а не школьный класс или темп учеников. Незавершённые действия отметить в карте и проверить на ближайшей практике, при необходимости в резерве034. ВA1/E2 внешнюю и относительную ссылку различают по явно данному контексту локального файла, без открытия example.org. ВB1 каждый добавляет собственный абзац с источником учебного SVG; не путать подпись об авторстве и атрибут src. Для короткой подписи дан готовый текст, она входит в прежние4минуты личной работы.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https://developer.mozilla.org/ru/docs/Learn_web_development/Getting_started/Your_first_website/Creating_the_content</a:t>
            </a:r>
          </a:p>
          <a:p>
            <a:r>
              <a:rPr lang="ru-RU"/>
              <a:t>https://developer.mozilla.org/ru/docs/Web/HTML/Reference/Elements/img</a:t>
            </a:r>
          </a:p>
          <a:p>
            <a:r>
              <a:rPr lang="ru-RU"/>
              <a:t>https://developer.mozilla.org/ru/docs/Web/HTML/Reference/Elements/a</a:t>
            </a:r>
          </a:p>
          <a:p>
            <a:r>
              <a:rPr lang="ru-RU"/>
              <a:t>https://www.iana.org/help/example-domains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10.</a:t>
            </a:r>
          </a:p>
          <a:p>
            <a:r>
              <a:rPr lang="ru-RU"/>
              <a:t>Место в сценарии: 16–20 мин.</a:t>
            </a:r>
          </a:p>
          <a:p>
            <a:r>
              <a:rPr lang="ru-RU"/>
              <a:t>Вопрос: Сверь папку, имя и расширение.</a:t>
            </a:r>
          </a:p>
          <a:p>
            <a:r>
              <a:rPr lang="ru-RU"/>
              <a:t>Памятка: HTML — язык разметки. В готовом шаблоне head содержит служебные сведения; title задаёт название вкладки, body — содержимое страницы. h1 обозначает основной заголовок, p — абзац. В `&lt;a href="about.html"&gt;О проекте&lt;/a&gt;` href — цель, а «О проекте» — подпись. В `&lt;img src="badge.svg" alt="Синяя раскрытая книга"&gt;` src — путь, alt — содержательное описание. img — пустой элемент, без &lt;/img&gt;. Для остальных изученных парных элементов открытие и закрытие согласованы. Наши относительные пути ведут к файлам в одной папке; имена и расширения должны совпасть. Шаблон сохраняют простым текстом UTF-8 с расширением.html. После правки сначала сохраняют файл, затем обновляют нужную страницу и проверяют текст, изображение и переход. Локальное открытие не означает публикацию. Не нужно записывать всю заготовку с нуля. В нашей локальной странице rules.html — относительный путь к соседнему файлу, а `https://example.org/` — полный адрес внешнего ресурса. example.org зарезервирован для примеров: эту внешнюю ссылку разбираем на бумаге и не открываем. Сравнивают адрес ресурса с адресом текущей страницы; полный адрес сам по себе не означает, что ресурс безопасен. Источник учебного SVG — MediaSchool, комплект урока6; это авторская подпись, а src — технический путь. Модель: Образец: рядом лежат home.html и card.svg. Если src="card.png", сначала сверяют имя и расширение, затем меняют src на card.svg, сохраняют home.html и обновляют именно его. Новая подпись ссылки не исправит неправильный href. Вид прежнего абзаца — повод проверить сохранение и путь, а не заранее обвинить браузер. До звонка распакуйте006-html-kit.zip: index.html, about.html, badge.svg, README.txt рядом. Подготовьте30собственных папок (при15ПК — папкиА/Б для каждой пары), простой текстовый редактор UTF-8 и браузер. Покажите конкретный школьный способ открыть HTML текстом, сохранить без добавления.txt и обновить локальную страницу; Word/DOCX не использовать. Заранее проверьте SVG и переход туда/обратно на школьном месте. В папках нет личных данных и внешних ресурсов; Интернет не нужен после подготовки. B1 —10минут:1инструкция,4первый,4второй,1личная итоговая сверка; каждый сам меняет/сохраняет/открывает свой файл и записывает три результата. При30ПК все работают в своих папках параллельно. Разовая распаковка, разрешения и подготовка редактора/браузера отдельно от45минут. Не засчитывайте бумажный прогноз или чужой показ вместо своей страницы. Авторская техническая квитанция реального браузера подтверждает шаблон и отдельную авторскую версию, а не школьный класс или темп учеников. Незавершённые действия отметить в карте и проверить на ближайшей практике, при необходимости в резерве034. ВA1/E2 внешнюю и относительную ссылку различают по явно данному контексту локального файла, без открытия example.org. ВB1 каждый добавляет собственный абзац с источником учебного SVG; не путать подпись об авторстве и атрибут src. Для короткой подписи дан готовый текст, она входит в прежние4минуты личной работы.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https://developer.mozilla.org/ru/docs/Learn_web_development/Getting_started/Your_first_website/Creating_the_content</a:t>
            </a:r>
          </a:p>
          <a:p>
            <a:r>
              <a:rPr lang="ru-RU"/>
              <a:t>https://developer.mozilla.org/ru/docs/Web/HTML/Reference/Elements/img</a:t>
            </a:r>
          </a:p>
          <a:p>
            <a:r>
              <a:rPr lang="ru-RU"/>
              <a:t>https://developer.mozilla.org/ru/docs/Web/HTML/Reference/Elements/a</a:t>
            </a:r>
          </a:p>
          <a:p>
            <a:r>
              <a:rPr lang="ru-RU"/>
              <a:t>https://www.iana.org/help/example-domains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11.</a:t>
            </a:r>
          </a:p>
          <a:p>
            <a:r>
              <a:rPr lang="ru-RU"/>
              <a:t>Место в сценарии: 16–20 мин.</a:t>
            </a:r>
          </a:p>
          <a:p>
            <a:r>
              <a:rPr lang="ru-RU"/>
              <a:t>Вопрос: Как связаны соседние файлы?</a:t>
            </a:r>
          </a:p>
          <a:p>
            <a:r>
              <a:rPr lang="ru-RU"/>
              <a:t>Памятка: HTML — язык разметки. В готовом шаблоне head содержит служебные сведения; title задаёт название вкладки, body — содержимое страницы. h1 обозначает основной заголовок, p — абзац. В `&lt;a href="about.html"&gt;О проекте&lt;/a&gt;` href — цель, а «О проекте» — подпись. В `&lt;img src="badge.svg" alt="Синяя раскрытая книга"&gt;` src — путь, alt — содержательное описание. img — пустой элемент, без &lt;/img&gt;. Для остальных изученных парных элементов открытие и закрытие согласованы. Наши относительные пути ведут к файлам в одной папке; имена и расширения должны совпасть. Шаблон сохраняют простым текстом UTF-8 с расширением.html. После правки сначала сохраняют файл, затем обновляют нужную страницу и проверяют текст, изображение и переход. Локальное открытие не означает публикацию. Не нужно записывать всю заготовку с нуля. В нашей локальной странице rules.html — относительный путь к соседнему файлу, а `https://example.org/` — полный адрес внешнего ресурса. example.org зарезервирован для примеров: эту внешнюю ссылку разбираем на бумаге и не открываем. Сравнивают адрес ресурса с адресом текущей страницы; полный адрес сам по себе не означает, что ресурс безопасен. Источник учебного SVG — MediaSchool, комплект урока6; это авторская подпись, а src — технический путь. Модель: Образец: рядом лежат home.html и card.svg. Если src="card.png", сначала сверяют имя и расширение, затем меняют src на card.svg, сохраняют home.html и обновляют именно его. Новая подпись ссылки не исправит неправильный href. Вид прежнего абзаца — повод проверить сохранение и путь, а не заранее обвинить браузер. До звонка распакуйте006-html-kit.zip: index.html, about.html, badge.svg, README.txt рядом. Подготовьте30собственных папок (при15ПК — папкиА/Б для каждой пары), простой текстовый редактор UTF-8 и браузер. Покажите конкретный школьный способ открыть HTML текстом, сохранить без добавления.txt и обновить локальную страницу; Word/DOCX не использовать. Заранее проверьте SVG и переход туда/обратно на школьном месте. В папках нет личных данных и внешних ресурсов; Интернет не нужен после подготовки. B1 —10минут:1инструкция,4первый,4второй,1личная итоговая сверка; каждый сам меняет/сохраняет/открывает свой файл и записывает три результата. При30ПК все работают в своих папках параллельно. Разовая распаковка, разрешения и подготовка редактора/браузера отдельно от45минут. Не засчитывайте бумажный прогноз или чужой показ вместо своей страницы. Авторская техническая квитанция реального браузера подтверждает шаблон и отдельную авторскую версию, а не школьный класс или темп учеников. Незавершённые действия отметить в карте и проверить на ближайшей практике, при необходимости в резерве034. ВA1/E2 внешнюю и относительную ссылку различают по явно данному контексту локального файла, без открытия example.org. ВB1 каждый добавляет собственный абзац с источником учебного SVG; не путать подпись об авторстве и атрибут src. Для короткой подписи дан готовый текст, она входит в прежние4минуты личной работы.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https://developer.mozilla.org/ru/docs/Learn_web_development/Getting_started/Your_first_website/Creating_the_content</a:t>
            </a:r>
          </a:p>
          <a:p>
            <a:r>
              <a:rPr lang="ru-RU"/>
              <a:t>https://developer.mozilla.org/ru/docs/Web/HTML/Reference/Elements/img</a:t>
            </a:r>
          </a:p>
          <a:p>
            <a:r>
              <a:rPr lang="ru-RU"/>
              <a:t>https://developer.mozilla.org/ru/docs/Web/HTML/Reference/Elements/a</a:t>
            </a:r>
          </a:p>
          <a:p>
            <a:r>
              <a:rPr lang="ru-RU"/>
              <a:t>https://www.iana.org/help/example-domains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12.</a:t>
            </a:r>
          </a:p>
          <a:p>
            <a:r>
              <a:rPr lang="ru-RU"/>
              <a:t>Место в сценарии: 20–25 мин.</a:t>
            </a:r>
          </a:p>
          <a:p>
            <a:r>
              <a:rPr lang="ru-RU"/>
              <a:t>Вопрос: Точный список файлов и код на листе.</a:t>
            </a:r>
          </a:p>
          <a:p>
            <a:r>
              <a:rPr lang="ru-RU"/>
              <a:t>Полное условие A2: В одной папке лежат page.html, emblem.svg и rules.html. В page.html написано:
```html
&lt;img src="emblem.png" alt="Учебный знак"&gt;
&lt;a href="rule.html"&gt;Правила&lt;/a&gt;
```
Исправь два пути по списку файлов, не переименовывая файлы. Объясни каждую правку. Ключ: Нужно src="emblem.svg" и href="rules.html". В папке SVG, а не PNG; страница правил называется rules.html с буквойs. Одна смена подписи ссылки не исправит её цель. Критерий: Оба точных пути и основания; правильные эквивалентные фрагменты HTML принимаются. Помощь: Сопоставь каждый путь с точным именем и расширением из условия. До звонка распакуйте006-html-kit.zip: index.html, about.html, badge.svg, README.txt рядом. Подготовьте30собственных папок (при15ПК — папкиА/Б для каждой пары), простой текстовый редактор UTF-8 и браузер. Покажите конкретный школьный способ открыть HTML текстом, сохранить без добавления.txt и обновить локальную страницу; Word/DOCX не использовать. Заранее проверьте SVG и переход туда/обратно на школьном месте. В папках нет личных данных и внешних ресурсов; Интернет не нужен после подготовки. B1 —10минут:1инструкция,4первый,4второй,1личная итоговая сверка; каждый сам меняет/сохраняет/открывает свой файл и записывает три результата. При30ПК все работают в своих папках параллельно. Разовая распаковка, разрешения и подготовка редактора/браузера отдельно от45минут. Не засчитывайте бумажный прогноз или чужой показ вместо своей страницы. Авторская техническая квитанция реального браузера подтверждает шаблон и отдельную авторскую версию, а не школьный класс или темп учеников. Незавершённые действия отметить в карте и проверить на ближайшей практике, при необходимости в резерве034. ВA1/E2 внешнюю и относительную ссылку различают по явно данному контексту локального файла, без открытия example.org. ВB1 каждый добавляет собственный абзац с источником учебного SVG; не путать подпись об авторстве и атрибут src. Для короткой подписи дан готовый текст, она входит в прежние4минуты личной работы.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https://developer.mozilla.org/ru/docs/Learn_web_development/Getting_started/Your_first_website/Creating_the_content</a:t>
            </a:r>
          </a:p>
          <a:p>
            <a:r>
              <a:rPr lang="ru-RU"/>
              <a:t>https://developer.mozilla.org/ru/docs/Web/HTML/Reference/Elements/img</a:t>
            </a:r>
          </a:p>
          <a:p>
            <a:r>
              <a:rPr lang="ru-RU"/>
              <a:t>https://developer.mozilla.org/ru/docs/Web/HTML/Reference/Elements/a</a:t>
            </a:r>
          </a:p>
          <a:p>
            <a:r>
              <a:rPr lang="ru-RU"/>
              <a:t>https://www.iana.org/help/example-domains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13.</a:t>
            </a:r>
          </a:p>
          <a:p>
            <a:r>
              <a:rPr lang="ru-RU"/>
              <a:t>Место в сценарии: 20–25 мин.</a:t>
            </a:r>
          </a:p>
          <a:p>
            <a:r>
              <a:rPr lang="ru-RU"/>
              <a:t>Вопрос: Подписью неверный путь не исправить.</a:t>
            </a:r>
          </a:p>
          <a:p>
            <a:r>
              <a:rPr lang="ru-RU"/>
              <a:t>Полное условие A2: В одной папке лежат page.html, emblem.svg и rules.html. В page.html написано:
```html
&lt;img src="emblem.png" alt="Учебный знак"&gt;
&lt;a href="rule.html"&gt;Правила&lt;/a&gt;
```
Исправь два пути по списку файлов, не переименовывая файлы. Объясни каждую правку. Ключ: Нужно src="emblem.svg" и href="rules.html". В папке SVG, а не PNG; страница правил называется rules.html с буквойs. Одна смена подписи ссылки не исправит её цель. Критерий: Оба точных пути и основания; правильные эквивалентные фрагменты HTML принимаются. Помощь: Сопоставь каждый путь с точным именем и расширением из условия. До звонка распакуйте006-html-kit.zip: index.html, about.html, badge.svg, README.txt рядом. Подготовьте30собственных папок (при15ПК — папкиА/Б для каждой пары), простой текстовый редактор UTF-8 и браузер. Покажите конкретный школьный способ открыть HTML текстом, сохранить без добавления.txt и обновить локальную страницу; Word/DOCX не использовать. Заранее проверьте SVG и переход туда/обратно на школьном месте. В папках нет личных данных и внешних ресурсов; Интернет не нужен после подготовки. B1 —10минут:1инструкция,4первый,4второй,1личная итоговая сверка; каждый сам меняет/сохраняет/открывает свой файл и записывает три результата. При30ПК все работают в своих папках параллельно. Разовая распаковка, разрешения и подготовка редактора/браузера отдельно от45минут. Не засчитывайте бумажный прогноз или чужой показ вместо своей страницы. Авторская техническая квитанция реального браузера подтверждает шаблон и отдельную авторскую версию, а не школьный класс или темп учеников. Незавершённые действия отметить в карте и проверить на ближайшей практике, при необходимости в резерве034. ВA1/E2 внешнюю и относительную ссылку различают по явно данному контексту локального файла, без открытия example.org. ВB1 каждый добавляет собственный абзац с источником учебного SVG; не путать подпись об авторстве и атрибут src. Для короткой подписи дан готовый текст, она входит в прежние4минуты личной работы.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https://developer.mozilla.org/ru/docs/Learn_web_development/Getting_started/Your_first_website/Creating_the_content</a:t>
            </a:r>
          </a:p>
          <a:p>
            <a:r>
              <a:rPr lang="ru-RU"/>
              <a:t>https://developer.mozilla.org/ru/docs/Web/HTML/Reference/Elements/img</a:t>
            </a:r>
          </a:p>
          <a:p>
            <a:r>
              <a:rPr lang="ru-RU"/>
              <a:t>https://developer.mozilla.org/ru/docs/Web/HTML/Reference/Elements/a</a:t>
            </a:r>
          </a:p>
          <a:p>
            <a:r>
              <a:rPr lang="ru-RU"/>
              <a:t>https://www.iana.org/help/example-domains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14.</a:t>
            </a:r>
          </a:p>
          <a:p>
            <a:r>
              <a:rPr lang="ru-RU"/>
              <a:t>Место в сценарии: 25–35 мин.</a:t>
            </a:r>
          </a:p>
          <a:p>
            <a:r>
              <a:rPr lang="ru-RU"/>
              <a:t>Вопрос: Какие три проверки останутся в журнале?</a:t>
            </a:r>
          </a:p>
          <a:p>
            <a:r>
              <a:rPr lang="ru-RU"/>
              <a:t>Памятка: HTML — язык разметки. В готовом шаблоне head содержит служебные сведения; title задаёт название вкладки, body — содержимое страницы. h1 обозначает основной заголовок, p — абзац. В `&lt;a href="about.html"&gt;О проекте&lt;/a&gt;` href — цель, а «О проекте» — подпись. В `&lt;img src="badge.svg" alt="Синяя раскрытая книга"&gt;` src — путь, alt — содержательное описание. img — пустой элемент, без &lt;/img&gt;. Для остальных изученных парных элементов открытие и закрытие согласованы. Наши относительные пути ведут к файлам в одной папке; имена и расширения должны совпасть. Шаблон сохраняют простым текстом UTF-8 с расширением.html. После правки сначала сохраняют файл, затем обновляют нужную страницу и проверяют текст, изображение и переход. Локальное открытие не означает публикацию. Не нужно записывать всю заготовку с нуля. В нашей локальной странице rules.html — относительный путь к соседнему файлу, а `https://example.org/` — полный адрес внешнего ресурса. example.org зарезервирован для примеров: эту внешнюю ссылку разбираем на бумаге и не открываем. Сравнивают адрес ресурса с адресом текущей страницы; полный адрес сам по себе не означает, что ресурс безопасен. Источник учебного SVG — MediaSchool, комплект урока6; это авторская подпись, а src — технический путь. Модель: Образец: в отдельной пробной копии автор заменил заголовок, собственный абзац, alt и подпись, сохранил HTML. В браузере видны новые тексты и SVG, ссылка открыла соседнюю страницу, обратная вернула к изменённой. Это демонстрационная проверка, ученику нужна своя попытка в своей папке. До звонка распакуйте006-html-kit.zip: index.html, about.html, badge.svg, README.txt рядом. Подготовьте30собственных папок (при15ПК — папкиА/Б для каждой пары), простой текстовый редактор UTF-8 и браузер. Покажите конкретный школьный способ открыть HTML текстом, сохранить без добавления.txt и обновить локальную страницу; Word/DOCX не использовать. Заранее проверьте SVG и переход туда/обратно на школьном месте. В папках нет личных данных и внешних ресурсов; Интернет не нужен после подготовки. B1 —10минут:1инструкция,4первый,4второй,1личная итоговая сверка; каждый сам меняет/сохраняет/открывает свой файл и записывает три результата. При30ПК все работают в своих папках параллельно. Разовая распаковка, разрешения и подготовка редактора/браузера отдельно от45минут. Не засчитывайте бумажный прогноз или чужой показ вместо своей страницы. Авторская техническая квитанция реального браузера подтверждает шаблон и отдельную авторскую версию, а не школьный класс или темп учеников. Незавершённые действия отметить в карте и проверить на ближайшей практике, при необходимости в резерве034. ВA1/E2 внешнюю и относительную ссылку различают по явно данному контексту локального файла, без открытия example.org. ВB1 каждый добавляет собственный абзац с источником учебного SVG; не путать подпись об авторстве и атрибут src. Для короткой подписи дан готовый текст, она входит в прежние4минуты личной работы.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https://developer.mozilla.org/ru/docs/Learn_web_development/Getting_started/Your_first_website/Creating_the_content</a:t>
            </a:r>
          </a:p>
          <a:p>
            <a:r>
              <a:rPr lang="ru-RU"/>
              <a:t>https://developer.mozilla.org/ru/docs/Web/HTML/Reference/Elements/img</a:t>
            </a:r>
          </a:p>
          <a:p>
            <a:r>
              <a:rPr lang="ru-RU"/>
              <a:t>https://developer.mozilla.org/ru/docs/Web/HTML/Reference/Elements/a</a:t>
            </a:r>
          </a:p>
          <a:p>
            <a:r>
              <a:rPr lang="ru-RU"/>
              <a:t>https://www.iana.org/help/example-domains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15.</a:t>
            </a:r>
          </a:p>
          <a:p>
            <a:r>
              <a:rPr lang="ru-RU"/>
              <a:t>Место в сценарии: 25–35 мин.</a:t>
            </a:r>
          </a:p>
          <a:p>
            <a:r>
              <a:rPr lang="ru-RU"/>
              <a:t>Вопрос: 1+4+4+1минуты, каждый действует сам.</a:t>
            </a:r>
          </a:p>
          <a:p>
            <a:r>
              <a:rPr lang="ru-RU"/>
              <a:t>Полное условие B1: В своей распакованной папке открой index.html простым текстовым редактором.1)Замени h1 на «Орбитальная библиотека».2)Первый текстовый абзац «Здесь будет цель проекта.» — на своё предложение из4–8слов о вымышленном обмене книгами.3)В alt точно опиши синюю раскрытую книгу; src оставь badge.svg.4)Подпись ссылки замени на «О проекте», href оставь about.html. 5)После изображения добавь абзац `&lt;p&gt;Изображение: MediaSchool, учебный SVG из комплекта урока 6.&lt;/p&gt;` — укажи источник. Сохрани UTF-8 именно index.html, не index.html.txt. Обнови страницу в браузере, проверь свой заголовок/абзац и изображение. Перейди по «О проекте», проверь заголовок цели и вернись по её ссылке. Лично запиши папку/имя, свою фразу и результаты трёх проверок. У каждого своя копия и работа за клавиатурой; партнёр не выполняет действия вместо тебя. При сбое запиши фактическое наблюдение, позови учителя; успех не выдумывай. Ключ: Сохранён собственный HTML: h1 «Орбитальная библиотека», осмысленный абзац4–8слов, содержательный alt, src="badge.svg", ссылка `&lt;a href="about.html"&gt;О проекте&lt;/a&gt;`. Например фраза «Вымышленные книги обмениваем по коротким кодам»; другие уместные принимаются. В браузере действительно видны свои тексты и синяя раскрытая книга, ссылка открывает страницу «О вымышленном проекте», обратная ссылка возвращает к своей странице. В журнале фактические папка/имя, личная фраза, результат отображения текста, изображения и перехода/возврата. Бумажный прогноз не доказывает цифровой результат. Авторская подпись в отдельном абзаце указывает MediaSchool и учебный SVG из комплекта урока6; ученик действительно добавил её в свой файл. src="badge.svg" обозначает путь, а не заменяет указание источника. Критерий: У каждого собственный сохранённый объект: текст, изображение с осмысленным alt и указанным источником, работающая локальная ссылка и личные наблюдения. Внешний адрес различён вA1/E2, сетевое открытие не требуется. Невыполненный цифровой шаг отмечен отдельно. Помощь: Не меняй имена соседних файлов. Сохрани в простом текстовом формате, затем обнови именно свою страницу. Проверь значение href отдельно от подписи. До звонка распакуйте006-html-kit.zip: index.html, about.html, badge.svg, README.txt рядом. Подготовьте30собственных папок (при15ПК — папкиА/Б для каждой пары), простой текстовый редактор UTF-8 и браузер. Покажите конкретный школьный способ открыть HTML текстом, сохранить без добавления.txt и обновить локальную страницу; Word/DOCX не использовать. Заранее проверьте SVG и переход туда/обратно на школьном месте. В папках нет личных данных и внешних ресурсов; Интернет не нужен после подготовки. B1 —10минут:1инструкция,4первый,4второй,1личная итоговая сверка; каждый сам меняет/сохраняет/открывает свой файл и записывает три результата. При30ПК все работают в своих папках параллельно. Разовая распаковка, разрешения и подготовка редактора/браузера отдельно от45минут. Не засчитывайте бумажный прогноз или чужой показ вместо своей страницы. Авторская техническая квитанция реального браузера подтверждает шаблон и отдельную авторскую версию, а не школьный класс или темп учеников. Незавершённые действия отметить в карте и проверить на ближайшей практике, при необходимости в резерве034. ВA1/E2 внешнюю и относительную ссылку различают по явно данному контексту локального файла, без открытия example.org. ВB1 каждый добавляет собственный абзац с источником учебного SVG; не путать подпись об авторстве и атрибут src. Для короткой подписи дан готовый текст, она входит в прежние4минуты личной работы.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https://developer.mozilla.org/ru/docs/Learn_web_development/Getting_started/Your_first_website/Creating_the_content</a:t>
            </a:r>
          </a:p>
          <a:p>
            <a:r>
              <a:rPr lang="ru-RU"/>
              <a:t>https://developer.mozilla.org/ru/docs/Web/HTML/Reference/Elements/img</a:t>
            </a:r>
          </a:p>
          <a:p>
            <a:r>
              <a:rPr lang="ru-RU"/>
              <a:t>https://developer.mozilla.org/ru/docs/Web/HTML/Reference/Elements/a</a:t>
            </a:r>
          </a:p>
          <a:p>
            <a:r>
              <a:rPr lang="ru-RU"/>
              <a:t>https://www.iana.org/help/example-domains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16.</a:t>
            </a:r>
          </a:p>
          <a:p>
            <a:r>
              <a:rPr lang="ru-RU"/>
              <a:t>Место в сценарии: 25–35 мин.</a:t>
            </a:r>
          </a:p>
          <a:p>
            <a:r>
              <a:rPr lang="ru-RU"/>
              <a:t>Вопрос: Без ПК цифровой шаг пока не подтверждён.</a:t>
            </a:r>
          </a:p>
          <a:p>
            <a:r>
              <a:rPr lang="ru-RU"/>
              <a:t>Полное условие B1: В своей распакованной папке открой index.html простым текстовым редактором.1)Замени h1 на «Орбитальная библиотека».2)Первый текстовый абзац «Здесь будет цель проекта.» — на своё предложение из4–8слов о вымышленном обмене книгами.3)В alt точно опиши синюю раскрытую книгу; src оставь badge.svg.4)Подпись ссылки замени на «О проекте», href оставь about.html. 5)После изображения добавь абзац `&lt;p&gt;Изображение: MediaSchool, учебный SVG из комплекта урока 6.&lt;/p&gt;` — укажи источник. Сохрани UTF-8 именно index.html, не index.html.txt. Обнови страницу в браузере, проверь свой заголовок/абзац и изображение. Перейди по «О проекте», проверь заголовок цели и вернись по её ссылке. Лично запиши папку/имя, свою фразу и результаты трёх проверок. У каждого своя копия и работа за клавиатурой; партнёр не выполняет действия вместо тебя. При сбое запиши фактическое наблюдение, позови учителя; успех не выдумывай. Ключ: Сохранён собственный HTML: h1 «Орбитальная библиотека», осмысленный абзац4–8слов, содержательный alt, src="badge.svg", ссылка `&lt;a href="about.html"&gt;О проекте&lt;/a&gt;`. Например фраза «Вымышленные книги обмениваем по коротким кодам»; другие уместные принимаются. В браузере действительно видны свои тексты и синяя раскрытая книга, ссылка открывает страницу «О вымышленном проекте», обратная ссылка возвращает к своей странице. В журнале фактические папка/имя, личная фраза, результат отображения текста, изображения и перехода/возврата. Бумажный прогноз не доказывает цифровой результат. Авторская подпись в отдельном абзаце указывает MediaSchool и учебный SVG из комплекта урока6; ученик действительно добавил её в свой файл. src="badge.svg" обозначает путь, а не заменяет указание источника. Критерий: У каждого собственный сохранённый объект: текст, изображение с осмысленным alt и указанным источником, работающая локальная ссылка и личные наблюдения. Внешний адрес различён вA1/E2, сетевое открытие не требуется. Невыполненный цифровой шаг отмечен отдельно. Помощь: Не меняй имена соседних файлов. Сохрани в простом текстовом формате, затем обнови именно свою страницу. Проверь значение href отдельно от подписи. До звонка распакуйте006-html-kit.zip: index.html, about.html, badge.svg, README.txt рядом. Подготовьте30собственных папок (при15ПК — папкиА/Б для каждой пары), простой текстовый редактор UTF-8 и браузер. Покажите конкретный школьный способ открыть HTML текстом, сохранить без добавления.txt и обновить локальную страницу; Word/DOCX не использовать. Заранее проверьте SVG и переход туда/обратно на школьном месте. В папках нет личных данных и внешних ресурсов; Интернет не нужен после подготовки. B1 —10минут:1инструкция,4первый,4второй,1личная итоговая сверка; каждый сам меняет/сохраняет/открывает свой файл и записывает три результата. При30ПК все работают в своих папках параллельно. Разовая распаковка, разрешения и подготовка редактора/браузера отдельно от45минут. Не засчитывайте бумажный прогноз или чужой показ вместо своей страницы. Авторская техническая квитанция реального браузера подтверждает шаблон и отдельную авторскую версию, а не школьный класс или темп учеников. Незавершённые действия отметить в карте и проверить на ближайшей практике, при необходимости в резерве034. ВA1/E2 внешнюю и относительную ссылку различают по явно данному контексту локального файла, без открытия example.org. ВB1 каждый добавляет собственный абзац с источником учебного SVG; не путать подпись об авторстве и атрибут src. Для короткой подписи дан готовый текст, она входит в прежние4минуты личной работы.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https://developer.mozilla.org/ru/docs/Learn_web_development/Getting_started/Your_first_website/Creating_the_content</a:t>
            </a:r>
          </a:p>
          <a:p>
            <a:r>
              <a:rPr lang="ru-RU"/>
              <a:t>https://developer.mozilla.org/ru/docs/Web/HTML/Reference/Elements/img</a:t>
            </a:r>
          </a:p>
          <a:p>
            <a:r>
              <a:rPr lang="ru-RU"/>
              <a:t>https://developer.mozilla.org/ru/docs/Web/HTML/Reference/Elements/a</a:t>
            </a:r>
          </a:p>
          <a:p>
            <a:r>
              <a:rPr lang="ru-RU"/>
              <a:t>https://www.iana.org/help/example-domains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17.</a:t>
            </a:r>
          </a:p>
          <a:p>
            <a:r>
              <a:rPr lang="ru-RU"/>
              <a:t>Место в сценарии: 35–38 мин.</a:t>
            </a:r>
          </a:p>
          <a:p>
            <a:r>
              <a:rPr lang="ru-RU"/>
              <a:t>Вопрос: AI1. Две ошибки и две замены.</a:t>
            </a:r>
          </a:p>
          <a:p>
            <a:r>
              <a:rPr lang="ru-RU"/>
              <a:t>Полное условие AI1: Вымышленный ИИ утверждает: «Чтобы изменить цель ссылки, достаточно поменять только надпись “Правила”. Сохранённый Word-документ DOCX можно назвать HTML-страницей, потому что текст похож». Найди две ошибки и назови правильные действия. Ключ: Цель ссылки задаёт href, а подпись — отдельный текст. Для другого файла исправляют href по точному пути и проверяют переход. HTML-шаблон сохраняют простым текстом в UTF-8 с расширением.html; формат DOCX не превращается в HTML от похожих слов или простого переименования. Критерий: Обе ошибки доказаны различием атрибута/подписи и формата, предложены две корректные замены. Помощь: Назови атрибут перехода и фактический формат файла. До звонка распакуйте006-html-kit.zip: index.html, about.html, badge.svg, README.txt рядом. Подготовьте30собственных папок (при15ПК — папкиА/Б для каждой пары), простой текстовый редактор UTF-8 и браузер. Покажите конкретный школьный способ открыть HTML текстом, сохранить без добавления.txt и обновить локальную страницу; Word/DOCX не использовать. Заранее проверьте SVG и переход туда/обратно на школьном месте. В папках нет личных данных и внешних ресурсов; Интернет не нужен после подготовки. B1 —10минут:1инструкция,4первый,4второй,1личная итоговая сверка; каждый сам меняет/сохраняет/открывает свой файл и записывает три результата. При30ПК все работают в своих папках параллельно. Разовая распаковка, разрешения и подготовка редактора/браузера отдельно от45минут. Не засчитывайте бумажный прогноз или чужой показ вместо своей страницы. Авторская техническая квитанция реального браузера подтверждает шаблон и отдельную авторскую версию, а не школьный класс или темп учеников. Незавершённые действия отметить в карте и проверить на ближайшей практике, при необходимости в резерве034. ВA1/E2 внешнюю и относительную ссылку различают по явно данному контексту локального файла, без открытия example.org. ВB1 каждый добавляет собственный абзац с источником учебного SVG; не путать подпись об авторстве и атрибут src. Для короткой подписи дан готовый текст, она входит в прежние4минуты личной работы.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https://developer.mozilla.org/ru/docs/Learn_web_development/Getting_started/Your_first_website/Creating_the_content</a:t>
            </a:r>
          </a:p>
          <a:p>
            <a:r>
              <a:rPr lang="ru-RU"/>
              <a:t>https://developer.mozilla.org/ru/docs/Web/HTML/Reference/Elements/img</a:t>
            </a:r>
          </a:p>
          <a:p>
            <a:r>
              <a:rPr lang="ru-RU"/>
              <a:t>https://developer.mozilla.org/ru/docs/Web/HTML/Reference/Elements/a</a:t>
            </a:r>
          </a:p>
          <a:p>
            <a:r>
              <a:rPr lang="ru-RU"/>
              <a:t>https://www.iana.org/help/example-domains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18.</a:t>
            </a:r>
          </a:p>
          <a:p>
            <a:r>
              <a:rPr lang="ru-RU"/>
              <a:t>Место в сценарии: 35–38 мин.</a:t>
            </a:r>
          </a:p>
          <a:p>
            <a:r>
              <a:rPr lang="ru-RU"/>
              <a:t>Вопрос: Обоснуй по атрибуту и формату.</a:t>
            </a:r>
          </a:p>
          <a:p>
            <a:r>
              <a:rPr lang="ru-RU"/>
              <a:t>Полное условие AI1: Вымышленный ИИ утверждает: «Чтобы изменить цель ссылки, достаточно поменять только надпись “Правила”. Сохранённый Word-документ DOCX можно назвать HTML-страницей, потому что текст похож». Найди две ошибки и назови правильные действия. Ключ: Цель ссылки задаёт href, а подпись — отдельный текст. Для другого файла исправляют href по точному пути и проверяют переход. HTML-шаблон сохраняют простым текстом в UTF-8 с расширением.html; формат DOCX не превращается в HTML от похожих слов или простого переименования. Критерий: Обе ошибки доказаны различием атрибута/подписи и формата, предложены две корректные замены. Помощь: Назови атрибут перехода и фактический формат файла. До звонка распакуйте006-html-kit.zip: index.html, about.html, badge.svg, README.txt рядом. Подготовьте30собственных папок (при15ПК — папкиА/Б для каждой пары), простой текстовый редактор UTF-8 и браузер. Покажите конкретный школьный способ открыть HTML текстом, сохранить без добавления.txt и обновить локальную страницу; Word/DOCX не использовать. Заранее проверьте SVG и переход туда/обратно на школьном месте. В папках нет личных данных и внешних ресурсов; Интернет не нужен после подготовки. B1 —10минут:1инструкция,4первый,4второй,1личная итоговая сверка; каждый сам меняет/сохраняет/открывает свой файл и записывает три результата. При30ПК все работают в своих папках параллельно. Разовая распаковка, разрешения и подготовка редактора/браузера отдельно от45минут. Не засчитывайте бумажный прогноз или чужой показ вместо своей страницы. Авторская техническая квитанция реального браузера подтверждает шаблон и отдельную авторскую версию, а не школьный класс или темп учеников. Незавершённые действия отметить в карте и проверить на ближайшей практике, при необходимости в резерве034. ВA1/E2 внешнюю и относительную ссылку различают по явно данному контексту локального файла, без открытия example.org. ВB1 каждый добавляет собственный абзац с источником учебного SVG; не путать подпись об авторстве и атрибут src. Для короткой подписи дан готовый текст, она входит в прежние4минуты личной работы.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https://developer.mozilla.org/ru/docs/Learn_web_development/Getting_started/Your_first_website/Creating_the_content</a:t>
            </a:r>
          </a:p>
          <a:p>
            <a:r>
              <a:rPr lang="ru-RU"/>
              <a:t>https://developer.mozilla.org/ru/docs/Web/HTML/Reference/Elements/img</a:t>
            </a:r>
          </a:p>
          <a:p>
            <a:r>
              <a:rPr lang="ru-RU"/>
              <a:t>https://developer.mozilla.org/ru/docs/Web/HTML/Reference/Elements/a</a:t>
            </a:r>
          </a:p>
          <a:p>
            <a:r>
              <a:rPr lang="ru-RU"/>
              <a:t>https://www.iana.org/help/example-domains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19.</a:t>
            </a:r>
          </a:p>
          <a:p>
            <a:r>
              <a:rPr lang="ru-RU"/>
              <a:t>Место в сценарии: 40–44 мин.</a:t>
            </a:r>
          </a:p>
          <a:p>
            <a:r>
              <a:rPr lang="ru-RU"/>
              <a:t>Вопрос: Четыре минуты лично, проекция выключена.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src — путь. alt — текстовое описание изображения для его смысловой замены/доступности; это не новый путь. Критерий: 1балл за src,1за назначение alt. E2: info.html — относительный путь к соседнему файлу;https://example.org/ — полный адрес внешнего ресурса для этой локальной страницы. Одна смена подписи цель не меняет: её задаёт href. Критерий: 1балл за оба верных отнесения в заданном контексте;1за отсутствие изменения href от одной смены подписи. E3: Проверить, что сохранён нужный файл в нужной папке/формате; обновить именно эту открытую страницу в браузере. При сохранении старого вида дальше сверить путь открытого файла с редактируемым. Одного вида старой страницы недостаточно для вывода о конкретной причине. Критерий: 1балл за сохранение нужного файла,1за обновление/сверку той же страницы без недоказанной причины. До звонка распакуйте006-html-kit.zip: index.html, about.html, badge.svg, README.txt рядом. Подготовьте30собственных папок (при15ПК — папкиА/Б для каждой пары), простой текстовый редактор UTF-8 и браузер. Покажите конкретный школьный способ открыть HTML текстом, сохранить без добавления.txt и обновить локальную страницу; Word/DOCX не использовать. Заранее проверьте SVG и переход туда/обратно на школьном месте. В папках нет личных данных и внешних ресурсов; Интернет не нужен после подготовки. B1 —10минут:1инструкция,4первый,4второй,1личная итоговая сверка; каждый сам меняет/сохраняет/открывает свой файл и записывает три результата. При30ПК все работают в своих папках параллельно. Разовая распаковка, разрешения и подготовка редактора/браузера отдельно от45минут. Не засчитывайте бумажный прогноз или чужой показ вместо своей страницы. Авторская техническая квитанция реального браузера подтверждает шаблон и отдельную авторскую версию, а не школьный класс или темп учеников. Незавершённые действия отметить в карте и проверить на ближайшей практике, при необходимости в резерве034. ВA1/E2 внешнюю и относительную ссылку различают по явно данному контексту локального файла, без открытия example.org. ВB1 каждый добавляет собственный абзац с источником учебного SVG; не путать подпись об авторстве и атрибут src. Для короткой подписи дан готовый текст, она входит в прежние4минуты личной работы.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https://developer.mozilla.org/ru/docs/Learn_web_development/Getting_started/Your_first_website/Creating_the_content</a:t>
            </a:r>
          </a:p>
          <a:p>
            <a:r>
              <a:rPr lang="ru-RU"/>
              <a:t>https://developer.mozilla.org/ru/docs/Web/HTML/Reference/Elements/img</a:t>
            </a:r>
          </a:p>
          <a:p>
            <a:r>
              <a:rPr lang="ru-RU"/>
              <a:t>https://developer.mozilla.org/ru/docs/Web/HTML/Reference/Elements/a</a:t>
            </a:r>
          </a:p>
          <a:p>
            <a:r>
              <a:rPr lang="ru-RU"/>
              <a:t>https://www.iana.org/help/example-domains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20.</a:t>
            </a:r>
          </a:p>
          <a:p>
            <a:r>
              <a:rPr lang="ru-RU"/>
              <a:t>Место в сценарии: 44–45 мин.</a:t>
            </a:r>
          </a:p>
          <a:p>
            <a:r>
              <a:rPr lang="ru-RU"/>
              <a:t>Вопрос: 5–7минут с памяткой. Тест отдельно.</a:t>
            </a:r>
          </a:p>
          <a:p>
            <a:r>
              <a:rPr lang="ru-RU"/>
              <a:t>Полное условие H1: Дома5–7минут на бумаге. В одной папке лежат index.html, plan.svg и guide.html. Напиши два фрагмента: изображение plan.svg с содержательным alt для схемы вымышленного зала; ссылка на guide.html с подписью «Справка». Подчеркни значения путей и объясни, что проверишь в браузере. Входы и домашний компьютер не требуются. Ключ: Например `&lt;img src="plan.svg" alt="Схема вымышленного зала"&gt;` и `&lt;a href="guide.html"&gt;Справка&lt;/a&gt;`. Подчёркнуты plan.svg и guide.html. Проверить загрузку нужного изображения, переход на guide.html и соответствие подписи назначению. Это бумажный перенос, не новый выполненный компьютерный результат. Критерий: Верный результат и конкретное основание из условия; принимаются эквивалентные обоснованные формулировки. Помощь: Используй два примера памятки, заменяя имена по условию. До звонка распакуйте006-html-kit.zip: index.html, about.html, badge.svg, README.txt рядом. Подготовьте30собственных папок (при15ПК — папкиА/Б для каждой пары), простой текстовый редактор UTF-8 и браузер. Покажите конкретный школьный способ открыть HTML текстом, сохранить без добавления.txt и обновить локальную страницу; Word/DOCX не использовать. Заранее проверьте SVG и переход туда/обратно на школьном месте. В папках нет личных данных и внешних ресурсов; Интернет не нужен после подготовки. B1 —10минут:1инструкция,4первый,4второй,1личная итоговая сверка; каждый сам меняет/сохраняет/открывает свой файл и записывает три результата. При30ПК все работают в своих папках параллельно. Разовая распаковка, разрешения и подготовка редактора/браузера отдельно от45минут. Не засчитывайте бумажный прогноз или чужой показ вместо своей страницы. Авторская техническая квитанция реального браузера подтверждает шаблон и отдельную авторскую версию, а не школьный класс или темп учеников. Незавершённые действия отметить в карте и проверить на ближайшей практике, при необходимости в резерве034. ВA1/E2 внешнюю и относительную ссылку различают по явно данному контексту локального файла, без открытия example.org. ВB1 каждый добавляет собственный абзац с источником учебного SVG; не путать подпись об авторстве и атрибут src. Для короткой подписи дан готовый текст, она входит в прежние4минуты личной работы.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https://developer.mozilla.org/ru/docs/Learn_web_development/Getting_started/Your_first_website/Creating_the_content</a:t>
            </a:r>
          </a:p>
          <a:p>
            <a:r>
              <a:rPr lang="ru-RU"/>
              <a:t>https://developer.mozilla.org/ru/docs/Web/HTML/Reference/Elements/img</a:t>
            </a:r>
          </a:p>
          <a:p>
            <a:r>
              <a:rPr lang="ru-RU"/>
              <a:t>https://developer.mozilla.org/ru/docs/Web/HTML/Reference/Elements/a</a:t>
            </a:r>
          </a:p>
          <a:p>
            <a:r>
              <a:rPr lang="ru-RU"/>
              <a:t>https://www.iana.org/help/example-domains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36D702FB-A488-69DA-F5F2-04B366DD7D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256" y="2457450"/>
            <a:ext cx="5214938" cy="3476625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CF090F58-07D1-BDE6-93CE-AA5623AEF150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МОЯ СТРАНИЦА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CB41BD2C-A567-E1FB-DEC1-0B8B571BF21F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Текст. Изображение.
Работающая ссылка.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AD08ED2A-6B6F-CBD3-11F1-2D9F7C2D2D67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21900DD9-E66D-69D2-2F4F-FD6FFDEDD41E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213A8929-4173-666B-D72D-1F3621FF477D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9 класс</a:t>
            </a:r>
          </a:p>
        </p:txBody>
      </p:sp>
    </p:spTree>
    <p:extLst>
      <p:ext uri="{BB962C8B-B14F-4D97-AF65-F5344CB8AC3E}">
        <p14:creationId xmlns:p14="http://schemas.microsoft.com/office/powerpoint/2010/main" val="1533220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70825A9E-3C79-9F78-DB31-CC168F40875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805B9AF-D230-56E3-018E-BE16A5D7BD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F59E327B-16A6-05D3-EA31-00C816C90D78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HTML задаёт элементы страницы.
Это разметка
или вычисление суммы?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21D63191-2C7D-C1C7-CD96-938E572759B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Назови назначение, без отметки.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BC7A5CA7-AAEA-6385-6157-4B670C44B0C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87D8B47F-B868-7F74-AE1D-F5C60138C66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342910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A2216A24-3DED-B4E2-8BF6-1BECA7F7E2F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документа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E3F12B5-7CBF-22D3-6D1A-4485067F7A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F765A9CF-C6B9-0D19-094E-A0A631340D7F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Готовый шаблон уже содержит каркас.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E1B81A26-1730-7133-2702-988CCAAFD6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7924273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2259008710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1730370828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Часть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Назначение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513894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head / title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Название вкладки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647864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body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Содержимое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176150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h1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Основной заголовок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852040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p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Абзац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8647925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D81403FB-EBBC-5FD8-B165-0F0B6D7AC36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относится к вкладке, что — к странице?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5183CE71-F1C4-DD32-373A-61AB90478B2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4D59EC5B-64B4-18A1-F793-8EB0DC33135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81861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8FC2398E-D009-0D98-94BE-C10AE992A45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Элемент и атрибут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3B8402F-4090-B318-F7FC-0486B067CE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425A3DAB-DF30-5B4E-8CAC-9BEA64B68F92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Точный путь отделён от описания.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1F0577CD-3DD9-60B8-8F63-16EAECEF92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499899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503702880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1337801818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Запись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Назначение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785192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img src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Путь картинки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95531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img alt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Описание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96896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a href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Цель перехода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9991224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Текст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a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Подпись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36415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FC46317A-C04E-36DB-DB01-5C286D544DA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Где цель ссылки?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55BE9935-E5D0-7FCC-B920-AB725394391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7B00AB7C-657A-E63B-F5B9-E4AD4AB4147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599410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198F649C-5441-6BCA-F277-94C33BE820C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180D1E6-3265-E850-81E3-74BDBA6E9B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FCA50E19-BDF4-B4C4-A67C-052E206FBCB2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title: «Архив».
h1: «Афиша».
Где увидишь каждый текст?
Один изменит другой?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AB1C10DD-D015-E423-EDB3-E7CDF1B3D48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Данные на листе, сначала своя запись.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FA329E89-FBB5-1D3D-D39E-05EA7BA827C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4E57DA8E-7BC5-1BEC-99B2-4C460BCB851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092059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C799AECD-84ED-62A6-4BAD-25E62A3ADC3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разных места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F8AFAF4-494E-81BC-6BD3-274F8CCA8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4F07306C-B9E4-13CD-55FB-8A998EE7E993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60C3ACFC-B851-31B3-6840-7F844EE9B68D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Вкладка — title «Архив».
Страница — h1 «Афиша».
Правка одного элемента
не заменяет другой.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FA780852-0FD2-604F-B7F2-15B32181C0D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важнее похожих названий.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86FF917A-920F-BDEE-DCAC-9CA8F7C2E56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AB721164-86C4-43BE-0286-C9208AE0A12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843797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834CEDBE-FB1F-7D59-84F2-0E818900643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Разбор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6BEE0F2-A8A4-337F-7DE5-155E89DEA5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28B5A078-9BA8-5A71-839E-3A0BD33A7F96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Изображение: map.svg.
Соседняя ссылка: rules.html.
Внешний адрес: example.org.
Где каждое значение в коде?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D340B0B0-65B0-E761-4BAA-85F5DE75819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Полный фрагмент на листе.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0FBA6472-433C-2413-04C4-256375EE335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0AACB594-84FF-E255-1685-872068DACD1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4068585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55EA9A4A-04A0-095A-C9FA-0B32042C7A4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разные части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797A1CF-816A-F7E1-11C2-5D61FBA1F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261AAD8F-DC0F-4608-333D-05C98D73CB6C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F9E9E7ED-6FE0-F463-CE0F-1F8634EB71B0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src — путь изображения.
href — цель, текст — подпись.
rules.html — соседний файл.
https://example.org/ — внешний.</a:t>
            </a: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71BFC806-EB52-23B3-3CAA-D201B09F2EC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Описание не заменяет путь.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2003FCE3-0D08-7E6F-73D0-A7E9493A6C4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DAC4F31A-F765-FA13-C619-E1CF3F4AD074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593743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8E326601-9044-699A-4547-A4B93C99D5D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17342749-3CCD-CBEC-2949-010FEB2824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EE839553-30A9-9964-6337-3482FD60015D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Отведи взгляд.
Смени позу.
Две минуты без работы.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E1496F05-815F-8CF8-D0A7-AAC6C9F466BD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F44B4465-558F-0A52-998F-FEBC2277AB9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6864C4C4-FE44-ED50-6DA3-8BA7B023CAA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972167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D0BA35E5-6645-C023-2E7B-3BA310E6299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Исходник и просмотр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DF561A3-310F-8DCB-8B05-0B25533C81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94660F72-B5FC-03DC-8ED6-E743CD399BA8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Редактор меняет текст файла.
Браузер показывает страницу.
Сначала сохранить.
Затем обновить ту же страницу.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AB43B3BA-9D01-C191-D91D-5419B6CF1B4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Сверь папку, имя и расширение.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DD4FC6D5-4141-BD66-41B6-9927B788A94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1807ECF8-1EC5-3BE3-B87F-57E52038860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995979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23549692-E074-0E29-57B9-C25DE6143FF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Одна подготовленная папка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7B929F2A-2F76-8F41-B7E1-29356CC3F7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0D218E55-E194-0B57-1EB4-8FE7DC3CEE5D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распаковки Интернет не нужен.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349D54EA-C0A8-1AF9-3D8E-8F73D98960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620423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3404114689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864542898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Файл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Роль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37193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index.html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Главная страница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49465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badge.svg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Изображение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34006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about.html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Цель ссылки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445018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README.txt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Инструкция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370144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58F3EA1A-2F62-A9CF-B728-B07050C7C07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связаны соседние файлы?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7E152778-954E-0BA6-D39F-9EA044E9575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706517FC-0943-EAD1-95B5-9EFD03ED8AD4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910491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037CD780-3CC5-8D4F-C9A4-A2E22524A59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Исправление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0F53FAA-2145-9F06-8743-EFE31E370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37AE4FFE-0962-BA6B-685C-1C42CA460AC5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папке emblem.svg и rules.html.
В коде emblem.png и rule.html.
Какие два пути исправить?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C7AAEE83-850C-0611-8A77-0B681E27B0F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Точный список файлов и код на листе.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0151357E-FE20-CE37-CE5E-5AE4FB77323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69269137-F1FD-1C39-2CE5-DCD37856C9C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223450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988EFB2E-DC4C-7911-A194-22210EF7B40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Сверить имя и тип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099375A-7415-C5B6-D843-B750AD83BC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7B359680-2E67-AF45-BD2C-62E7FEA21C01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647345EB-E5EA-3116-7429-DC1DBE42C6A4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src: emblem.svg.
href: rules.html.
Не переименовывай файлы.
Проверь после сохранения.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A2AB1D03-CDF5-8F1E-41AB-E0FEC0FF968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Подписью неверный путь не исправить.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22C44F0D-6CAC-BDB1-80E2-CEE8FA105E1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60F42183-0F74-9A1A-2AA8-9EBB4781439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595785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E942070C-E888-1652-2EE8-640EF0B9F4E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Свой проверяемый результат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058C622-3D23-AE34-6872-4EBAB3F969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385813"/>
            <a:ext cx="5314950" cy="2991249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CF2996D8-1D3A-A641-E8D1-473D1BB5FFF1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исходника к наблюдению.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FECADE3F-52C5-73FF-A340-3E2987396F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702328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1751007952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3138713944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Проверка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Результат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425421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Текст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Свой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h1 </a:t>
                      </a:r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 абзац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3077732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Картинка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Синяя книга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744774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Переход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Туда и обратно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0702780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Запись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Своя папка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466379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0D10AEDF-0DBA-DE96-EAEA-B801A918E63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 три проверки останутся в журнале?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8976A581-F1F2-EFE2-6301-DE16077FAAB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25DA6688-C67B-5FAE-D121-0B9B7C683AD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4201316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E7B48138-173A-40F2-9485-4F5582D39F7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9EF770D-8A16-CDE8-8244-EF72EC062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385813"/>
            <a:ext cx="5314950" cy="2991249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CF02ED58-953A-996D-5A9C-E2AF41F055A7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Своя копия шаблона.
Заголовок, абзац, alt, подпись.
Источник изображения.
Сохранить, проверить переход.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77092613-334C-EF45-730B-51CD7BD1DBE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1+4+4+1минуты, каждый действует сам.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87F817A5-5E59-F421-4578-453DFCB9A38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381B75C8-1926-16FA-D5D9-E5613846004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834328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E6901B27-9EE6-5B95-437D-A76C1E9E6FA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засчитать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A867D4B0-0A54-A10F-F545-47D7869BD5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9E877F99-CBCD-4380-6176-FB486780A99A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2E5525E5-15BD-9FED-FC13-5E708E681149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Сохранён свой HTML.
Видны свои тексты и SVG.
Указан источник изображения.
Переход и возврат проверены.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FD13E779-19B7-5516-603F-C65461F4B38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ПК цифровой шаг пока не подтверждён.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F760650B-F870-15E2-FF84-7DADCE86DC7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020D67E6-419F-F78F-0FCB-E3DA237D568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3078871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BC774085-112B-82B9-AD66-708AFF6A8CB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 ИИ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AFB0A7F1-FA1A-0175-C97B-459CBF2BB4AA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75DB3F5D-F77B-FB13-F24E-6D67662F5D08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«Надпись меняет цель ссылки.
Похожий DOCX — уже HTML».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74DEA046-D761-F14B-CBE7-7D6884D448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9B16481E-39AA-C87E-54DA-00D73F0C7411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AI1. Две ошибки и две замены.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04DE1EF4-D431-32F6-EFBA-D652A63FB0F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DBA0AE2C-F916-5067-FDF4-CE34093E9DA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35436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91723A19-A51A-9FE1-F539-03C92D7DC35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Проверять по устройству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474A35EE-9B43-BD8F-7729-C71E17E5EA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D9801480-8F14-D2B2-3976-947FF19CB0A6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21DD744C-BC66-67CB-A4DB-90E1CFF15CF2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задаёт href.
Подпись — отдельный текст.
HTML сохраняют простым текстом.
DOCX — другой формат.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0C625508-3FEE-5DA2-F907-FC9FC05BA16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Обоснуй по атрибуту и формату.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23092684-443E-BB73-3812-75F544E146A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E2754BBD-4C9D-DBB4-8B6F-CC85AA957B3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766806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9EBDFD64-9383-E743-1A5B-5162E8D1592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Индивидуальный итог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0CF16FD-B552-3DB0-106F-8FE7D129C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C49D6FC2-E658-E7C6-F746-81D6E9784007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E1. src и alt.
E2. Соседняя и внешняя ссылка.
E3. Сохранить и обновить.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E5F757B5-4069-F4BF-ABBD-1A86F363573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минуты лично, проекция выключена.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AAFE1D2E-44A7-D1A6-DD71-08E601E2C22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BC74A14B-450A-1DB3-AE56-0173354C15D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827893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43CD5866-860A-12D1-A6B5-FF8FF73CEBA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Перенос на бумаге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ADB1734-2E44-D316-18D0-5FD9F435D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0781256A-628E-8CF7-577F-3B26F01C4593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H1. Новые имена файлов.
Два фрагмента и план проверки.
Без домашнего компьютера.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C402D39E-E08C-63AF-135A-F394C2D4CC4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5–7минут с памяткой. Тест отдельно.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84B04F1C-7BEE-A9EA-1AEE-442A4BEEAEA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DAA4CC1B-D334-ED61-286B-C7F141CC619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30724752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13279</Words>
  <Application>Microsoft Office PowerPoint</Application>
  <DocSecurity>0</DocSecurity>
  <PresentationFormat>Широкоэкранный</PresentationFormat>
  <Paragraphs>400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2026-10-27T02:38:05Z</dcterms:modified>
</cp:coreProperties>
</file>