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Собственная модель и основание выбора.</a:t>
            </a:r>
          </a:p>
          <a:p>
            <a:r>
              <a:rPr lang="ru-RU"/>
              <a:t>Полное условие S0: Схема маршрута не показывает цвет каждого дома, но помогает найти нужную остановку. Одно отсутствие цветов уже делает её бесполезной моделью? Объясни через цель. Ключ: Нет: для нахождения остановки цвета домов могут быть несущественны. Пригодность оценивают по цели и нужным для неё сведениям, а не по полному копированию объекта. Критерий: Верный результат и конкретное основание из условия; принимаются эквивалентные обоснованные формулировки. Помощь: Спроси, что именно требуется узнать по схеме.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Сравни пропущенное свойство с целью.</a:t>
            </a:r>
          </a:p>
          <a:p>
            <a:r>
              <a:rPr lang="ru-RU"/>
              <a:t>Полное условие S0: Схема маршрута не показывает цвет каждого дома, но помогает найти нужную остановку. Одно отсутствие цветов уже делает её бесполезной моделью? Объясни через цель. Ключ: Нет: для нахождения остановки цвета домов могут быть несущественны. Пригодность оценивают по цели и нужным для неё сведениям, а не по полному копированию объекта. Критерий: Верный результат и конкретное основание из условия; принимаются эквивалентные обоснованные формулировки. Помощь: Спроси, что именно требуется узнать по схеме.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Что нужно именно для задачи?</a:t>
            </a:r>
          </a:p>
          <a:p>
            <a:r>
              <a:rPr lang="ru-RU"/>
              <a:t>Памятка: Модель — заместитель или представление объекта, процесса либо явления для выбранной цели. Сохраняют существенные свойства, остальные могут опускать. Материальная модель — предмет-заместитель, например объёмный макет формы; информационная — описание свойств и отношений знаками, текстом, таблицей, схемой. Бумажный носитель сам не определяет этот выбор. Непрерывная модель может задавать плавно изменяющуюся величину для любого момента интервала; дискретная — отдельные состояния, моменты или значения по заданному правилу. Имитационная воспроизводит ход процесса по правилам; игровая использует роли/правила игры. Это разные основания, признаки могут совмещаться. Адекватность — достаточное соответствие модели объекту для данной цели и условий. Её проверяют по данным и требуемому результату. Красивое оформление, компьютерный носитель или успех в одной задаче не доказывают пригодность для всех целей. Отсутствующие сведения нельзя получить одним переносом на компьютер. Модель: Образец: объёмный макет здания показывает форму — материальная модель. Таблица этажей и комнат описывает свойства — информационная, даже если напечатана. Таблица состояний только в отдельные моменты может быть одновременно информационной и дискретной: основания разные.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Можно ли быть информационной и дискретной?</a:t>
            </a:r>
          </a:p>
          <a:p>
            <a:r>
              <a:rPr lang="ru-RU"/>
              <a:t>Памятка: Модель — заместитель или представление объекта, процесса либо явления для выбранной цели. Сохраняют существенные свойства, остальные могут опускать. Материальная модель — предмет-заместитель, например объёмный макет формы; информационная — описание свойств и отношений знаками, текстом, таблицей, схемой. Бумажный носитель сам не определяет этот выбор. Непрерывная модель может задавать плавно изменяющуюся величину для любого момента интервала; дискретная — отдельные состояния, моменты или значения по заданному правилу. Имитационная воспроизводит ход процесса по правилам; игровая использует роли/правила игры. Это разные основания, признаки могут совмещаться. Адекватность — достаточное соответствие модели объекту для данной цели и условий. Её проверяют по данным и требуемому результату. Красивое оформление, компьютерный носитель или успех в одной задаче не доказывают пригодность для всех целей. Отсутствующие сведения нельзя получить одним переносом на компьютер. Модель: Образец: объёмный макет здания показывает форму — материальная модель. Таблица этажей и комнат описывает свойства — информационная, даже если напечатана. Таблица состояний только в отдельные моменты может быть одновременно информационной и дискретной: основания разные.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Данные на листе, сначала личная запись.</a:t>
            </a:r>
          </a:p>
          <a:p>
            <a:r>
              <a:rPr lang="ru-RU"/>
              <a:t>Полное условие C1: Из картона сделали объёмный макет моста, воспроизводящий его форму. На бумаге напечатали схему того же моста с обозначениями связей. Назови материальную и информационную модель. Делает ли бумажный носитель схему материальной моделью по этому основанию? Ключ: Объёмный макет — материальная модель формы. Схема с обозначениями связей — информационная; физический бумажный носитель не меняет способ представления смысла. Критерий: Два корректных отнесения и объяснение, почему носитель не единственный критерий. Помощь: Отличи предмет-заместитель от описания свойств и отношений.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Классифицируй способ представления.</a:t>
            </a:r>
          </a:p>
          <a:p>
            <a:r>
              <a:rPr lang="ru-RU"/>
              <a:t>Полное условие C1: Из картона сделали объёмный макет моста, воспроизводящий его форму. На бумаге напечатали схему того же моста с обозначениями связей. Назови материальную и информационную модель. Делает ли бумажный носитель схему материальной моделью по этому основанию? Ключ: Объёмный макет — материальная модель формы. Схема с обозначениями связей — информационная; физический бумажный носитель не меняет способ представления смысла. Критерий: Два корректных отнесения и объяснение, почему носитель не единственный критерий. Помощь: Отличи предмет-заместитель от описания свойств и отношений.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Полные описания на листе.</a:t>
            </a:r>
          </a:p>
          <a:p>
            <a:r>
              <a:rPr lang="ru-RU"/>
              <a:t>Полное условие A1: Четыре описания: 1) объёмный пластилиновый макет судна для показа формы; 2) таблица размеров этого судна; 3) модель числа посетителей только в целые минуты 0, 1, 2, 3; 4) заданная плавная кривая уровня жидкости для любого момента времени от 0 до 3 минут. По способу представления классифицируй 1/2, по заданию времени — 3/4. Почему это два разных основания? Ключ: 1 — материальная, 2 — информационная; 3 — дискретная по заданным отдельным моментам, 4 — непрерывная модель изменения уровня по условию. Способ представления и задание изменения — разные признаки; одна модель может иметь признаки по обоим основаниям. Критерий: Все четыре отнесения с основаниями; непрерывность 4 принимается из прямо заданной плавной кривой, не из вида носителя. Помощь: Сначала назови основание, затем сравни только соответствующую пару.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Опирайся на заданные свойства.</a:t>
            </a:r>
          </a:p>
          <a:p>
            <a:r>
              <a:rPr lang="ru-RU"/>
              <a:t>Полное условие A1: Четыре описания: 1) объёмный пластилиновый макет судна для показа формы; 2) таблица размеров этого судна; 3) модель числа посетителей только в целые минуты 0, 1, 2, 3; 4) заданная плавная кривая уровня жидкости для любого момента времени от 0 до 3 минут. По способу представления классифицируй 1/2, по заданию времени — 3/4. Почему это два разных основания? Ключ: 1 — материальная, 2 — информационная; 3 — дискретная по заданным отдельным моментам, 4 — непрерывная модель изменения уровня по условию. Способ представления и задание изменения — разные признаки; одна модель может иметь признаки по обоим основаниям. Критерий: Все четыре отнесения с основаниями; непрерывность 4 принимается из прямо заданной плавной кривой, не из вида носителя. Помощь: Сначала назови основание, затем сравни только соответствующую пару.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чтения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Упрощение не равно ошибке вообще.</a:t>
            </a:r>
          </a:p>
          <a:p>
            <a:r>
              <a:rPr lang="ru-RU"/>
              <a:t>Памятка: Модель — заместитель или представление объекта, процесса либо явления для выбранной цели. Сохраняют существенные свойства, остальные могут опускать. Материальная модель — предмет-заместитель, например объёмный макет формы; информационная — описание свойств и отношений знаками, текстом, таблицей, схемой. Бумажный носитель сам не определяет этот выбор. Непрерывная модель может задавать плавно изменяющуюся величину для любого момента интервала; дискретная — отдельные состояния, моменты или значения по заданному правилу. Имитационная воспроизводит ход процесса по правилам; игровая использует роли/правила игры. Это разные основания, признаки могут совмещаться. Адекватность — достаточное соответствие модели объекту для данной цели и условий. Её проверяют по данным и требуемому результату. Красивое оформление, компьютерный носитель или успех в одной задаче не доказывают пригодность для всех целей. Отсутствующие сведения нельзя получить одним переносом на компьютер. Модель: Образец: для выбора вымышленной коробки под 8 деталей нужны вместимость и код. Цвет не требуется. Коробка П вмещает 7 деталей, коробка Р — 10 деталей: подходит Р. Если новая цель — синяя коробка, прежнего набора полей недостаточно. Модель не стала «плохой вообще»: изменилась задача.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Какая модель хранит нужное?</a:t>
            </a:r>
          </a:p>
          <a:p>
            <a:r>
              <a:rPr lang="ru-RU"/>
              <a:t>Памятка: Модель — заместитель или представление объекта, процесса либо явления для выбранной цели. Сохраняют существенные свойства, остальные могут опускать. Материальная модель — предмет-заместитель, например объёмный макет формы; информационная — описание свойств и отношений знаками, текстом, таблицей, схемой. Бумажный носитель сам не определяет этот выбор. Непрерывная модель может задавать плавно изменяющуюся величину для любого момента интервала; дискретная — отдельные состояния, моменты или значения по заданному правилу. Имитационная воспроизводит ход процесса по правилам; игровая использует роли/правила игры. Это разные основания, признаки могут совмещаться. Адекватность — достаточное соответствие модели объекту для данной цели и условий. Её проверяют по данным и требуемому результату. Красивое оформление, компьютерный носитель или успех в одной задаче не доказывают пригодность для всех целей. Отсутствующие сведения нельзя получить одним переносом на компьютер. Модель: Образец: для выбора вымышленной коробки под 8 деталей нужны вместимость и код. Цвет не требуется. Коробка П вмещает 7 деталей, коробка Р — 10 деталей: подходит Р. Если новая цель — синяя коробка, прежнего набора полей недостаточно. Модель не стала «плохой вообще»: изменилась задача.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Полные данные и условия на листе.</a:t>
            </a:r>
          </a:p>
          <a:p>
            <a:r>
              <a:rPr lang="ru-RU"/>
              <a:t>Полное условие A2: Вымышленная цель: выбрать свободный в заданное время зал не менее чем на 30 мест. Данные: А — 28 мест, свободен, синие стены; Б — 32 места, занят, белые стены; В — 34 места, свободен, зелёные стены. Модель М1 хранит только код зала и цвет; М2 — код, вместимость и занятость на это время. Какую выбрать и какой зал подходит? Позволит ли М2 затем выбрать именно синие стены? Ключ: Выбрать М2: в ней есть вместимость и занятость, нужные для цели. Подходит В: 34 ≥ 30 и свободен. А не хватает мест, Б занят. Цвета в М2 нет, поэтому для выбора синих стен нужны другие сведения/уточнённая модель. Критерий: М2, зал В и два основания отбора; явно названа граница вывода о цвете. Помощь: Проверь оба условия одновременно, затем сравни новую цель с полями М2.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Адекватность связана с целью.</a:t>
            </a:r>
          </a:p>
          <a:p>
            <a:r>
              <a:rPr lang="ru-RU"/>
              <a:t>Полное условие A2: Вымышленная цель: выбрать свободный в заданное время зал не менее чем на 30 мест. Данные: А — 28 мест, свободен, синие стены; Б — 32 места, занят, белые стены; В — 34 места, свободен, зелёные стены. Модель М1 хранит только код зала и цвет; М2 — код, вместимость и занятость на это время. Какую выбрать и какой зал подходит? Позволит ли М2 затем выбрать именно синие стены? Ключ: Выбрать М2: в ней есть вместимость и занятость, нужные для цели. Подходит В: 34 ≥ 30 и свободен. А не хватает мест, Б занят. Цвета в М2 нет, поэтому для выбора синих стен нужны другие сведения/уточнённая модель. Критерий: М2, зал В и два основания отбора; явно названа граница вывода о цвете. Помощь: Проверь оба условия одновременно, затем сравни новую цель с полями М2.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Что нельзя заключить из своей модели?</a:t>
            </a:r>
          </a:p>
          <a:p>
            <a:r>
              <a:rPr lang="ru-RU"/>
              <a:t>Памятка: Модель — заместитель или представление объекта, процесса либо явления для выбранной цели. Сохраняют существенные свойства, остальные могут опускать. Материальная модель — предмет-заместитель, например объёмный макет формы; информационная — описание свойств и отношений знаками, текстом, таблицей, схемой. Бумажный носитель сам не определяет этот выбор. Непрерывная модель может задавать плавно изменяющуюся величину для любого момента интервала; дискретная — отдельные состояния, моменты или значения по заданному правилу. Имитационная воспроизводит ход процесса по правилам; игровая использует роли/правила игры. Это разные основания, признаки могут совмещаться. Адекватность — достаточное соответствие модели объекту для данной цели и условий. Её проверяют по данным и требуемому результату. Красивое оформление, компьютерный носитель или успех в одной задаче не доказывают пригодность для всех целей. Отсутствующие сведения нельзя получить одним переносом на компьютер. Модель: Образец: сначала сформулирован порог и свободное время, затем записаны все объекты с нужными полями. Отбор проверяют по каждому условию, а минимум — только среди подходящих. После решения называют опущенное свойство и вопрос, который потребует этого свойства. Проверка границы помогает не подменить «достаточно» на «строго больше».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Данные на листе, 6 минут с собственной попыткой.</a:t>
            </a:r>
          </a:p>
          <a:p>
            <a:r>
              <a:rPr lang="ru-RU"/>
              <a:t>Полное условие B1: Составь свою компактную информационную модель вымышленных залов для цели: разместить 25 участников в свободном зале с наименьшей вместимостью среди подходящих. Исходные данные: К — 24 места, свободен, красный знак; Л — 25 мест, свободен, синий знак; М — 30 мест, занят, красный знак; Н — 28 мест, свободен, зелёный знак. Сам выбери нужные поля и запиши все четыре зала таблицей или ясной схемой. Отметь подходящие, выбери один по цели и обоснуй. Назови одно опущенное свойство и новый вопрос, на который твоя модель без него не ответит. Проверь граничный случай 25 мест. Сначала личная запись, затем сверка. Ключ: Достаточная модель сохраняет код, вместимость и занятость для всех четырёх залов; допустима таблица или однозначная схема. Подходят Л25 и Н28, минимальная вместимость — у Л. К 24 не хватает, М30 занят. Ровно 25 удовлетворяет «разместить 25», не требуется больше 25. Цвет знака можно опустить для этой цели; тогда без дополнительного поля нельзя выбрать именно зал с красным знаком. Эквивалентный обоснованный предел принимается. Критерий: Собственная модель со всеми 4 записями/нужными полями; Л выбран по порогу, свободе и минимуму; назван опущенный признак/новый вопрос, проверена граница 25. Помощь: Сначала выпиши цель как вместимость ≥ 25 И свободен; потом сравни вместимость подходящих. Нужен ли цвет для этого выбора?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Таблица или ясная схема — по критерию.</a:t>
            </a:r>
          </a:p>
          <a:p>
            <a:r>
              <a:rPr lang="ru-RU"/>
              <a:t>Полное условие B1: Составь свою компактную информационную модель вымышленных залов для цели: разместить 25 участников в свободном зале с наименьшей вместимостью среди подходящих. Исходные данные: К — 24 места, свободен, красный знак; Л — 25 мест, свободен, синий знак; М — 30 мест, занят, красный знак; Н — 28 мест, свободен, зелёный знак. Сам выбери нужные поля и запиши все четыре зала таблицей или ясной схемой. Отметь подходящие, выбери один по цели и обоснуй. Назови одно опущенное свойство и новый вопрос, на который твоя модель без него не ответит. Проверь граничный случай 25 мест. Сначала личная запись, затем сверка. Ключ: Достаточная модель сохраняет код, вместимость и занятость для всех четырёх залов; допустима таблица или однозначная схема. Подходят Л25 и Н28, минимальная вместимость — у Л. К 24 не хватает, М30 занят. Ровно 25 удовлетворяет «разместить 25», не требуется больше 25. Цвет знака можно опустить для этой цели; тогда без дополнительного поля нельзя выбрать именно зал с красным знаком. Эквивалентный обоснованный предел принимается. Критерий: Собственная модель со всеми 4 записями/нужными полями; Л выбран по порогу, свободе и минимуму; назван опущенный признак/новый вопрос, проверена граница 25. Помощь: Сначала выпиши цель как вместимость ≥ 25 И свободен; потом сравни вместимость подходящих. Нужен ли цвет для этого выбора?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AI1. Две ошибки по целям и полям.</a:t>
            </a:r>
          </a:p>
          <a:p>
            <a:r>
              <a:rPr lang="ru-RU"/>
              <a:t>Полное условие AI1: Вымышленный ИИ заявляет по A2: «М1 красивее, значит подходит для любой задачи. Если перевести её в компьютер, она сама сообщит вместимость и занятость». Найди две ошибки и исправь вывод по известным полям. Ключ: Красота не доказывает адекватность цели: М1 не хранит нужные вместимость/занятость. Перенос в компьютер не добавляет отсутствующие сведения автоматически. Для цели A2 выбирают М2, а новые вопросы требуют новых данных и проверки модели. Критерий: Обе ошибки обоснованы отсутствующими данными; назван корректный выбор/необходимость дополнения. Помощь: Сравни цель и поля, а не оформление и носитель.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Новую цель проверяют отдельно.</a:t>
            </a:r>
          </a:p>
          <a:p>
            <a:r>
              <a:rPr lang="ru-RU"/>
              <a:t>Полное условие AI1: Вымышленный ИИ заявляет по A2: «М1 красивее, значит подходит для любой задачи. Если перевести её в компьютер, она сама сообщит вместимость и занятость». Найди две ошибки и исправь вывод по известным полям. Ключ: Красота не доказывает адекватность цели: М1 не хранит нужные вместимость/занятость. Перенос в компьютер не добавляет отсутствующие сведения автоматически. Для цели A2 выбирают М2, а новые вопросы требуют новых данных и проверки модели. Критерий: Обе ошибки обоснованы отсутствующими данными; назван корректный выбор/необходимость дополнения. Помощь: Сравни цель и поля, а не оформление и носитель.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 лично, проекция выключена.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Недостаточно: нет занятости/доступности в нужный временной интервал. Одно число мест этого не сообщает. Критерий: 1 балл за недостаточность, 1 за нужную временную доступность. E2: Отдельными значениями, это дискретная модель по заданию времени. Значения между моментами в условии не заданы. Критерий: 1 балл за отдельные моменты/отсутствие промежутков, 1 за дискретную. E3: Нет: пригодность для числа остановок не доказывает пригодность для времени. Нет данных о длительности/расстоянии и скорости, поэтому новую цель проверяют отдельно и дополняют модель. Критерий: 1 балл за отсутствие общего доказательства, 1 за конкретный предел/нужные данные.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5–7 минут с памяткой. Тест отдельно.</a:t>
            </a:r>
          </a:p>
          <a:p>
            <a:r>
              <a:rPr lang="ru-RU"/>
              <a:t>Полное условие H1: Дома 5–7 минут на бумаге. Вымышленному набору деталей нужна коробка вместимостью не менее 12 условных единиц. Есть А — 10, синяя; Б — 12, красная; В — 16, синяя. Цель — выбрать наименьшую подходящую вместимость. Составь модель с нужными полями, выбери коробку, назови опущенное свойство и цель, для которой оно понадобится. Реальные измерения/покупки не нужны. Ключ: Модель: код и вместимость для А10, Б12, В 16. Подходят Б/В, наименьшая — Б12, граница 12 включена. Цвет можно опустить; для выбора именно синей коробки потребуется поле цвета. Эквивалентное обоснование принимается. Критерий: Верный результат и конкретное основание из условия; принимаются эквивалентные обоснованные формулировки. Помощь: Проверь порог, затем минимум среди подходящих; отдельно назови другую цель. Все данные вымышленные. Не собирать сведения о реальной занятости/вместимости кабинетов. До урока приготовить полные C1/A1/A2/B1, памятку и билет, закрывая ключи до личной записи. В A1 два основания сравниваются отдельно; не требовать взаимоисключающего выбора между «информационная» и «дискретная». В B1 каждый сам выбирает поля и делает модель всех 4 залов. Допустимы таблица/ясная схема при сохранении кода, вместимости и занятости. Проверить оба условия, затем минимум, затем точную границу 25. Не объявлять цвета несущественными для всех целей. На уровне школы достаточно данных указанной модели; реальные эксплуатационные/правовые вопросы здесь не рассматриваются. Имитационные и игровые виды разъясняются памяткой, вопросом 4 и необязательным D1; не прибавлять полный модуль теста к 45 минутам.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https://openstax.org/books/college-physics-2e/pages/1-1-physics-an-introduction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5613A84-FA9A-2E6A-9C70-C7B086659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56" y="2457450"/>
            <a:ext cx="5214938" cy="3476625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ECDC8D84-ED7F-36E9-BB7F-D686ABF0BCA3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МОДЕЛЬ И ЦЕЛЬ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250AA17-7273-784A-D5F4-6AFA5DA04001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Оставить существенное.
Проверить границы.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980957BE-B15F-1E93-8DC6-08F9C334E14F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3C49AFD4-7F34-CE55-0AF2-2C641EB36D62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4302E7FA-F7E6-3A81-98D9-8F086C818D38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225427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EBC73B4A-CB01-7E8E-F65E-181D1F629CE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9DBBFDB-60E4-F9A8-0AC3-C93CF111C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34D2627B-B8DA-4E7F-7467-66A2987771E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без цвета домов
помогает найти остановку.
Она уже бесполезна?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96BFD1DA-285D-C345-8C46-4BC28860254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 пропущенное свойство с целью.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B1A11156-AA66-A06C-55BC-3AAA41F9D71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A96DA4C7-D8E4-F29B-5A31-B764A61804F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7411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D9829514-1883-6C5A-939A-B7997CC92D0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определяет свойства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525C177-F6E5-232E-544C-57EEC4F7A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B59198B3-477D-7804-ECC5-FEAC05D43EB7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не копирует всё.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BBC0871A-71A9-C62F-93EF-195162D1E7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32223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67874057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027917267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Шаг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Смысл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6414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Объект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Что представлено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57252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На какой вопрос ответить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69607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Свойства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Нужное для ответа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39827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Проверка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Годится для цели?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675638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D296DF51-A5C2-0933-CFEC-EAE1ECA7D47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нужно именно для задачи?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C1729977-05B8-738D-9A62-ED3E6AFA4A0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3F09F4BD-9931-672E-3687-5DDE4AB36CF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77793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291ADD7-7145-527E-829E-9FD767E0E13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Разные основания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3CB86B8-8269-DA27-8D42-A8B9ED402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8642E5A7-B24E-6230-6A35-13BD0E795644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Признаки не обязаны исключать друг друга.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E4F82184-7FF3-2B76-FC0B-C85F4F451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826867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903423035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385527313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Основание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Пример / признак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97160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Представление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Макет / схема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47825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Изменение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Плавно / шаги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805321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Процесс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Имитация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77559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Роли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Игра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932045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6436712A-D00B-7915-18F6-50C861E768B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ли быть информационной и дискретной?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C0ABDD52-F87E-541C-1357-6BE2403B38B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E96293A8-1882-3504-81E5-7A0055F1F12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6048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52B907D0-BBD7-9DCF-0F94-FD44DD89E9D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0AB3DA3-AA74-92A8-CA09-E9DBE5AE2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4DCAA9B-B7FA-721A-E85F-72932BCCC05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Объёмный картонный макет.
Бумажная схема связей.
Как различить модели?
Достаточно ли слова «бумага»?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B6C640D-2FE4-AA6B-2221-A4943FB40E9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на листе, сначала личная запись.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FABD2CB5-59E0-3667-C14C-DB1D610F91E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20181FAB-07E8-2C9B-6AF0-992B89E342B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98100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244B3CA-1D56-706E-F6E0-65025F33FAA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Смысл и носитель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7D29640-A1D1-CE65-7860-E42214FCF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C5BA0E29-FE75-067E-C211-2211277FF4F7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118BA4B9-549A-CA06-198E-9E034648739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Макет формы — материальная.
Схема связей — информационная.
Носитель записи
не заменяет основание.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43DEF738-193B-5FB1-FBD0-4122FC3AD20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Классифицируй способ представления.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A2A01AD9-BE2E-5634-3303-17EE59CF114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F876285B-E258-299D-DA36-918919ABE4B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823022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8C59C28-21E9-12D4-9BDA-D10D8DA7428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случая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FD1EC64-5CFC-B475-B620-C839C84AD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46FDCDE0-2549-48B9-EC0E-ACB06389CF5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Макет и таблица размеров.
Целые моменты времени.
Плавная кривая любого момента.
Два основания классификации.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86EE2278-3439-4EDF-BD8C-E5FB39A1072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описания на листе.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D822C299-5C66-E882-43F1-4250EDD07E9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BBC00897-10AE-FCA4-8028-438C5FCFC69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28186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0DA27E3-A765-5C76-4A63-0C1209CED3F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одна линейка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5CF3061-A285-C395-E016-169E326C1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B73B3472-8BEE-6687-F204-ED8A7AEA877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A6188BA3-5A8D-7E74-FAA0-FDFA2454837C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Макет — материальная.
Таблица — информационная.
Отдельные моменты — дискретная.
Плавная кривая — непрерывная.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5B64C006-D774-3640-EA09-50D78AADF68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Опирайся на заданные свойства.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AF562110-6A7F-E8EB-EA1B-EE5D073ED57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FD5EA1E7-86ED-EB2C-8308-0CE9B124213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911055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6D51D239-EB06-545F-129C-D34F97A9612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F8A1BDC-64BB-E7F3-1D28-758351D4D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E4B3DE9D-DC35-EFFF-C5B2-D9E34C929585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минуты без работы.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6EA5B9A1-623E-D7F9-1DE1-CB5E38D18DF1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041628F7-C2EA-08E2-E694-0E856A631A7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936E71C8-62D9-1459-FA83-F82C811B045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039141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4521B6D1-9C22-D9D9-3C39-BC9CD8C39A3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 цель и её предел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4AB13B8-533C-433D-2FC3-263DD7A58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88E947D2-8EB8-6911-268C-6D5D07256B7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вместимости цвет не нужен.
Для выбора синего — нужен.
Новая цель требует проверки
набора свойств.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AEADD37E-073B-6182-9CCF-B9FBF45B9A7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Упрощение не равно ошибке вообще.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0009DF77-8E1A-D81A-2487-4BC15E1A682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B55A5BDB-7865-141E-BA68-CBD219CD3D0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03617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1E04C53-9C45-DF02-25BA-5C95FB2C37D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Модели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B79F1D4-E10E-C66E-21AA-A6B5C3B84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6EB22B07-D83D-0450-F47C-A857CF51A301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Нужно 30 мест и свободное время.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6627B927-628F-894F-407A-54A6C40340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516502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43737596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669841960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Модель / цель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Содержание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0597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Код и цвет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81941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Места и занятость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55388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Цель 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Свободный зал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702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Новая цель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Синие стены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110670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18E922C2-D6A7-A309-02E1-B8934E3EB8E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Какая модель хранит нужное?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14FBCF07-2347-4ACA-B053-D58E3BFADD6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F9A9F731-BEB7-A545-D814-9A0BB5135AA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78479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C39F67B7-F750-2F6A-E9B1-351D3D76793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FD7B3A0-BC11-E6C0-57B4-51852A933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A4744D8-753C-3689-A151-AAA21ECF3EF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А: 28, свободен.
Б: 32, занят.
В: 34, свободен.
М1 или М2, какой зал?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665709B7-9C31-5181-A5B2-3ADB0E52957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данные и условия на листе.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5588CF2-141A-ADE3-BE9E-0E27080A098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8738459-EA85-1489-BF84-9BB3AC631D9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324916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2396A5F-4A81-21F0-5FC0-04EA4D4E4BE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условия вместе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18B2888-7A17-EEF2-D7C8-CADC30D25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90E5E646-8915-BD74-C794-28EF5C569B1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025288F6-40BC-D76E-3E7E-511CA50BD34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— М2 и зал В.
А не хватает мест.
Б занят в нужное время.
Цвет из М2 не узнать.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2FCCDDF-DDF5-0F5D-E342-5976D288874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Адекватность связана с целью.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DB8E1EC2-41D4-4EA2-AF8D-DE100AEEF93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F628FDF5-6BE3-4669-E275-7B3F228DAFC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241473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90165527-B24F-2CAF-CFAE-FCB352C7F93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Собственная модель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2818B4D-2964-7A88-66A4-97E22ACB73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E16DBCD8-DFBC-93E3-C05B-3F88EDF3FAB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Цель, поля, проверка и предел.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425AD522-61F1-E2A9-F994-DE0B592C4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44006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19006430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154031393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Шаг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Вопрос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16437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Что выбрать?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9222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Поля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Что существенно?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893827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Отбор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Оба условия?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05392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Предел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Чего нет?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562911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1CF03834-ACED-BB24-5B7D-101CBB11320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нельзя заключить из своей модели?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72F8BAB2-D5D6-44D1-6A46-B20EF21ED2B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ECA3560D-BF67-5633-FD43-173BE91AF0D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098367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29B40792-2791-5608-E8A5-57F47837CEA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FA36C22-5EF5-BC56-00A6-776B337CE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859E5190-C087-246F-578C-489DF3B0F74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участников, зал свободен.
Нужна наименьшая вместимость.
Своя модель четырёх залов.
Проверка границы и предела.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091519B-4CC5-FCED-AAD4-EEAA26E5097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на листе, 6 минут с собственной попыткой.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5713708-C66E-A0BF-4DA2-80CB4D641C2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DC0757B-4A2B-4D22-FA35-1882E31A710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54541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AA04A8E-C3CE-E7A1-C437-EA81C9947EE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Основание результата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9E50BBC-24BA-DDCD-D9BD-AEFE05538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00E9BA0B-95E7-E2E3-4413-9477E9E4436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AFBACA7-7D41-CC4D-E9F1-DACDA36C0101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Подходят Л25 и Н28.
Выбор Л — меньшая вместимость.
Ровно 25 достаточно.
Цвет нужен для другой цели.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E8E1A4AD-6DB5-4582-D746-56DB4D53FD4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Таблица или ясная схема — по критерию.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7B57A49-C0A6-3B4E-96C0-3DCEF458002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782DF539-CA8B-1F20-9990-699E518CFCC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818424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C4B47493-D014-82A9-9DEE-07053A826D4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A26E6E99-A8CF-C4D2-A2F7-690C3F7D5216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20E00D4A-FB99-1387-4D35-58F3616A175D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«Красивее — подходит для всего.
Компьютер сам добавит
неизвестные сведения».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0956BF8-8C37-E9D7-2141-99382CEBB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E8822063-5B92-49D6-0393-3EE97D7B4490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Две ошибки по целям и полям.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C07A6617-B10E-A091-8A5E-27ADFBD71EA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555C9839-3411-D199-A473-92521F86F05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059429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3824B101-DE37-21A0-1E09-0BE6B3DCD16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достраивать неизвестное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CB31287-D8CC-BCE4-32C5-0CA80658B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8DCE31F-0878-2812-4028-940B67E9707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A75CC14B-49C5-D239-1836-646D7DA5B685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 цель и нужные поля.
Оформление не доказывает адекватность.
Компьютер не добавляет
отсутствующие данные сам.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B5D1526D-5488-0BCB-6D99-8B463D37BB2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Новую цель проверяют отдельно.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AB526DE6-4F36-4000-0297-A7700D1E66A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7D6E436B-B57D-B167-F06F-44A1233ABDE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39330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CF8C91E-37CC-CFCC-D92F-EA52E34AA63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80A8F7E-F0B4-D7B8-AB93-302F347D4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039B51C3-13F8-DB33-AEC7-92A572975B3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Недостающее свойство.
E2. Отдельные моменты.
E3. Новая цель и граница.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981CC0FC-2ACC-CB02-7804-982EF4DF01A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лично, проекция выключена.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F2E9C6A-D413-BA3A-586E-19FF263B446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37FAC3B-7A5E-F910-0E8F-09E78A684DD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30071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5562B63F-440E-54FE-DA94-4E851C33FC3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на бумаге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D3B08DE-1310-1E8F-5060-356C2DC56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1040BDC1-9C8F-5AE4-12CB-81681DB3883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Другая цель и порог.
Свой набор полей и выбор.
Назови, чего модель не знает.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F981A5A2-99DD-3D9B-9A01-42DA9F8D66C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памяткой. Тест отдельно.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2D077A1D-67E8-0F5D-BF46-45AB0A16693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AAD9BDA7-5EC3-F4EC-613F-B3709A078D3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60999999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8797</Words>
  <Application>Microsoft Office PowerPoint</Application>
  <DocSecurity>0</DocSecurity>
  <PresentationFormat>Широкоэкранный</PresentationFormat>
  <Paragraphs>340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2026-10-27T03:57:05Z</dcterms:modified>
</cp:coreProperties>
</file>