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Своя база и проверенный результат.</a:t>
            </a:r>
          </a:p>
          <a:p>
            <a:r>
              <a:rPr lang="ru-RU"/>
              <a:t>Полное условие S0: Для модели книг записали названия и годы по столбцам. Что задаёт один столбец: одно общее свойство разных книг или сразу все сведения об одной книге? Ключ: Один столбец задаёт одно общее свойство, например год, для разных книг. Все значения одной книги находятся в её строке. Критерий: Верный результат и конкретное основание из условия; принимаются эквивалентные обоснованные формулировки. Помощь: Посмотри, что меняется при переходе вниз по одному столбцу.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Короткий ответ без отметки.</a:t>
            </a:r>
          </a:p>
          <a:p>
            <a:r>
              <a:rPr lang="ru-RU"/>
              <a:t>Полное условие S0: Для модели книг записали названия и годы по столбцам. Что задаёт один столбец: одно общее свойство разных книг или сразу все сведения об одной книге? Ключ: Один столбец задаёт одно общее свойство, например год, для разных книг. Все значения одной книги находятся в её строке. Критерий: Верный результат и конкретное основание из условия; принимаются эквивалентные обоснованные формулировки. Помощь: Посмотри, что меняется при переходе вниз по одному столбцу.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Какие значения допустимы?</a:t>
            </a:r>
          </a:p>
          <a:p>
            <a:r>
              <a:rPr lang="ru-RU"/>
              <a:t>Памятка: Табличная информационная модель представляет отношения между объектами и их свойствами: одна строка — запись об одном объекте, столбец — поле. Поле имеет имя и тип данных. В нашем примере Код и Название текстовые, Год целочисленный, Доступна логическое Да/Нет. Код уникален в этой базе; текст сохраняет начальный ноль. Добавление записи меняет исходные данные. Отбор выбирает строки, для которых истинно условие; исходные строки сохраняются. При И должны выполняться обе части, при ИЛИ — хотя бы одна. Знак ≥ включает равенство. Отсутствие выбранных строк допустимо. База данных хранит организованные сведения, а СУБД — программное средство работы с ними. Здесь используется небольшой браузерный практикум с готовой схемой и файлом JSON; это не полный промышленный редактор баз данных. JSON содержит всю базу и условие, а не только видимые строки. Сохранённый файл нужно загрузить заново и проверить. Модель: Код «09» обозначает одну книгу и хранится текстом: начальный ноль сохраняется. Год 2021 — целое число для сравнения годов. Доступна Да — логическое значение. Это три разных назначения, даже если в двух полях видны цифры.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Что меняется в каждом случае?</a:t>
            </a:r>
          </a:p>
          <a:p>
            <a:r>
              <a:rPr lang="ru-RU"/>
              <a:t>Памятка: Табличная информационная модель представляет отношения между объектами и их свойствами: одна строка — запись об одном объекте, столбец — поле. Поле имеет имя и тип данных. В нашем примере Код и Название текстовые, Год целочисленный, Доступна логическое Да/Нет. Код уникален в этой базе; текст сохраняет начальный ноль. Добавление записи меняет исходные данные. Отбор выбирает строки, для которых истинно условие; исходные строки сохраняются. При И должны выполняться обе части, при ИЛИ — хотя бы одна. Знак ≥ включает равенство. Отсутствие выбранных строк допустимо. База данных хранит организованные сведения, а СУБД — программное средство работы с ними. Здесь используется небольшой браузерный практикум с готовой схемой и файлом JSON; это не полный промышленный редактор баз данных. JSON содержит всю базу и условие, а не только видимые строки. Сохранённый файл нужно загрузить заново и проверить. Модель: Код «09» обозначает одну книгу и хранится текстом: начальный ноль сохраняется. Год 2021 — целое число для сравнения годов. Доступна Да — логическое значение. Это три разных назначения, даже если в двух полях видны цифры.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Две минуты самому, условие на листе.</a:t>
            </a:r>
          </a:p>
          <a:p>
            <a:r>
              <a:rPr lang="ru-RU"/>
              <a:t>Полное условие C1: В таблице поля Код, Название, Год, Доступна. Запись: 03; «Комета»; 2022; Нет. Что здесь является именем поля, что — целой записью, а что — значением поля Год? Может ли одно слово «Комета» заменить всю запись? Ключ: Год — имя поля; вся строка 03, «Комета», 2022, Нет — запись одной книги; 2022 — значение поля Год. Одно название не содержит код, год и доступность, поэтому не заменяет всю запись. Критерий: Три различения и объяснение неполноты одного названия. Помощь: Отличи заголовок столбца, одну ячейку и всю строку.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Не смешивай свойство и весь объект.</a:t>
            </a:r>
          </a:p>
          <a:p>
            <a:r>
              <a:rPr lang="ru-RU"/>
              <a:t>Полное условие C1: В таблице поля Код, Название, Год, Доступна. Запись: 03; «Комета»; 2022; Нет. Что здесь является именем поля, что — целой записью, а что — значением поля Год? Может ли одно слово «Комета» заменить всю запись? Ключ: Год — имя поля; вся строка 03, «Комета», 2022, Нет — запись одной книги; 2022 — значение поля Год. Одно название не содержит код, год и доступность, поэтому не заменяет всю запись. Критерий: Три различения и объяснение неполноты одного названия. Помощь: Отличи заголовок столбца, одну ячейку и всю строку.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10–14 мин.</a:t>
            </a:r>
          </a:p>
          <a:p>
            <a:r>
              <a:rPr lang="ru-RU"/>
              <a:t>Вопрос: Сначала своя запись с основанием.</a:t>
            </a:r>
          </a:p>
          <a:p>
            <a:r>
              <a:rPr lang="ru-RU"/>
              <a:t>Полное условие A1: Для новой записи заданы Код «01», Название «Линия», Год 2023, Доступна Нет. Выбери тип каждого поля: текст, целое число или логическое значение. Почему Код удобно хранить текстом, хотя он состоит из цифр? В этой базе коды уникальны и имеют ровно две цифры. Ключ: Код и Название — текст; Год — целое число; Доступна — логическое значение. Код обозначает объект, а не количество; текст сохраняет начальный ноль в «01». С кодами не требуется арифметика. Нет — значение логического поля, а не отсутствие записи. Критерий: Все четыре типа, сохранение ведущего нуля и роль идентификатора. Помощь: Сопоставь назначение поля и допустимые значения; 01 и 1 различаются как записи идентификатора.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10–14 мин.</a:t>
            </a:r>
          </a:p>
          <a:p>
            <a:r>
              <a:rPr lang="ru-RU"/>
              <a:t>Вопрос: Код — идентификатор, не количество.</a:t>
            </a:r>
          </a:p>
          <a:p>
            <a:r>
              <a:rPr lang="ru-RU"/>
              <a:t>Полное условие A1: Для новой записи заданы Код «01», Название «Линия», Год 2023, Доступна Нет. Выбери тип каждого поля: текст, целое число или логическое значение. Почему Код удобно хранить текстом, хотя он состоит из цифр? В этой базе коды уникальны и имеют ровно две цифры. Ключ: Код и Название — текст; Год — целое число; Доступна — логическое значение. Код обозначает объект, а не количество; текст сохраняет начальный ноль в «01». С кодами не требуется арифметика. Нет — значение логического поля, а не отсутствие записи. Критерий: Все четыре типа, сохранение ведущего нуля и роль идентификатора. Помощь: Сопоставь назначение поля и допустимые значения; 01 и 1 различаются как записи идентификатора.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14–16 мин.</a:t>
            </a:r>
          </a:p>
          <a:p>
            <a:r>
              <a:rPr lang="ru-RU"/>
              <a:t>Вопрос: Проекция выключена.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Достаточно ли одной истинной части?</a:t>
            </a:r>
          </a:p>
          <a:p>
            <a:r>
              <a:rPr lang="ru-RU"/>
              <a:t>Памятка: Табличная информационная модель представляет отношения между объектами и их свойствами: одна строка — запись об одном объекте, столбец — поле. Поле имеет имя и тип данных. В нашем примере Код и Название текстовые, Год целочисленный, Доступна логическое Да/Нет. Код уникален в этой базе; текст сохраняет начальный ноль. Добавление записи меняет исходные данные. Отбор выбирает строки, для которых истинно условие; исходные строки сохраняются. При И должны выполняться обе части, при ИЛИ — хотя бы одна. Знак ≥ включает равенство. Отсутствие выбранных строк допустимо. База данных хранит организованные сведения, а СУБД — программное средство работы с ними. Здесь используется небольшой браузерный практикум с готовой схемой и файлом JSON; это не полный промышленный редактор баз данных. JSON содержит всю базу и условие, а не только видимые строки. Сохранённый файл нужно загрузить заново и проверить. Модель: Образец: есть две вымышленные записи залов: 41 — 12 мест, свободен; 42 — 15 мест, занят. Условие Мест ≥ 12 И Свободен = Да оставляет только 41. Ровно 12 подходит, у 42 не выполнена вторая часть. Обе исходные записи остаются в базе.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Исходных записей по-прежнему две.</a:t>
            </a:r>
          </a:p>
          <a:p>
            <a:r>
              <a:rPr lang="ru-RU"/>
              <a:t>Памятка: Табличная информационная модель представляет отношения между объектами и их свойствами: одна строка — запись об одном объекте, столбец — поле. Поле имеет имя и тип данных. В нашем примере Код и Название текстовые, Год целочисленный, Доступна логическое Да/Нет. Код уникален в этой базе; текст сохраняет начальный ноль. Добавление записи меняет исходные данные. Отбор выбирает строки, для которых истинно условие; исходные строки сохраняются. При И должны выполняться обе части, при ИЛИ — хотя бы одна. Знак ≥ включает равенство. Отсутствие выбранных строк допустимо. База данных хранит организованные сведения, а СУБД — программное средство работы с ними. Здесь используется небольшой браузерный практикум с готовой схемой и файлом JSON; это не полный промышленный редактор баз данных. JSON содержит всю базу и условие, а не только видимые строки. Сохранённый файл нужно загрузить заново и проверить. Модель: Образец: есть две вымышленные записи залов: 41 — 12 мест, свободен; 42 — 15 мест, занят. Условие Мест ≥ 12 И Свободен = Да оставляет только 41. Ровно 12 подходит, у 42 не выполнена вторая часть. Обе исходные записи остаются в базе.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20–25 мин.</a:t>
            </a:r>
          </a:p>
          <a:p>
            <a:r>
              <a:rPr lang="ru-RU"/>
              <a:t>Вопрос: Сначала простой отбор, затем И; данные на листе.</a:t>
            </a:r>
          </a:p>
          <a:p>
            <a:r>
              <a:rPr lang="ru-RU"/>
              <a:t>Полное условие A2: Готовая таблица имеет поля Код, Название, Год, Доступна: 11 — «Свет», 2019, Да; 12 — «Мост», 2020, Нет; 13 — «Волна», 2022, Да. Сначала выбери коды при условии Доступна = Да. Затем выбери коды при условии Год ≥ 2020 И Доступна = Да. Объясни различие на записях 11 и 12; удаляются ли они из исходной базы? Ключ: Простой отбор: 11, 13. Составной: только 13. У 11 доступность Да, но год 2019 меньше 2020; у 12 год подходит, но доступность Нет. При И нужны оба условия одновременно. Отбор не удаляет исходные записи, их по-прежнему три. Критерий: Оба набора кодов, два конкретных исключения и сохранение трёх исходных записей. Помощь: Проверь каждую строку по двум столбцам; не путай И с ИЛИ.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20–25 мин.</a:t>
            </a:r>
          </a:p>
          <a:p>
            <a:r>
              <a:rPr lang="ru-RU"/>
              <a:t>Вопрос: Все три исходные строки остаются.</a:t>
            </a:r>
          </a:p>
          <a:p>
            <a:r>
              <a:rPr lang="ru-RU"/>
              <a:t>Полное условие A2: Готовая таблица имеет поля Код, Название, Год, Доступна: 11 — «Свет», 2019, Да; 12 — «Мост», 2020, Нет; 13 — «Волна», 2022, Да. Сначала выбери коды при условии Доступна = Да. Затем выбери коды при условии Год ≥ 2020 И Доступна = Да. Объясни различие на записях 11 и 12; удаляются ли они из исходной базы? Ключ: Простой отбор: 11, 13. Составной: только 13. У 11 доступность Да, но год 2019 меньше 2020; у 12 год подходит, но доступность Нет. При И нужны оба условия одновременно. Отбор не удаляет исходные записи, их по-прежнему три. Критерий: Оба набора кодов, два конкретных исключения и сохранение трёх исходных записей. Помощь: Проверь каждую строку по двум столбцам; не путай И с ИЛИ.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Проверяй сохранение чтением своего файла.</a:t>
            </a:r>
          </a:p>
          <a:p>
            <a:r>
              <a:rPr lang="ru-RU"/>
              <a:t>Памятка: Табличная информационная модель представляет отношения между объектами и их свойствами: одна строка — запись об одном объекте, столбец — поле. Поле имеет имя и тип данных. В нашем примере Код и Название текстовые, Год целочисленный, Доступна логическое Да/Нет. Код уникален в этой базе; текст сохраняет начальный ноль. Добавление записи меняет исходные данные. Отбор выбирает строки, для которых истинно условие; исходные строки сохраняются. При И должны выполняться обе части, при ИЛИ — хотя бы одна. Знак ≥ включает равенство. Отсутствие выбранных строк допустимо. База данных хранит организованные сведения, а СУБД — программное средство работы с ними. Здесь используется небольшой браузерный практикум с готовой схемой и файлом JSON; это не полный промышленный редактор баз данных. JSON содержит всю базу и условие, а не только видимые строки. Сохранённый файл нужно загрузить заново и проверить. Модель: Образец действий на другой записи: заполнить все поля по схеме, убедиться в уникальности кода, добавить строку. Задать только нужные условия и применить их. Записать коды результата, сохранить полную базу JSON, в чистой вкладке загрузить файл и сверить все сохранённые записи и условие. Снятие фильтра показывает исходные строки. Чужой показ не заменяет свою запись и файл.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10 минут; исходные строки и шаги на листе.</a:t>
            </a:r>
          </a:p>
          <a:p>
            <a:r>
              <a:rPr lang="ru-RU"/>
              <a:t>Полное условие B1: В собственной вкладке открой 008-table-lab.html. Готовая схема: Код — текст, Название — текст, Год — целое, Доступна — Да/Нет. Начальные записи: 01 — «Орбита», 2020, Да; 02 — «Маяк», 2018, Да; 03 — «Комета», 2022, Нет; 04 — «Шаг», 2024, Да. Добавь свою запись 05 — «Маршрут», 2021, Да. Сверь четыре поля. Сначала отбери Доступна = Да без ограничения года, запиши коды. Затем добавь Год не меньше 2020: оба условия соединены И. Запиши коды, объясни по отдельности судьбу 01, 02 и 03. Сохрани базу JSON, проверь загрузку файла, открой чистую вкладку практикума и загрузи свой файл. Сверь условие и результат. Нажми Показать все записи и запиши число всех записей восстановленной базы, включая добавленную. Каждый сам добавляет, фильтрует, сохраняет и восстанавливает свою базу; журнал заполняется по собственному наблюдению. Ключ: В своей базе пять исходных записей, 05 имеет все четыре заданных значения. Простой отбор: 01, 02, 04, 05. При И: 01, 04, 05. Граница 2020 включена, поэтому 01 остаётся; 02 исключён по году, 03 — по доступности. Скачанный и вновь загруженный собственный JSON восстанавливает пять строк и условие; результат содержит три нужных кода. Показать все записи возвращает 01–05: отбор их не удалил. Учитель смотрит собственную восстановленную базу и личный журнал, а не один файл партнёра. Критерий: Своя пятая запись с типами; оба набора кодов; объяснение 01/02/03; реальный файл и его загрузка в чистую вкладку; все пять исходных строк и личный журнал. Помощь: Начни с новой собственной вкладки из четырёх строк. Проверь 05, затем меняй только условия фильтра. После сохранения используй чистую вкладку и именно свой JSON.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Свой JSON должен восстановить данные и условие.</a:t>
            </a:r>
          </a:p>
          <a:p>
            <a:r>
              <a:rPr lang="ru-RU"/>
              <a:t>Полное условие B1: В собственной вкладке открой 008-table-lab.html. Готовая схема: Код — текст, Название — текст, Год — целое, Доступна — Да/Нет. Начальные записи: 01 — «Орбита», 2020, Да; 02 — «Маяк», 2018, Да; 03 — «Комета», 2022, Нет; 04 — «Шаг», 2024, Да. Добавь свою запись 05 — «Маршрут», 2021, Да. Сверь четыре поля. Сначала отбери Доступна = Да без ограничения года, запиши коды. Затем добавь Год не меньше 2020: оба условия соединены И. Запиши коды, объясни по отдельности судьбу 01, 02 и 03. Сохрани базу JSON, проверь загрузку файла, открой чистую вкладку практикума и загрузи свой файл. Сверь условие и результат. Нажми Показать все записи и запиши число всех записей восстановленной базы, включая добавленную. Каждый сам добавляет, фильтрует, сохраняет и восстанавливает свою базу; журнал заполняется по собственному наблюдению. Ключ: В своей базе пять исходных записей, 05 имеет все четыре заданных значения. Простой отбор: 01, 02, 04, 05. При И: 01, 04, 05. Граница 2020 включена, поэтому 01 остаётся; 02 исключён по году, 03 — по доступности. Скачанный и вновь загруженный собственный JSON восстанавливает пять строк и условие; результат содержит три нужных кода. Показать все записи возвращает 01–05: отбор их не удалил. Учитель смотрит собственную восстановленную базу и личный журнал, а не один файл партнёра. Критерий: Своя пятая запись с типами; оба набора кодов; объяснение 01/02/03; реальный файл и его загрузка в чистую вкладку; все пять исходных строк и личный журнал. Помощь: Начни с новой собственной вкладки из четырёх строк. Проверь 05, затем меняй только условия фильтра. После сохранения используй чистую вкладку и именно свой JSON.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AI1. Найди две ошибки и проверку.</a:t>
            </a:r>
          </a:p>
          <a:p>
            <a:r>
              <a:rPr lang="ru-RU"/>
              <a:t>Полное условие AI1: Вымышленный ИИ советует: «Если после фильтра видны три книги, две остальные удалены. Для условия Год ≥ 2020 И Доступна = Да достаточно, чтобы выполнялось любое одно ограничение». Найди и исправь обе ошибки. Ключ: Отбор выбирает видимые записи, а не удаляет исходные: снять фильтр и проверить полную базу. И требует одновременно оба ограничения, а «хотя бы одно» соответствует ИЛИ. Проверить построчно, не принять красивое описание вместо результата. Критерий: Обе ошибки исправлены, названы проверка полной базы и одновременность условий. Помощь: Раздели изменение исходных данных и видимый результат; затем вспомни смысл И.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Назови конкретное основание.</a:t>
            </a:r>
          </a:p>
          <a:p>
            <a:r>
              <a:rPr lang="ru-RU"/>
              <a:t>Полное условие AI1: Вымышленный ИИ советует: «Если после фильтра видны три книги, две остальные удалены. Для условия Год ≥ 2020 И Доступна = Да достаточно, чтобы выполнялось любое одно ограничение». Найди и исправь обе ошибки. Ключ: Отбор выбирает видимые записи, а не удаляет исходные: снять фильтр и проверить полную базу. И требует одновременно оба ограничения, а «хотя бы одно» соответствует ИЛИ. Проверить построчно, не принять красивое описание вместо результата. Критерий: Обе ошибки исправлены, названы проверка полной базы и одновременность условий. Помощь: Раздели изменение исходных данных и видимый результат; затем вспомни смысл И.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минуты; условия на билете, экран выключен.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Год — имя поля; 2020 — значение этого поля в одной записи. Критерий: 1 балл за Год как имя поля, 1 за 2020 как значение. E2: Только 21: 2020 равно включённому порогу, доступность Да. Код 22 исключён из-за Нет, хотя год подходит. Критерий: 1 балл за единственный код 21, 1 за исключение 22 по доступности. E3: Недостаточно: отбор мог только скрыть неподходящие строки. Снять условие и сверить все пять исходных записей; не делать вывод об удалении по одному виду результата. Критерий: 1 балл за отсутствие доказательства удаления, 1 за снятие фильтра/проверку исходных строк.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 5–7 минут на бумаге. Создай таблицу из полей Код, Год, Доступна для вымышленных записей: 31 — 2021, Да; 32 — 2022, Да; 33 — 2024, Нет. Отбери по Год ≥ 2022 И Доступна = Да. Запиши результат, основания двух исключений и число исходных строк после снятия фильтра. Компьютер не требуется. Ключ: Только 32. Код 31 исключён по году, 33 — по доступности. Ровно 2022 подходит. После снятия условия три исходные строки, так как отбор не удаляет их. Критерий: Своя таблица из трёх записей; 32 и два исключения; граница и три исходные строки. Помощь: Проверь каждую часть по каждой строке; сохраняй исходную таблицу. До звонка распакуйте 008-table-kit.zip и проверьте 008-table-lab.html на школьном устройстве: добавление, скачивание JSON и загрузку файла в чистую вкладку. Готовая схема содержит четыре поля и четыре исходные записи. Подготовьте каждому собственную вкладку; при 15 ПК — две отдельные вкладки А/Б и разные папки сохранения. Первый не сбрасывает вкладку второго. Сами типы и уникальность обсуждаются в A1; интерфейс не требует SQL и установки. B1 занимает 10 расчётных минут: 1 инструкция, 4 первый исполнитель, 4 второй, 1 личная итоговая сверка. При 30 ПК все работают параллельно. Каждый сам вводит пятую запись, выполняет два отбора, скачивает JSON, открывает чистую вкладку и загружает свой файл. У обоих остаётся собственная восстановленная база и журнал. Школьные разрешения, разовая распаковка и настройка загрузок готовятся заранее вне урока. Авторская техническая проверка пройдена в своём браузере, но школьные права и темп класса ею не доказаны. Если собственный цифровой шаг не выполнен, отметить и завершить на ближайшей практике, при необходимости в резерве 034. Внешних аккаунтов и личных сведений нет. D1 про ИЛИ — бумажный резерв, интерфейс соединяет два ограничения только 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https://www.postgresql.org/docs/current/ddl-basics.html</a:t>
            </a:r>
          </a:p>
          <a:p>
            <a:r>
              <a:rPr lang="ru-RU"/>
              <a:t>https://www.postgresql.org/docs/current/queries-table-expressions.html#QUERIES-WHERE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8E80F0E-FE73-6FC9-FB2C-BB9FD2D64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7BFA0DFE-24FC-4A34-B82E-F18699727A7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ДАННЫЕ И УСЛОВИЕ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4E49388B-6755-3B38-AB71-3D9FC1C4E0A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 — запись.
Условие — отбор.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CB936388-C89F-324E-2402-F7F132003270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080AAF83-280B-21CF-8337-046609BAE9D9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221F6A56-D010-E724-B14C-D680A4B6E366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496106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F5B2C2BD-33F0-0698-0076-F3ED1E44D66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CD10BD4-34AC-4E0A-D7D5-B970F3FA9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74F963A-8414-8332-C4C3-5AD87A0C1B1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Названия и годы — по столбцам.
Что задаёт один столбец?
Что объединяет одна строка?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84D32932-13DB-00AD-2466-4D0CAA736D9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Короткий ответ без отметки.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3FA10985-F382-9E43-D530-C7D48DB9A6B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A013113-6839-365E-78DC-12CCAD05D78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99540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A5464BF-A0C4-E462-5CC5-0D637C83565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одной таблицы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90898E0-F454-5875-0728-48510B00B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F29B75E-9A4E-4D83-9631-72E5BAAE741F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Имена полей и типы задают общие правила.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6155CE9-B283-EC4D-9586-8C0C7431B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416152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82910475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337665784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Поле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Тип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27627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Текст, уникальный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85849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Название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25941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Целое число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70882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Доступна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 / Нет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92580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00539FE-8C35-32AC-8773-85E666FD011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значения допустимы?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299037F-475A-2486-9662-A7BE85445F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A7AF8A8-4F5E-79C7-8128-A90D631AEC4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7797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63F23CE9-6861-47AB-8CDA-C9125465A3E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 или отобрать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C55653F-824A-C5DA-5804-91D2666DC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AB13386-C6F6-0352-897F-E2DCF0BDAD9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разные действия над данными.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C668F4A-ED78-E2D9-5B33-04B2D74E0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6959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6477298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729467102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58733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Добавить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Новая строка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85716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Отобрать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Часть строк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59897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Снять отбор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строки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63472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Сохранить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Файл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JSON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07316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EB4B474-2E51-E824-F101-0ACDBCE5A84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меняется в каждом случае?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E9BF44A-8524-9931-AF6E-9467FF3AC1C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3A76E80-B9AD-509E-EF9A-98E7591B6AF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957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229ACD6-B885-8D3A-E0B4-9EC4203CA04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A1323A7-D89F-1FB2-71EB-77DF7C9CA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BB73249-916A-0F1D-D09D-860D81C43B7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— имя столбца.
03; «Комета»; 2022; Нет.
Где поле, значение и запись?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3C71C50-0E5D-D191-E99F-EF5C2C06B6A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самому, условие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CA9F173-8206-D743-EBFD-A574853CCE9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0DA0DE6-0EE0-B12E-B683-465D380B5E3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6601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BFC4240-9075-88C4-C330-3EB912622D3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уровня таблицы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A6943AC-4787-859F-1A66-2216F252D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D02BCA2A-327E-41B0-15F8-6AF99BDC7C6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4D60C34-644E-15E4-6494-B3F42243D50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Поле: Год.
Значение: 2022.
Запись: вся строка книги.
Одного названия недостаточно.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343A5B4-2FD0-8D4E-99D2-B4C348A02A3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смешивай свойство и весь объект.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D1B3DA3-4591-ECBE-26AC-BD80F1A9C42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D42C3C9-371D-3E6F-F5E5-A31B5715DC7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16986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7F2E75F-4B1B-17BD-95C0-8B3D883C471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Типы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7BAF485-0276-AC3E-D1EB-660E9653F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72F56AD2-13CC-0A02-9970-B54D724D319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«01», название «Линия».
Год 2023, Доступна Нет.
Выбери типы четырёх полей.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4AE097C7-8140-6CB3-4F3C-C78C348DF6B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своя запись с основанием.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BA711E3B-16E9-FED2-95C6-00E35C8A11F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1FD1F93A-3E75-960A-D699-DB218D35FF3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5129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D0EFA84-D007-3130-2F8C-93C9A1BBC2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следует назначению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5AE3C95-328A-544B-129B-962749F8F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CF2ADE5B-0CDD-9D22-FD88-8ED751BC550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AD7AAE06-EBED-591B-B72F-A6D75991BFB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и название — текст.
Год — целое число.
Доступна — логическое.
Текст сохраняет ноль в 01.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798B122C-398B-79DE-B858-E1F191A07B4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— идентификатор, не количество.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27836017-DF41-0AE7-027B-B1293FEF870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4E7344C1-7311-CD40-FC9F-E801329AC33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21786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ECBB60A-7829-BB4A-5D9D-B7A9C71462E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158DC86-9EC6-A15B-A52A-F18F3E26F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BA04D9C-129B-EED7-3CBC-D0F97FEC1522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73E6D6F9-E097-A0A1-C74A-B388A19DFB06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283587FD-FAF9-BED4-B83E-3AAFD0142D5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C365FEC8-9940-B4F4-3166-07B40F7FEF5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25334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A046439-6E68-E263-1BA5-F457DD5CEC5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 строка — две проверки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EC3BA72-AF31-4D12-B41B-2F4D31686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B127B140-68C9-1F7E-9702-C55504EC499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 ≥ 12 И свободен.
41: 12 мест, свободен.
42: 15 мест, занят.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65433E86-7548-D5EA-ABDD-F1521B2A4F1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 ли одной истинной части?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9D1F9A3-6839-75EA-040E-9C0B9527C9D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90DD519-3C89-5E37-D911-73346C9CCC3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0609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86003B9-A51D-9CB9-4DB8-48DB2B78C6E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И и границы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E65BDDA-C8BF-F820-C89A-20B5BD57D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A1394C95-3077-5F92-685D-7DDBD6542EAB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Ровно порог включён.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58F9DBB-F610-612E-5BD9-8A7EB1648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79514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61">
                  <a:extLst>
                    <a:ext uri="{9D8B030D-6E8A-4147-A177-3AD203B41FA5}">
                      <a16:colId xmlns:a16="http://schemas.microsoft.com/office/drawing/2014/main" val="4270787828"/>
                    </a:ext>
                  </a:extLst>
                </a:gridCol>
                <a:gridCol w="1670304">
                  <a:extLst>
                    <a:ext uri="{9D8B030D-6E8A-4147-A177-3AD203B41FA5}">
                      <a16:colId xmlns:a16="http://schemas.microsoft.com/office/drawing/2014/main" val="1180765981"/>
                    </a:ext>
                  </a:extLst>
                </a:gridCol>
                <a:gridCol w="1618107">
                  <a:extLst>
                    <a:ext uri="{9D8B030D-6E8A-4147-A177-3AD203B41FA5}">
                      <a16:colId xmlns:a16="http://schemas.microsoft.com/office/drawing/2014/main" val="1652964878"/>
                    </a:ext>
                  </a:extLst>
                </a:gridCol>
                <a:gridCol w="1252728">
                  <a:extLst>
                    <a:ext uri="{9D8B030D-6E8A-4147-A177-3AD203B41FA5}">
                      <a16:colId xmlns:a16="http://schemas.microsoft.com/office/drawing/2014/main" val="2941644369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Мест ≥ 12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Свободен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Выбран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37408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933248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56708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A55048C8-BAE5-6E69-E85C-8A7F67F0337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Исходных записей по-прежнему две.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256305F-FB84-8AA0-02D9-0CC7EC89724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A9E04321-778C-1235-B9C7-CF2BB48EB6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30762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9AA66AD-D27F-278C-61E4-A542968CD13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отбор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DC302A5-91EC-8DCF-91FE-4F1798A06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B57B0D5-0494-E5F2-E898-CAB8B84C3A3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 2019, Да.
12: 2020, Нет.
13: 2022, Да.
Год ≥ 2020 И Доступна = Да.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3C57A3C-E8A0-0B7C-0E63-5E7026F6E8D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простой отбор, затем И; данные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871A7E4-F41C-A190-FFF1-FF0F00BC0C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D2A502B-FB3D-3ACE-A323-A824523EDED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3791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FF534A78-EF1C-5187-0B36-17266E25230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результата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4EEAD0F-4353-3460-97EE-E16BC50FC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4006842-3D0E-194E-D77B-0857C7DFF7D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29036F2-D1E2-39C8-72E7-A719A89BFB6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Да: 11, 13.
Год ≥ 2020 И Да: 13.
11 не проходит по году.
12 не проходит по доступности.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3DF6B27-F301-623D-DA03-4676D1FBB4C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три исходные строки остаются.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C503501-2F16-763C-F586-CAFF868C2AE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4A17983-67B1-AE71-CDC5-4365EC0865D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29856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6069D8FF-92C9-4F62-B7D9-A8CB1F52E2B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база по схеме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FD7C6B7-BD0D-DA13-3220-61A43956E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CC39D29-EEE6-F0E5-F2BB-0001F4E5F188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Готовая структура, личный результат.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27E38E9-799D-7D7E-145C-670BDF7B3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0554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92046572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95384185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95931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Добавить 05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6042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Отбор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Одна часть, затем 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7820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Файл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Скачать свой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JSON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21118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Загрузить в чистую вкладку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16613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8E84ADB-EF3D-8127-677E-39E8B941E66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Проверяй сохранение чтением своего файла.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DDBC5D12-D815-4AFD-FDA1-92A146B577A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36199C1-8ED6-1B2E-835F-E4AEB8A4E8B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5252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2D69126-0464-4971-FFFE-5941FB8CE5C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AB3C1E3-28B8-02FC-651E-8CA5424BD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A124089-3C15-1CBE-8CE4-1515F60C6E2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исходные записи.
Добавь 05 — «Маршрут».
Два отбора, свой файл,
восстановление и журнал.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2A09A7F-8182-722B-2696-D25270BF004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минут; исходные строки и шаги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F5C7983-F9C9-F3FD-DC9F-C08CD2F25A3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1CD4B16-6BE6-1521-BD0B-BC329B9AF11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40295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4782D94-8011-1D0E-DA00-8933A09A88C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по наблюдению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2AE6598-EBAC-3680-6AF3-0663AB134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551A6C57-C8CE-A9F4-B88C-5A27AFE5AB7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A487926-85C5-2985-7AD6-3DD32918AAA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Простой: 01, 02, 04, 05.
Два условия: 01, 04, 05.
Граница 2020 включена.
После снятия — все пять.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0770DBB6-CC49-1B96-BCA3-5DDE081918B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JSON должен восстановить данные и условие.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3DA3E1A-DA6D-C564-0760-209E79749EC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4B1D7B7-98B1-FAA3-D12B-3CEFAADD55D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32272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53FB5779-01C2-0400-B81C-D192E1D176D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B0AD8695-D807-8632-17F5-C1776CBD97DB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2A55737B-70C6-D7EF-E2CA-8FC94056F543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«Невидимые строки удалены.
Для И достаточно
одной истинной части».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DFD2CEB-5789-AEDD-78D2-03F0C030E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0595F423-04AA-97E1-EB3B-D4E8B6CB0FB3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Найди две ошибки и проверку.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98EC6FD9-A6FB-C0A5-76C4-A8995724954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0EAD70B-CAD5-C92F-5CE2-5F51FC9B02F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981316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CAA105D-BC75-E36E-5728-C48C57E8938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две ошибки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E59AE44-6F50-4514-34FF-A80104452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E36BF2B-9CFB-2F76-DB07-1F31E104F5A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3EE10F1A-52A5-0F0F-395B-0BD10DD0797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Сними фильтр: строки на месте.
Проверь обе части каждой строки.
И требует две истинные части.
Слово «любое» правило не заменяет.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29C6772-E9B4-9253-CED2-4677E784586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 конкретное основание.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99E06A9-EBE2-E3EB-4E78-D361E486BDC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B447C93-4CD3-20FC-1735-696BA824DC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52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27B19DE-CF12-6D95-3BFE-610AB0D0592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72FB1E0-235F-37A9-1503-720612233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A7D1C165-82CD-9D71-790D-0FA0AB8A157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Поле и значение.
E2. Отбор и граница.
E3. Исходные строки.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1165895-28E4-B8F6-62FC-FEEB7B2676F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минуты; условия на билете, экран выключен.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6A34BD6-0583-5215-C4E8-8B39BCE4D21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C97D2D8-A699-BDB7-5CB8-AE49E005D35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45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959835F9-8575-EC49-0ADF-0681E56C205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попытка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D9848BE-1FB5-D474-C3AE-76F8D6E73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99D0504-D5CD-F70B-0FC0-DB0AD624D3B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Другая таблица на бумаге.
Свои коды и два исключения.
Отбор не удаляет записи.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2E71F81-2061-F1F5-B9F9-60CD4761012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BAEB2FF8-5972-E1D5-C1AC-E5F9AF5DCEA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87EDFB2-C4D8-3FDC-6DAA-11F3386F8BE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9783461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10783</Words>
  <Application>Microsoft Office PowerPoint</Application>
  <DocSecurity>0</DocSecurity>
  <PresentationFormat>Широкоэкранный</PresentationFormat>
  <Paragraphs>362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2026-10-27T04:23:46Z</dcterms:modified>
</cp:coreProperties>
</file>