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Формула работает вместе с условиями.</a:t>
            </a:r>
          </a:p>
          <a:p>
            <a:r>
              <a:rPr lang="ru-RU"/>
              <a:t>Полное условие S0: Для учебной мастерской можно сделать маленький картонный макет, написать рассказ о работе или записать зависимость расхода R=5+2n с обозначением величин. Какое описание прямо позволяет рассчитать расход по числу изделий? Для какого другого вопроса мог бы пригодиться макет? Ключ: Математическая зависимость с величинами/единицами позволяет вычислять расход по n. Макет может показать форму и расположение деталей; его пригодность зависит от цели, он сам по себе не заменяет численную зависимость. Рассказ описывает ситуацию, но для расчёта нужна явная связь. Критерий: Верный результат и конкретное основание из условия; принимаются эквивалентные обоснованные формулировки. Помощь: Сначала назови, что требуется узнать: форму или численный результат. До звонка подготовить разные данные C1/A1/A2/B1 и две разобранные модели; не переносить числа из примера в собственную модель ученика. Для всех партий явно установлено: подготовка один раз учитывается и при n=0. Это учебное соглашение, не универсальная норма расхода. Контроль нуля должен проверять именно это условие. B1: одна минута инструкция, пять минут личная модель/таблица, одна минута цель/предположение, одна минута сверка. Всего восемь минут при готовых условиях и месте записи. Граничный n=13 вычисляется, чтобы показать превышение, а не объявить его допустимым. Максимум обосновывается соседним целым и положительным ростом. Расход и запас должны иметь одинаковые единицы. Материальный макет и рассказ могут решать другие цели; не объявлять их вообще бесполезными. Задачи бумажные, оборудование не запускают, ленту не режут; реальных физических измерений и гарантий точности нет. На следующем уроке эту логику реализуют и проверят на компьютере без массивов.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https://openstax.org/books/college-algebra-2e/pages/4-1-linear-functions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Смысл величин, единицы и ограничения указаны в условии. Точки графика представляют целые кандидаты; превышение запаса вычислено для отказа. Это расчёт учебной модели, не физическое измерение.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Выбор модели зависит от вопроса.</a:t>
            </a:r>
          </a:p>
          <a:p>
            <a:r>
              <a:rPr lang="ru-RU"/>
              <a:t>Полное условие S0: Для учебной мастерской можно сделать маленький картонный макет, написать рассказ о работе или записать зависимость расхода R=5+2n с обозначением величин. Какое описание прямо позволяет рассчитать расход по числу изделий? Для какого другого вопроса мог бы пригодиться макет? Ключ: Математическая зависимость с величинами/единицами позволяет вычислять расход по n. Макет может показать форму и расположение деталей; его пригодность зависит от цели, он сам по себе не заменяет численную зависимость. Рассказ описывает ситуацию, но для расчёта нужна явная связь. Критерий: Верный результат и конкретное основание из условия; принимаются эквивалентные обоснованные формулировки. Помощь: Сначала назови, что требуется узнать: форму или численный результат. До звонка подготовить разные данные C1/A1/A2/B1 и две разобранные модели; не переносить числа из примера в собственную модель ученика. Для всех партий явно установлено: подготовка один раз учитывается и при n=0. Это учебное соглашение, не универсальная норма расхода. Контроль нуля должен проверять именно это условие. B1: одна минута инструкция, пять минут личная модель/таблица, одна минута цель/предположение, одна минута сверка. Всего восемь минут при готовых условиях и месте записи. Граничный n=13 вычисляется, чтобы показать превышение, а не объявить его допустимым. Максимум обосновывается соседним целым и положительным ростом. Расход и запас должны иметь одинаковые единицы. Материальный макет и рассказ могут решать другие цели; не объявлять их вообще бесполезными. Задачи бумажные, оборудование не запускают, ленту не режут; реальных физических измерений и гарантий точности нет. На следующем уроке эту логику реализуют и проверят на компьютере без массивов.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https://openstax.org/books/college-algebra-2e/pages/4-1-linear-functions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3.</a:t>
            </a:r>
          </a:p>
          <a:p>
            <a:r>
              <a:rPr lang="ru-RU"/>
              <a:t>Место в сценарии: 2–6 мин.</a:t>
            </a:r>
          </a:p>
          <a:p>
            <a:r>
              <a:rPr lang="ru-RU"/>
              <a:t>Вопрос: Одной формулы без условий недостаточно.</a:t>
            </a:r>
          </a:p>
          <a:p>
            <a:r>
              <a:rPr lang="ru-RU"/>
              <a:t>Памятка: Математическая модель описывает существенные для цели величины и связи математическими средствами. Укажи, что хотим получить, что подаём на вход, что считаем результатом и в каких единицах. Раздели изменяемый вход и постоянные параметры. Для наших партий общий расход R(n)=a+bn: a — расход подготовки в сантиметрах, b — сантиметры на одно изделие, n — число целых изделий. Подготовка учитывается один раз даже при n=0 по явному условию. Допустимый план требует целого n≥0 и R(n)≤L, где L — запас в тех же единицах. Вычисление для кандидата сверх запаса полезно для отказа, но не разрешает изготовление. Проверь обычный вход, нуль, точную границу и ближайший превышающий кандидат. Дробный/отрицательный вход для количества целых изделий отклоняют по смыслу. Контрольные случаи помогают найти ошибку, но не доказывают универсальную точность. Модель пригодна только при своих предположениях, например одинаковом расходе и одной подготовке. Картонный макет показывает форму, словесное описание объясняет ситуацию, математическая связь отвечает на численный вопрос; выбор зависит от цели. Модель: Разобранный пример на других числах: одна подготовка требует 7 см, каждое изделие 2 см, включая учёт подготовки при n=0. Связь R(n)=7+2n см. Для n=3 получаем 13 см; для n=0 — 7 см. Параметр 7 не умножается на n. Формула 2(7+n) дала бы 14 см подготовки, это другое условие. До звонка подготовить разные данные C1/A1/A2/B1 и две разобранные модели; не переносить числа из примера в собственную модель ученика. Для всех партий явно установлено: подготовка один раз учитывается и при n=0. Это учебное соглашение, не универсальная норма расхода. Контроль нуля должен проверять именно это условие. B1: одна минута инструкция, пять минут личная модель/таблица, одна минута цель/предположение, одна минута сверка. Всего восемь минут при готовых условиях и месте записи. Граничный n=13 вычисляется, чтобы показать превышение, а не объявить его допустимым. Максимум обосновывается соседним целым и положительным ростом. Расход и запас должны иметь одинаковые единицы. Материальный макет и рассказ могут решать другие цели; не объявлять их вообще бесполезными. Задачи бумажные, оборудование не запускают, ленту не режут; реальных физических измерений и гарантий точности нет. На следующем уроке эту логику реализуют и проверят на компьютере без массивов.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https://openstax.org/books/college-algebra-2e/pages/4-1-linear-functions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Смысл величин, единицы и ограничения указаны в условии. Точки графика представляют целые кандидаты; превышение запаса вычислено для отказа. Это расчёт учебной модели, не физическое измерение.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4.</a:t>
            </a:r>
          </a:p>
          <a:p>
            <a:r>
              <a:rPr lang="ru-RU"/>
              <a:t>Место в сценарии: 2–6 мин.</a:t>
            </a:r>
          </a:p>
          <a:p>
            <a:r>
              <a:rPr lang="ru-RU"/>
              <a:t>Вопрос: R(n)=7+2n; при n=3 расход 13 см.</a:t>
            </a:r>
          </a:p>
          <a:p>
            <a:r>
              <a:rPr lang="ru-RU"/>
              <a:t>Памятка: Математическая модель описывает существенные для цели величины и связи математическими средствами. Укажи, что хотим получить, что подаём на вход, что считаем результатом и в каких единицах. Раздели изменяемый вход и постоянные параметры. Для наших партий общий расход R(n)=a+bn: a — расход подготовки в сантиметрах, b — сантиметры на одно изделие, n — число целых изделий. Подготовка учитывается один раз даже при n=0 по явному условию. Допустимый план требует целого n≥0 и R(n)≤L, где L — запас в тех же единицах. Вычисление для кандидата сверх запаса полезно для отказа, но не разрешает изготовление. Проверь обычный вход, нуль, точную границу и ближайший превышающий кандидат. Дробный/отрицательный вход для количества целых изделий отклоняют по смыслу. Контрольные случаи помогают найти ошибку, но не доказывают универсальную точность. Модель пригодна только при своих предположениях, например одинаковом расходе и одной подготовке. Картонный макет показывает форму, словесное описание объясняет ситуацию, математическая связь отвечает на численный вопрос; выбор зависит от цели. Модель: Разобранный пример на других числах: одна подготовка требует 7 см, каждое изделие 2 см, включая учёт подготовки при n=0. Связь R(n)=7+2n см. Для n=3 получаем 13 см; для n=0 — 7 см. Параметр 7 не умножается на n. Формула 2(7+n) дала бы 14 см подготовки, это другое условие. До звонка подготовить разные данные C1/A1/A2/B1 и две разобранные модели; не переносить числа из примера в собственную модель ученика. Для всех партий явно установлено: подготовка один раз учитывается и при n=0. Это учебное соглашение, не универсальная норма расхода. Контроль нуля должен проверять именно это условие. B1: одна минута инструкция, пять минут личная модель/таблица, одна минута цель/предположение, одна минута сверка. Всего восемь минут при готовых условиях и месте записи. Граничный n=13 вычисляется, чтобы показать превышение, а не объявить его допустимым. Максимум обосновывается соседним целым и положительным ростом. Расход и запас должны иметь одинаковые единицы. Материальный макет и рассказ могут решать другие цели; не объявлять их вообще бесполезными. Задачи бумажные, оборудование не запускают, ленту не режут; реальных физических измерений и гарантий точности нет. На следующем уроке эту логику реализуют и проверят на компьютере без массивов.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https://openstax.org/books/college-algebra-2e/pages/4-1-linear-functions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Смысл величин, единицы и ограничения указаны в условии. Точки графика представляют целые кандидаты; превышение запаса вычислено для отказа. Это расчёт учебной модели, не физическое измерение.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5.</a:t>
            </a:r>
          </a:p>
          <a:p>
            <a:r>
              <a:rPr lang="ru-RU"/>
              <a:t>Место в сценарии: 6–10 мин.</a:t>
            </a:r>
          </a:p>
          <a:p>
            <a:r>
              <a:rPr lang="ru-RU"/>
              <a:t>Вопрос: Сначала собственная запись.</a:t>
            </a:r>
          </a:p>
          <a:p>
            <a:r>
              <a:rPr lang="ru-RU"/>
              <a:t>Полное условие C1: В вымышленной партии подготовка расходует 8 см ленты один раз, затем на каждый целый значок по 3 см. Подготовка учитывается и при нулевой партии. Обозначим количество значков n, общий расход R. Укажи единицы n и R, смысл постоянных 8 и 3. Рассчитай расход для двух значков. Ключ: n — количество, шт.; R — расход, см. 8 см — фиксированная подготовка на партию; 3 см на значок — расход на одно изделие. Для n=2: R=8+3×2=14 см. Подготовку не умножают на количество значков. Критерий: Единицы шт./см, смысл двух постоянных, расход 14 см с правильной суммой. Помощь: Отдели расход один раз и повторяемый расход на каждое изделие. До звонка подготовить разные данные C1/A1/A2/B1 и две разобранные модели; не переносить числа из примера в собственную модель ученика. Для всех партий явно установлено: подготовка один раз учитывается и при n=0. Это учебное соглашение, не универсальная норма расхода. Контроль нуля должен проверять именно это условие. B1: одна минута инструкция, пять минут личная модель/таблица, одна минута цель/предположение, одна минута сверка. Всего восемь минут при готовых условиях и месте записи. Граничный n=13 вычисляется, чтобы показать превышение, а не объявить его допустимым. Максимум обосновывается соседним целым и положительным ростом. Расход и запас должны иметь одинаковые единицы. Материальный макет и рассказ могут решать другие цели; не объявлять их вообще бесполезными. Задачи бумажные, оборудование не запускают, ленту не режут; реальных физических измерений и гарантий точности нет. На следующем уроке эту логику реализуют и проверят на компьютере без массивов.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https://openstax.org/books/college-algebra-2e/pages/4-1-linear-functions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Смысл величин, единицы и ограничения указаны в условии. Точки графика представляют целые кандидаты; превышение запаса вычислено для отказа. Это расчёт учебной модели, не физическое измерение.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6.</a:t>
            </a:r>
          </a:p>
          <a:p>
            <a:r>
              <a:rPr lang="ru-RU"/>
              <a:t>Место в сценарии: 6–10 мин.</a:t>
            </a:r>
          </a:p>
          <a:p>
            <a:r>
              <a:rPr lang="ru-RU"/>
              <a:t>Вопрос: Подготовка не умножается на n.</a:t>
            </a:r>
          </a:p>
          <a:p>
            <a:r>
              <a:rPr lang="ru-RU"/>
              <a:t>Полное условие C1: В вымышленной партии подготовка расходует 8 см ленты один раз, затем на каждый целый значок по 3 см. Подготовка учитывается и при нулевой партии. Обозначим количество значков n, общий расход R. Укажи единицы n и R, смысл постоянных 8 и 3. Рассчитай расход для двух значков. Ключ: n — количество, шт.; R — расход, см. 8 см — фиксированная подготовка на партию; 3 см на значок — расход на одно изделие. Для n=2: R=8+3×2=14 см. Подготовку не умножают на количество значков. Критерий: Единицы шт./см, смысл двух постоянных, расход 14 см с правильной суммой. Помощь: Отдели расход один раз и повторяемый расход на каждое изделие. До звонка подготовить разные данные C1/A1/A2/B1 и две разобранные модели; не переносить числа из примера в собственную модель ученика. Для всех партий явно установлено: подготовка один раз учитывается и при n=0. Это учебное соглашение, не универсальная норма расхода. Контроль нуля должен проверять именно это условие. B1: одна минута инструкция, пять минут личная модель/таблица, одна минута цель/предположение, одна минута сверка. Всего восемь минут при готовых условиях и месте записи. Граничный n=13 вычисляется, чтобы показать превышение, а не объявить его допустимым. Максимум обосновывается соседним целым и положительным ростом. Расход и запас должны иметь одинаковые единицы. Материальный макет и рассказ могут решать другие цели; не объявлять их вообще бесполезными. Задачи бумажные, оборудование не запускают, ленту не режут; реальных физических измерений и гарантий точности нет. На следующем уроке эту логику реализуют и проверят на компьютере без массивов.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https://openstax.org/books/college-algebra-2e/pages/4-1-linear-functions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7.</a:t>
            </a:r>
          </a:p>
          <a:p>
            <a:r>
              <a:rPr lang="ru-RU"/>
              <a:t>Место в сценарии: 10–15 мин.</a:t>
            </a:r>
          </a:p>
          <a:p>
            <a:r>
              <a:rPr lang="ru-RU"/>
              <a:t>Вопрос: Полное условие и ложная формула на листе.</a:t>
            </a:r>
          </a:p>
          <a:p>
            <a:r>
              <a:rPr lang="ru-RU"/>
              <a:t>Полное условие A1: Для другой учебной партии время подготовки 6 минут, затем по 2 минуты на каждую целую этикетку; подготовку учитывают один раз даже при n=0. Запиши формулу общего времени T(n), где n — целое неотрицательное количество этикеток. Проверь n=0 и n=4 с единицами. ИИ предложил T=2×(6+n): соответствует ли она условию? Ключ: T(n)=6+2n минут. T(0)=6 минут, T(4)=14 минут. Предложение 2×(6+n)=12+2n удваивает подготовку: при нуле даёт 12 вместо 6. Оно не соответствует заданному одноразовому времени. Критерий: Своя формула 6+2n, проверки 6/14 минут, конкретная ошибка удвоения подготовки. Помощь: Сначала запиши подготовку отдельно; повторяемую часть умножай на n. До звонка подготовить разные данные C1/A1/A2/B1 и две разобранные модели; не переносить числа из примера в собственную модель ученика. Для всех партий явно установлено: подготовка один раз учитывается и при n=0. Это учебное соглашение, не универсальная норма расхода. Контроль нуля должен проверять именно это условие. B1: одна минута инструкция, пять минут личная модель/таблица, одна минута цель/предположение, одна минута сверка. Всего восемь минут при готовых условиях и месте записи. Граничный n=13 вычисляется, чтобы показать превышение, а не объявить его допустимым. Максимум обосновывается соседним целым и положительным ростом. Расход и запас должны иметь одинаковые единицы. Материальный макет и рассказ могут решать другие цели; не объявлять их вообще бесполезными. Задачи бумажные, оборудование не запускают, ленту не режут; реальных физических измерений и гарантий точности нет. На следующем уроке эту логику реализуют и проверят на компьютере без массивов.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https://openstax.org/books/college-algebra-2e/pages/4-1-linear-functions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Смысл величин, единицы и ограничения указаны в условии. Точки графика представляют целые кандидаты; превышение запаса вычислено для отказа. Это расчёт учебной модели, не физическое измерение.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8.</a:t>
            </a:r>
          </a:p>
          <a:p>
            <a:r>
              <a:rPr lang="ru-RU"/>
              <a:t>Место в сценарии: 10–15 мин.</a:t>
            </a:r>
          </a:p>
          <a:p>
            <a:r>
              <a:rPr lang="ru-RU"/>
              <a:t>Вопрос: Нулевой тест проверяет смысл постоянной.</a:t>
            </a:r>
          </a:p>
          <a:p>
            <a:r>
              <a:rPr lang="ru-RU"/>
              <a:t>Полное условие A1: Для другой учебной партии время подготовки 6 минут, затем по 2 минуты на каждую целую этикетку; подготовку учитывают один раз даже при n=0. Запиши формулу общего времени T(n), где n — целое неотрицательное количество этикеток. Проверь n=0 и n=4 с единицами. ИИ предложил T=2×(6+n): соответствует ли она условию? Ключ: T(n)=6+2n минут. T(0)=6 минут, T(4)=14 минут. Предложение 2×(6+n)=12+2n удваивает подготовку: при нуле даёт 12 вместо 6. Оно не соответствует заданному одноразовому времени. Критерий: Своя формула 6+2n, проверки 6/14 минут, конкретная ошибка удвоения подготовки. Помощь: Сначала запиши подготовку отдельно; повторяемую часть умножай на n. До звонка подготовить разные данные C1/A1/A2/B1 и две разобранные модели; не переносить числа из примера в собственную модель ученика. Для всех партий явно установлено: подготовка один раз учитывается и при n=0. Это учебное соглашение, не универсальная норма расхода. Контроль нуля должен проверять именно это условие. B1: одна минута инструкция, пять минут личная модель/таблица, одна минута цель/предположение, одна минута сверка. Всего восемь минут при готовых условиях и месте записи. Граничный n=13 вычисляется, чтобы показать превышение, а не объявить его допустимым. Максимум обосновывается соседним целым и положительным ростом. Расход и запас должны иметь одинаковые единицы. Материальный макет и рассказ могут решать другие цели; не объявлять их вообще бесполезными. Задачи бумажные, оборудование не запускают, ленту не режут; реальных физических измерений и гарантий точности нет. На следующем уроке эту логику реализуют и проверят на компьютере без массивов.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https://openstax.org/books/college-algebra-2e/pages/4-1-linear-functions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Смысл величин, единицы и ограничения указаны в условии. Точки графика представляют целые кандидаты; превышение запаса вычислено для отказа. Это расчёт учебной модели, не физическое измерение.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9.</a:t>
            </a:r>
          </a:p>
          <a:p>
            <a:r>
              <a:rPr lang="ru-RU"/>
              <a:t>Место в сценарии: 15–17 мин.</a:t>
            </a:r>
          </a:p>
          <a:p>
            <a:r>
              <a:rPr lang="ru-RU"/>
              <a:t>Вопрос: Проекцию выключить.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До звонка подготовить разные данные C1/A1/A2/B1 и две разобранные модели; не переносить числа из примера в собственную модель ученика. Для всех партий явно установлено: подготовка один раз учитывается и при n=0. Это учебное соглашение, не универсальная норма расхода. Контроль нуля должен проверять именно это условие. B1: одна минута инструкция, пять минут личная модель/таблица, одна минута цель/предположение, одна минута сверка. Всего восемь минут при готовых условиях и месте записи. Граничный n=13 вычисляется, чтобы показать превышение, а не объявить его допустимым. Максимум обосновывается соседним целым и положительным ростом. Расход и запас должны иметь одинаковые единицы. Материальный макет и рассказ могут решать другие цели; не объявлять их вообще бесполезными. Задачи бумажные, оборудование не запускают, ленту не режут; реальных физических измерений и гарантий точности нет. На следующем уроке эту логику реализуют и проверят на компьютере без массивов.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https://openstax.org/books/college-algebra-2e/pages/4-1-linear-functions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10.</a:t>
            </a:r>
          </a:p>
          <a:p>
            <a:r>
              <a:rPr lang="ru-RU"/>
              <a:t>Место в сценарии: 17–22 мин.</a:t>
            </a:r>
          </a:p>
          <a:p>
            <a:r>
              <a:rPr lang="ru-RU"/>
              <a:t>Вопрос: n — целое неотрицательное число.</a:t>
            </a:r>
          </a:p>
          <a:p>
            <a:r>
              <a:rPr lang="ru-RU"/>
              <a:t>Памятка: Математическая модель описывает существенные для цели величины и связи математическими средствами. Укажи, что хотим получить, что подаём на вход, что считаем результатом и в каких единицах. Раздели изменяемый вход и постоянные параметры. Для наших партий общий расход R(n)=a+bn: a — расход подготовки в сантиметрах, b — сантиметры на одно изделие, n — число целых изделий. Подготовка учитывается один раз даже при n=0 по явному условию. Допустимый план требует целого n≥0 и R(n)≤L, где L — запас в тех же единицах. Вычисление для кандидата сверх запаса полезно для отказа, но не разрешает изготовление. Проверь обычный вход, нуль, точную границу и ближайший превышающий кандидат. Дробный/отрицательный вход для количества целых изделий отклоняют по смыслу. Контрольные случаи помогают найти ошибку, но не доказывают универсальную точность. Модель пригодна только при своих предположениях, например одинаковом расходе и одной подготовке. Картонный макет показывает форму, словесное описание объясняет ситуацию, математическая связь отвечает на численный вопрос; выбор зависит от цели. Модель: Другой пример: R(n)=4+3n см, запас 19 см, n целое неотрицательное. n=5 даёт 19 см и подходит; n=6 даёт 22 см и не подходит. При n=0 расход 4 см. Значение n=1,5 может подставляться в выражение арифметически, но не является планом целых изделий. Подготовка и запас — отдельные части модели. До звонка подготовить разные данные C1/A1/A2/B1 и две разобранные модели; не переносить числа из примера в собственную модель ученика. Для всех партий явно установлено: подготовка один раз учитывается и при n=0. Это учебное соглашение, не универсальная норма расхода. Контроль нуля должен проверять именно это условие. B1: одна минута инструкция, пять минут личная модель/таблица, одна минута цель/предположение, одна минута сверка. Всего восемь минут при готовых условиях и месте записи. Граничный n=13 вычисляется, чтобы показать превышение, а не объявить его допустимым. Максимум обосновывается соседним целым и положительным ростом. Расход и запас должны иметь одинаковые единицы. Материальный макет и рассказ могут решать другие цели; не объявлять их вообще бесполезными. Задачи бумажные, оборудование не запускают, ленту не режут; реальных физических измерений и гарантий точности нет. На следующем уроке эту логику реализуют и проверят на компьютере без массивов.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https://openstax.org/books/college-algebra-2e/pages/4-1-linear-functions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Смысл величин, единицы и ограничения указаны в условии. Точки графика представляют целые кандидаты; превышение запаса вычислено для отказа. Это расчёт учебной модели, не физическое измерение.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11.</a:t>
            </a:r>
          </a:p>
          <a:p>
            <a:r>
              <a:rPr lang="ru-RU"/>
              <a:t>Место в сценарии: 17–22 мин.</a:t>
            </a:r>
          </a:p>
          <a:p>
            <a:r>
              <a:rPr lang="ru-RU"/>
              <a:t>Вопрос: Равенство запасу допустимо.</a:t>
            </a:r>
          </a:p>
          <a:p>
            <a:r>
              <a:rPr lang="ru-RU"/>
              <a:t>Памятка: Математическая модель описывает существенные для цели величины и связи математическими средствами. Укажи, что хотим получить, что подаём на вход, что считаем результатом и в каких единицах. Раздели изменяемый вход и постоянные параметры. Для наших партий общий расход R(n)=a+bn: a — расход подготовки в сантиметрах, b — сантиметры на одно изделие, n — число целых изделий. Подготовка учитывается один раз даже при n=0 по явному условию. Допустимый план требует целого n≥0 и R(n)≤L, где L — запас в тех же единицах. Вычисление для кандидата сверх запаса полезно для отказа, но не разрешает изготовление. Проверь обычный вход, нуль, точную границу и ближайший превышающий кандидат. Дробный/отрицательный вход для количества целых изделий отклоняют по смыслу. Контрольные случаи помогают найти ошибку, но не доказывают универсальную точность. Модель пригодна только при своих предположениях, например одинаковом расходе и одной подготовке. Картонный макет показывает форму, словесное описание объясняет ситуацию, математическая связь отвечает на численный вопрос; выбор зависит от цели. Модель: Другой пример: R(n)=4+3n см, запас 19 см, n целое неотрицательное. n=5 даёт 19 см и подходит; n=6 даёт 22 см и не подходит. При n=0 расход 4 см. Значение n=1,5 может подставляться в выражение арифметически, но не является планом целых изделий. Подготовка и запас — отдельные части модели. До звонка подготовить разные данные C1/A1/A2/B1 и две разобранные модели; не переносить числа из примера в собственную модель ученика. Для всех партий явно установлено: подготовка один раз учитывается и при n=0. Это учебное соглашение, не универсальная норма расхода. Контроль нуля должен проверять именно это условие. B1: одна минута инструкция, пять минут личная модель/таблица, одна минута цель/предположение, одна минута сверка. Всего восемь минут при готовых условиях и месте записи. Граничный n=13 вычисляется, чтобы показать превышение, а не объявить его допустимым. Максимум обосновывается соседним целым и положительным ростом. Расход и запас должны иметь одинаковые единицы. Материальный макет и рассказ могут решать другие цели; не объявлять их вообще бесполезными. Задачи бумажные, оборудование не запускают, ленту не режут; реальных физических измерений и гарантий точности нет. На следующем уроке эту логику реализуют и проверят на компьютере без массивов.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https://openstax.org/books/college-algebra-2e/pages/4-1-linear-functions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Смысл величин, единицы и ограничения указаны в условии. Точки графика представляют целые кандидаты; превышение запаса вычислено для отказа. Это расчёт учебной модели, не физическое измерение.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12.</a:t>
            </a:r>
          </a:p>
          <a:p>
            <a:r>
              <a:rPr lang="ru-RU"/>
              <a:t>Место в сценарии: 22–27 мин.</a:t>
            </a:r>
          </a:p>
          <a:p>
            <a:r>
              <a:rPr lang="ru-RU"/>
              <a:t>Вопрос: Раздели расчёт и допустимый план.</a:t>
            </a:r>
          </a:p>
          <a:p>
            <a:r>
              <a:rPr lang="ru-RU"/>
              <a:t>Полное условие A2: Учебная модель R(n)=10+5n см, где n — целое неотрицательное число меток, запас 40 см. Подготовка 10 см учтена один раз, в том числе при n=0. Проверь планы n=0 и n=6, затем кандидат n=7: вычисли расход и отметь допустимость по запасу. Можно ли использовать n=−1 или n=2,5 для количества целых меток? Почему вычисленное число само по себе не разрешает план? Ключ: R(0)=10 см — допустимо; R(6)=40 см — точная граница допустима; R(7)=45 см — запас превышен, план недопустим. −1 и 2,5 нарушают смысл целого неотрицательного количества. Возможность подставить число в выражение не отменяет ограничений предметной модели. Критерий: 10/40/45 см и верная допустимость, отклонение −1/2,5, разделение вычисления и ограничений. Помощь: Отдельно проверь тип/знак количества и неравенство R≤40; знак ≤ включает равенство. До звонка подготовить разные данные C1/A1/A2/B1 и две разобранные модели; не переносить числа из примера в собственную модель ученика. Для всех партий явно установлено: подготовка один раз учитывается и при n=0. Это учебное соглашение, не универсальная норма расхода. Контроль нуля должен проверять именно это условие. B1: одна минута инструкция, пять минут личная модель/таблица, одна минута цель/предположение, одна минута сверка. Всего восемь минут при готовых условиях и месте записи. Граничный n=13 вычисляется, чтобы показать превышение, а не объявить его допустимым. Максимум обосновывается соседним целым и положительным ростом. Расход и запас должны иметь одинаковые единицы. Материальный макет и рассказ могут решать другие цели; не объявлять их вообще бесполезными. Задачи бумажные, оборудование не запускают, ленту не режут; реальных физических измерений и гарантий точности нет. На следующем уроке эту логику реализуют и проверят на компьютере без массивов.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https://openstax.org/books/college-algebra-2e/pages/4-1-linear-functions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13.</a:t>
            </a:r>
          </a:p>
          <a:p>
            <a:r>
              <a:rPr lang="ru-RU"/>
              <a:t>Место в сценарии: 22–27 мин.</a:t>
            </a:r>
          </a:p>
          <a:p>
            <a:r>
              <a:rPr lang="ru-RU"/>
              <a:t>Вопрос: Число в выражении не отменяет ограничения.</a:t>
            </a:r>
          </a:p>
          <a:p>
            <a:r>
              <a:rPr lang="ru-RU"/>
              <a:t>Полное условие A2: Учебная модель R(n)=10+5n см, где n — целое неотрицательное число меток, запас 40 см. Подготовка 10 см учтена один раз, в том числе при n=0. Проверь планы n=0 и n=6, затем кандидат n=7: вычисли расход и отметь допустимость по запасу. Можно ли использовать n=−1 или n=2,5 для количества целых меток? Почему вычисленное число само по себе не разрешает план? Ключ: R(0)=10 см — допустимо; R(6)=40 см — точная граница допустима; R(7)=45 см — запас превышен, план недопустим. −1 и 2,5 нарушают смысл целого неотрицательного количества. Возможность подставить число в выражение не отменяет ограничений предметной модели. Критерий: 10/40/45 см и верная допустимость, отклонение −1/2,5, разделение вычисления и ограничений. Помощь: Отдельно проверь тип/знак количества и неравенство R≤40; знак ≤ включает равенство. До звонка подготовить разные данные C1/A1/A2/B1 и две разобранные модели; не переносить числа из примера в собственную модель ученика. Для всех партий явно установлено: подготовка один раз учитывается и при n=0. Это учебное соглашение, не универсальная норма расхода. Контроль нуля должен проверять именно это условие. B1: одна минута инструкция, пять минут личная модель/таблица, одна минута цель/предположение, одна минута сверка. Всего восемь минут при готовых условиях и месте записи. Граничный n=13 вычисляется, чтобы показать превышение, а не объявить его допустимым. Максимум обосновывается соседним целым и положительным ростом. Расход и запас должны иметь одинаковые единицы. Материальный макет и рассказ могут решать другие цели; не объявлять их вообще бесполезными. Задачи бумажные, оборудование не запускают, ленту не режут; реальных физических измерений и гарантий точности нет. На следующем уроке эту логику реализуют и проверят на компьютере без массивов.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https://openstax.org/books/college-algebra-2e/pages/4-1-linear-functions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Смысл величин, единицы и ограничения указаны в условии. Точки графика представляют целые кандидаты; превышение запаса вычислено для отказа. Это расчёт учебной модели, не физическое измерение.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14.</a:t>
            </a:r>
          </a:p>
          <a:p>
            <a:r>
              <a:rPr lang="ru-RU"/>
              <a:t>Место в сценарии: 27–35 мин.</a:t>
            </a:r>
          </a:p>
          <a:p>
            <a:r>
              <a:rPr lang="ru-RU"/>
              <a:t>Вопрос: Сначала свои величины и формула.</a:t>
            </a:r>
          </a:p>
          <a:p>
            <a:r>
              <a:rPr lang="ru-RU"/>
              <a:t>Памятка: Математическая модель описывает существенные для цели величины и связи математическими средствами. Укажи, что хотим получить, что подаём на вход, что считаем результатом и в каких единицах. Раздели изменяемый вход и постоянные параметры. Для наших партий общий расход R(n)=a+bn: a — расход подготовки в сантиметрах, b — сантиметры на одно изделие, n — число целых изделий. Подготовка учитывается один раз даже при n=0 по явному условию. Допустимый план требует целого n≥0 и R(n)≤L, где L — запас в тех же единицах. Вычисление для кандидата сверх запаса полезно для отказа, но не разрешает изготовление. Проверь обычный вход, нуль, точную границу и ближайший превышающий кандидат. Дробный/отрицательный вход для количества целых изделий отклоняют по смыслу. Контрольные случаи помогают найти ошибку, но не доказывают универсальную точность. Модель пригодна только при своих предположениях, например одинаковом расходе и одной подготовке. Картонный макет показывает форму, словесное описание объясняет ситуацию, математическая связь отвечает на численный вопрос; выбор зависит от цели. Модель: Сначала выпиши цель и все величины с единицами. Соедини фиксированную подготовку и повторяемый расход, не перепутай их. Подпиши область целого количества и сравнение с запасом. Заполняй таблицу по своей формуле: нуль, обычный план, точная граница, следующий кандидат. Для максимального целого проверь допустимый и следующий недопустимый план; назови постоянное положительное увеличение расхода. Затем укажи, какое предположение позволяет применять эту связь и когда его надо пересмотреть. До звонка подготовить разные данные C1/A1/A2/B1 и две разобранные модели; не переносить числа из примера в собственную модель ученика. Для всех партий явно установлено: подготовка один раз учитывается и при n=0. Это учебное соглашение, не универсальная норма расхода. Контроль нуля должен проверять именно это условие. B1: одна минута инструкция, пять минут личная модель/таблица, одна минута цель/предположение, одна минута сверка. Всего восемь минут при готовых условиях и месте записи. Граничный n=13 вычисляется, чтобы показать превышение, а не объявить его допустимым. Максимум обосновывается соседним целым и положительным ростом. Расход и запас должны иметь одинаковые единицы. Материальный макет и рассказ могут решать другие цели; не объявлять их вообще бесполезными. Задачи бумажные, оборудование не запускают, ленту не режут; реальных физических измерений и гарантий точности нет. На следующем уроке эту логику реализуют и проверят на компьютере без массивов.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https://openstax.org/books/college-algebra-2e/pages/4-1-linear-functions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Смысл величин, единицы и ограничения указаны в условии. Точки графика представляют целые кандидаты; превышение запаса вычислено для отказа. Это расчёт учебной модели, не физическое измерение.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15.</a:t>
            </a:r>
          </a:p>
          <a:p>
            <a:r>
              <a:rPr lang="ru-RU"/>
              <a:t>Место в сценарии: 27–35 мин.</a:t>
            </a:r>
          </a:p>
          <a:p>
            <a:r>
              <a:rPr lang="ru-RU"/>
              <a:t>Вопрос: Восемь минут, полные данные на листе.</a:t>
            </a:r>
          </a:p>
          <a:p>
            <a:r>
              <a:rPr lang="ru-RU"/>
              <a:t>Полное условие B1: Составь собственную модель учебной партии меток. На подготовку один раз 12 см ленты, включая нулевую партию, на каждую целую метку 4 см; запас 60 см. Цель — проверить, хватает ли запаса для плана n. Запиши вход, выход и единицы, постоянные величины, формулу R(n), условия допустимости. Сам заполни контрольную таблицу для n=0,3,12,13: расход и допустимость. Назови наибольшее допустимое целое n, объясни границу двумя соседними планами. Укажи одно предположение и пример изменения условий, когда модель надо уточнить. Сначала собственная запись, потом исправления другим знаком. Ключ: Вход n, шт.; выход R, см; a=12 см, b=4 см на метку, запас L=60 см. R(n)=12+4n. Допустимый план: n целое, n≥0, 12+4n≤60, то есть n≤12. Таблица: 0→12 см/да; 3→24 см/да; 12→60 см/да; 13→64 см/нет. Максимум 12, следующий целый 13 превышает запас; расход при росте n увеличивается на 4 см. Предположение: одинаковый расход на каждую метку и одна подготовка. Если размер метки/расход или число подготовок изменится, связь надо пересмотреть. Критерий: Своя модель с единицами/связью/ограничениями; четыре расхода 12/24/60/64, верная допустимость, максимум 12 с соседним кандидатом, одно предположение и граница применения. Помощь: Сначала раздели фиксированные 12 см и повторяемые 4 см; в таблице сравни расход с 60 и проверь целое n. До звонка подготовить разные данные C1/A1/A2/B1 и две разобранные модели; не переносить числа из примера в собственную модель ученика. Для всех партий явно установлено: подготовка один раз учитывается и при n=0. Это учебное соглашение, не универсальная норма расхода. Контроль нуля должен проверять именно это условие. B1: одна минута инструкция, пять минут личная модель/таблица, одна минута цель/предположение, одна минута сверка. Всего восемь минут при готовых условиях и месте записи. Граничный n=13 вычисляется, чтобы показать превышение, а не объявить его допустимым. Максимум обосновывается соседним целым и положительным ростом. Расход и запас должны иметь одинаковые единицы. Материальный макет и рассказ могут решать другие цели; не объявлять их вообще бесполезными. Задачи бумажные, оборудование не запускают, ленту не режут; реальных физических измерений и гарантий точности нет. На следующем уроке эту логику реализуют и проверят на компьютере без массивов.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https://openstax.org/books/college-algebra-2e/pages/4-1-linear-functions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Смысл величин, единицы и ограничения указаны в условии. Точки графика представляют целые кандидаты; превышение запаса вычислено для отказа. Это расчёт учебной модели, не физическое измерение.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16.</a:t>
            </a:r>
          </a:p>
          <a:p>
            <a:r>
              <a:rPr lang="ru-RU"/>
              <a:t>Место в сценарии: 27–35 мин.</a:t>
            </a:r>
          </a:p>
          <a:p>
            <a:r>
              <a:rPr lang="ru-RU"/>
              <a:t>Вопрос: Максимум 12; следующий 13 превышает запас.</a:t>
            </a:r>
          </a:p>
          <a:p>
            <a:r>
              <a:rPr lang="ru-RU"/>
              <a:t>Полное условие B1: Составь собственную модель учебной партии меток. На подготовку один раз 12 см ленты, включая нулевую партию, на каждую целую метку 4 см; запас 60 см. Цель — проверить, хватает ли запаса для плана n. Запиши вход, выход и единицы, постоянные величины, формулу R(n), условия допустимости. Сам заполни контрольную таблицу для n=0,3,12,13: расход и допустимость. Назови наибольшее допустимое целое n, объясни границу двумя соседними планами. Укажи одно предположение и пример изменения условий, когда модель надо уточнить. Сначала собственная запись, потом исправления другим знаком. Ключ: Вход n, шт.; выход R, см; a=12 см, b=4 см на метку, запас L=60 см. R(n)=12+4n. Допустимый план: n целое, n≥0, 12+4n≤60, то есть n≤12. Таблица: 0→12 см/да; 3→24 см/да; 12→60 см/да; 13→64 см/нет. Максимум 12, следующий целый 13 превышает запас; расход при росте n увеличивается на 4 см. Предположение: одинаковый расход на каждую метку и одна подготовка. Если размер метки/расход или число подготовок изменится, связь надо пересмотреть. Критерий: Своя модель с единицами/связью/ограничениями; четыре расхода 12/24/60/64, верная допустимость, максимум 12 с соседним кандидатом, одно предположение и граница применения. Помощь: Сначала раздели фиксированные 12 см и повторяемые 4 см; в таблице сравни расход с 60 и проверь целое n. До звонка подготовить разные данные C1/A1/A2/B1 и две разобранные модели; не переносить числа из примера в собственную модель ученика. Для всех партий явно установлено: подготовка один раз учитывается и при n=0. Это учебное соглашение, не универсальная норма расхода. Контроль нуля должен проверять именно это условие. B1: одна минута инструкция, пять минут личная модель/таблица, одна минута цель/предположение, одна минута сверка. Всего восемь минут при готовых условиях и месте записи. Граничный n=13 вычисляется, чтобы показать превышение, а не объявить его допустимым. Максимум обосновывается соседним целым и положительным ростом. Расход и запас должны иметь одинаковые единицы. Материальный макет и рассказ могут решать другие цели; не объявлять их вообще бесполезными. Задачи бумажные, оборудование не запускают, ленту не режут; реальных физических измерений и гарантий точности нет. На следующем уроке эту логику реализуют и проверят на компьютере без массивов.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https://openstax.org/books/college-algebra-2e/pages/4-1-linear-functions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Смысл величин, единицы и ограничения указаны в условии. Точки графика представляют целые кандидаты; превышение запаса вычислено для отказа. Это расчёт учебной модели, не физическое измерение.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17.</a:t>
            </a:r>
          </a:p>
          <a:p>
            <a:r>
              <a:rPr lang="ru-RU"/>
              <a:t>Место в сценарии: 35–38 мин.</a:t>
            </a:r>
          </a:p>
          <a:p>
            <a:r>
              <a:rPr lang="ru-RU"/>
              <a:t>Вопрос: AI1. Смысл входа и предположения.</a:t>
            </a:r>
          </a:p>
          <a:p>
            <a:r>
              <a:rPr lang="ru-RU"/>
              <a:t>Полное условие AI1: Вымышленный ИИ советует для B1: «Можно взять n=2,5, раз формула выдаёт число 22 см. А правильная формула гарантирует точно такой же реальный расход при любых метках». Найди две ошибки по смыслу величин и предположениям модели. Ключ: 2,5 не является количеством целых меток; арифметически 12+4×2,5=22, но вход вне предметной области. Формула даёт расчёт при заданных условиях, а не гарантию измеренного расхода для любых меток. Изменение размера, расхода или подготовки требует проверки и уточнения. Нельзя незаметно округлить n и считать это тем же планом. Критерий: Две ошибки: дробное количество вне области и безусловная физическая точность; конкретное основание/пример изменения. Помощь: Отдели корректное вычисление от допустимого входа, затем назови предположение о постоянном расходе. До звонка подготовить разные данные C1/A1/A2/B1 и две разобранные модели; не переносить числа из примера в собственную модель ученика. Для всех партий явно установлено: подготовка один раз учитывается и при n=0. Это учебное соглашение, не универсальная норма расхода. Контроль нуля должен проверять именно это условие. B1: одна минута инструкция, пять минут личная модель/таблица, одна минута цель/предположение, одна минута сверка. Всего восемь минут при готовых условиях и месте записи. Граничный n=13 вычисляется, чтобы показать превышение, а не объявить его допустимым. Максимум обосновывается соседним целым и положительным ростом. Расход и запас должны иметь одинаковые единицы. Материальный макет и рассказ могут решать другие цели; не объявлять их вообще бесполезными. Задачи бумажные, оборудование не запускают, ленту не режут; реальных физических измерений и гарантий точности нет. На следующем уроке эту логику реализуют и проверят на компьютере без массивов.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https://openstax.org/books/college-algebra-2e/pages/4-1-linear-functions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18.</a:t>
            </a:r>
          </a:p>
          <a:p>
            <a:r>
              <a:rPr lang="ru-RU"/>
              <a:t>Место в сценарии: 35–38 мин.</a:t>
            </a:r>
          </a:p>
          <a:p>
            <a:r>
              <a:rPr lang="ru-RU"/>
              <a:t>Вопрос: Не округляй план незаметно.</a:t>
            </a:r>
          </a:p>
          <a:p>
            <a:r>
              <a:rPr lang="ru-RU"/>
              <a:t>Полное условие AI1: Вымышленный ИИ советует для B1: «Можно взять n=2,5, раз формула выдаёт число 22 см. А правильная формула гарантирует точно такой же реальный расход при любых метках». Найди две ошибки по смыслу величин и предположениям модели. Ключ: 2,5 не является количеством целых меток; арифметически 12+4×2,5=22, но вход вне предметной области. Формула даёт расчёт при заданных условиях, а не гарантию измеренного расхода для любых меток. Изменение размера, расхода или подготовки требует проверки и уточнения. Нельзя незаметно округлить n и считать это тем же планом. Критерий: Две ошибки: дробное количество вне области и безусловная физическая точность; конкретное основание/пример изменения. Помощь: Отдели корректное вычисление от допустимого входа, затем назови предположение о постоянном расходе. До звонка подготовить разные данные C1/A1/A2/B1 и две разобранные модели; не переносить числа из примера в собственную модель ученика. Для всех партий явно установлено: подготовка один раз учитывается и при n=0. Это учебное соглашение, не универсальная норма расхода. Контроль нуля должен проверять именно это условие. B1: одна минута инструкция, пять минут личная модель/таблица, одна минута цель/предположение, одна минута сверка. Всего восемь минут при готовых условиях и месте записи. Граничный n=13 вычисляется, чтобы показать превышение, а не объявить его допустимым. Максимум обосновывается соседним целым и положительным ростом. Расход и запас должны иметь одинаковые единицы. Материальный макет и рассказ могут решать другие цели; не объявлять их вообще бесполезными. Задачи бумажные, оборудование не запускают, ленту не режут; реальных физических измерений и гарантий точности нет. На следующем уроке эту логику реализуют и проверят на компьютере без массивов.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https://openstax.org/books/college-algebra-2e/pages/4-1-linear-functions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Четыре минуты лично, проекция выключена.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R(n)=3+2n см; R(4)=3+8=11 см. n — количество изделий, не длина. Критерий: 1 балл за 3+2n, 1 за 11 см с верной подстановкой. E2: R(6)=24 см, план допустим на точной границе. R(7)=27 см, план недопустим, запас превышен. Критерий: 1 балл за 24 см/да, 1 за 27 см/нет с основанием. E3: Математическая формула с обозначениями/ограничениями прямо даёт расчёт расхода по n. Макет решает прежде всего задачу формы/расположения. Например, изменение расхода на одно изделие или числа подготовок требует уточнить связь и повторить проверки. Критерий: 1 балл за математическое описание по цели расчёта, 1 за конкретное существенное изменение условий. До звонка подготовить разные данные C1/A1/A2/B1 и две разобранные модели; не переносить числа из примера в собственную модель ученика. Для всех партий явно установлено: подготовка один раз учитывается и при n=0. Это учебное соглашение, не универсальная норма расхода. Контроль нуля должен проверять именно это условие. B1: одна минута инструкция, пять минут личная модель/таблица, одна минута цель/предположение, одна минута сверка. Всего восемь минут при готовых условиях и месте записи. Граничный n=13 вычисляется, чтобы показать превышение, а не объявить его допустимым. Максимум обосновывается соседним целым и положительным ростом. Расход и запас должны иметь одинаковые единицы. Материальный макет и рассказ могут решать другие цели; не объявлять их вообще бесполезными. Задачи бумажные, оборудование не запускают, ленту не режут; реальных физических измерений и гарантий точности нет. На следующем уроке эту логику реализуют и проверят на компьютере без массивов.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https://openstax.org/books/college-algebra-2e/pages/4-1-linear-functions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5–7 минут с памяткой. Тест отдельно.</a:t>
            </a:r>
          </a:p>
          <a:p>
            <a:r>
              <a:rPr lang="ru-RU"/>
              <a:t>Полное условие H1: Дома 5–7 минут на бумаге. Для учебной партии подготовка один раз 5 см, на целый элемент 7 см; запас 40 см. Подготовка учтена и при нулевой партии. Запиши величины/единицы, формулу расхода и ограничения. Проверь n=0,2,5,6; найди наибольший допустимый план и назови одно предположение. Ключ: R(n)=5+7n см, n целое неотрицательное, 5+7n≤40. Значения: n0→5 см/да; n2→19 см/да; n5→40 см/да; n6→47 см/нет. Максимум 5, поскольку следующий целый 6 превышает запас и расход растёт. Например, одинаковый расход 7 см на каждый элемент и ровно одна подготовка. Критерий: Собственная формула/единицы/ограничения; четыре значения 5/19/40/47 и допустимость; максимум 5, предположение. Помощь: Не переноси постоянные из классного B1: здесь свои 5,7,40. До звонка подготовить разные данные C1/A1/A2/B1 и две разобранные модели; не переносить числа из примера в собственную модель ученика. Для всех партий явно установлено: подготовка один раз учитывается и при n=0. Это учебное соглашение, не универсальная норма расхода. Контроль нуля должен проверять именно это условие. B1: одна минута инструкция, пять минут личная модель/таблица, одна минута цель/предположение, одна минута сверка. Всего восемь минут при готовых условиях и месте записи. Граничный n=13 вычисляется, чтобы показать превышение, а не объявить его допустимым. Максимум обосновывается соседним целым и положительным ростом. Расход и запас должны иметь одинаковые единицы. Материальный макет и рассказ могут решать другие цели; не объявлять их вообще бесполезными. Задачи бумажные, оборудование не запускают, ленту не режут; реальных физических измерений и гарантий точности нет. На следующем уроке эту логику реализуют и проверят на компьютере без массивов.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https://openstax.org/books/college-algebra-2e/pages/4-1-linear-functions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оригинальная математическая схема MediaSchool, построенная программно по явно заданным данным. Не ImageGen. Смысл величин, единицы и ограничения указаны в условии. Точки графика представляют целые кандидаты; превышение запаса вычислено для отказа. Это расчёт учебной модели, не физическое измерение.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Схема математической модели: вход n, связь R(n)=a+b·n, результат R и проверка запаса.">
            <a:extLst>
              <a:ext uri="{FF2B5EF4-FFF2-40B4-BE49-F238E27FC236}">
                <a16:creationId xmlns:a16="http://schemas.microsoft.com/office/drawing/2014/main" id="{C61F8704-989F-7089-6631-96E39DFBFD2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458183"/>
            <a:ext cx="5314950" cy="3475160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03255C13-D23F-1472-527F-2D1614F15449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ОПИСАТЬ ФОРМУЛОЙ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A311D255-BDB8-BE7C-9798-FDC587A34F13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Величины. Связь.
Проверка границ.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60ACCC2D-2736-B4BF-7A59-B1E7EE19E677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003E2D86-2A5B-6E80-EF9A-669075D8726B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9433EDC0-D892-3BCA-5DEA-9C28CFD9868F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9 класс</a:t>
            </a:r>
          </a:p>
        </p:txBody>
      </p:sp>
    </p:spTree>
    <p:extLst>
      <p:ext uri="{BB962C8B-B14F-4D97-AF65-F5344CB8AC3E}">
        <p14:creationId xmlns:p14="http://schemas.microsoft.com/office/powerpoint/2010/main" val="24634006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4E4B5093-5977-E4DB-018F-BBCAB910C45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Старт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7FF73A76-1ACC-E4E0-5B20-CC7E82790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1A84709E-CEFD-44D1-E844-2151A627D3AF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Макет, рассказ или зависимость?
Цель — рассчитать расход.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4D10E944-E0F4-A7CC-052C-7D6FB7B2DCC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Выбор модели зависит от вопроса.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2E2896B9-0C4E-27FF-B77D-444BD66549D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424A942D-2B88-A5A5-F0D2-DA97E542E3B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9220782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B906DD52-69D5-1454-DB0A-DEC560E64C8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Части математической модели</a:t>
            </a:r>
          </a:p>
        </p:txBody>
      </p:sp>
      <p:pic>
        <p:nvPicPr>
          <p:cNvPr id="16" name="illustration" descr="Количество n в штуках, расход R/запас L/подготовка a в сантиметрах, расход b на одно изделие в см/шт.">
            <a:extLst>
              <a:ext uri="{FF2B5EF4-FFF2-40B4-BE49-F238E27FC236}">
                <a16:creationId xmlns:a16="http://schemas.microsoft.com/office/drawing/2014/main" id="{2F192CF8-2C36-4ADD-BB76-645B3FFF29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C96727A1-E738-37DE-61D4-823D99B8983D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Подпиши смысл каждой величины.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46803C4B-13B2-1679-D86D-8B8E88902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3872723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3211108668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235822283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Часть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Содержание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288970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Вход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Количество изделий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34307379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Выход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Расход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30724009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Параметры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a </a:t>
                      </a:r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b — </a:t>
                      </a:r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постоянные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7438470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Ограничения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Целое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n </a:t>
                      </a:r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 запас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6509058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5E84B7F2-67CA-8EF4-ABA9-B3F8E286450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Одной формулы без условий недостаточно.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576C4CD0-B78C-3DF6-7FEB-68E6DA3311C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59756F22-69FB-67F0-F48B-B8A78C03FEAD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1212787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3C8FC131-6A75-4B90-5B8B-06E1A8D2C9C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Разобранная связь</a:t>
            </a:r>
          </a:p>
        </p:txBody>
      </p:sp>
      <p:pic>
        <p:nvPicPr>
          <p:cNvPr id="16" name="illustration" descr="Тесты разобранной модели R(n)=7+2n: при 0 расход 7 см, при 3 расход 13 см.">
            <a:extLst>
              <a:ext uri="{FF2B5EF4-FFF2-40B4-BE49-F238E27FC236}">
                <a16:creationId xmlns:a16="http://schemas.microsoft.com/office/drawing/2014/main" id="{A022DFB4-034B-9FD8-61B2-5AE7843819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5628ED72-9090-2265-27BE-4446F06A05D9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7 см, по 2 см на изделие.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ED5F72B9-DC55-55B3-9711-4EC3AD2CDF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8505974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534954502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60799309"/>
                    </a:ext>
                  </a:extLst>
                </a:gridCol>
              </a:tblGrid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en-US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n, </a:t>
                      </a:r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шт.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R, </a:t>
                      </a:r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см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6651013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7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5417816"/>
                  </a:ext>
                </a:extLst>
              </a:tr>
              <a:tr h="8763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0836196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3F8D694D-296E-AA22-6904-ED490F4C40C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pt-BR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R(n)=7+2n; при n=3 расход 13 см.</a:t>
            </a:r>
            <a:endParaRPr lang="ru-RU" sz="1725" b="1">
              <a:solidFill>
                <a:srgbClr val="2449F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84BED8AB-9297-D6BD-BA3E-12063550850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7670E3DD-8B2A-7859-2B2E-977B7A5A122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025192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34E8E96B-49CE-EC8E-EDBC-83C092DA9AA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Только исходные условия C1: подготовка 8 см,3 см на значок, проверить n=2; готовый расход не показан.">
            <a:extLst>
              <a:ext uri="{FF2B5EF4-FFF2-40B4-BE49-F238E27FC236}">
                <a16:creationId xmlns:a16="http://schemas.microsoft.com/office/drawing/2014/main" id="{01084A1E-E563-4ABB-EAE9-75B27A3C34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DE7EB4A4-4C2E-F0F7-45E1-9844312089E9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8 см, по 3 см на значок.
Смысл n/R? Единицы?
Расход для двух значков?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5CDAAACE-46DA-8F5A-7BBC-96DD525A5BC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собственная запись.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FD6B76A2-4246-BB69-0B8B-A4DA733399F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772DAF19-0F09-6E5B-A038-C1687F420A1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1802907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27E437CE-E40D-50BC-81B1-DCE700CFB20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Сверить величины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C0BA653-EA06-A91D-5459-88B689DCD80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37DB42D3-7BD1-D14B-6D2A-1D56E8C54E2E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76BA982E-301B-0E73-79BB-B62AA8CD7590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— шт.; R — см.
8 см один раз.
3 см на значок.
R(2)=14 см.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A9907B59-170B-C972-9C0D-11D3AEBAF9A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не умножается на n.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31EFE681-D517-C421-301C-E982ABA0E65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1ACF2E80-7E22-ABE7-B10F-6653B290BB9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2956723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F8C687F8-2F5B-0CCE-BDA8-2BA3424730A9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Данные A1: подготовка 6 минут, по 2 минуты на этикетку; контрольные количества 0 и 4. Формулу и значения ученик записывает сам.">
            <a:extLst>
              <a:ext uri="{FF2B5EF4-FFF2-40B4-BE49-F238E27FC236}">
                <a16:creationId xmlns:a16="http://schemas.microsoft.com/office/drawing/2014/main" id="{523B0079-82A2-5971-D15D-7AE8BA5F49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31A68C1D-922F-7CF1-54C1-1B514A3FD233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6 мин, по 2 мин на этикетку.
Своя T(n), тесты 0 и 4.
Проверь предложение ИИ.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F2C4F393-A273-661B-6B83-684029CF8CC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Полное условие и ложная формула на листе.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7D5CC7C3-4E13-4B14-C74E-6EA311BA207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BE2EC237-5A6A-E0C3-B914-839760BC19B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190447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D939C87E-3819-5F28-09F1-5DB8AC57AFB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 постоянную часть</a:t>
            </a:r>
          </a:p>
        </p:txBody>
      </p:sp>
      <p:pic>
        <p:nvPicPr>
          <p:cNvPr id="19" name="illustration" descr="Проверки T(n)=6+2n минут: T(0)=6, T(4)=14.">
            <a:extLst>
              <a:ext uri="{FF2B5EF4-FFF2-40B4-BE49-F238E27FC236}">
                <a16:creationId xmlns:a16="http://schemas.microsoft.com/office/drawing/2014/main" id="{155EDB72-8BFC-08B0-2D8C-62A5FC5202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0533B452-D1BB-CBE5-D613-8357797F9B7A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783DBD14-4774-3E25-1609-56F7C820987B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T(n)=6+2n.
T(0)=6 мин; T(4)=14 мин.
2(6+n) удваивает подготовку.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12A333FA-E6A6-4E41-32EE-E58FB0492F0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Нулевой тест проверяет смысл постоянной.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FF41FAC4-A742-D1EA-4897-3C41761F524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EB21ED19-3BFA-E57F-DE21-4BF4D661AEC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1330478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89AB7C7F-2774-F8C6-D1B6-7D05147F252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4382D4D-A236-874C-07C3-3F6F3CD286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E6381562-5107-232C-8A73-D13371CA1E2B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взгляд.
Смени позу.
Две минуты без заданий.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B2CBCDB6-71D5-8334-57E0-51F61B65B641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513858D8-0D6F-66F2-C627-24AC2711798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DF2E3989-4266-052A-7D7A-D837668451D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26191089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20B4F6E7-8256-56CF-8212-4B390E38539E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Расчёт и допустимость</a:t>
            </a:r>
          </a:p>
        </p:txBody>
      </p:sp>
      <p:pic>
        <p:nvPicPr>
          <p:cNvPr id="11" name="illustration" descr="Дискретная проверка модели R(n)=4+3n см при запасе 19 см: n = 5 даёт 19 см, n = 6 даёт 22 см. Допустимость определяется целым неотрицательным n и запасом.">
            <a:extLst>
              <a:ext uri="{FF2B5EF4-FFF2-40B4-BE49-F238E27FC236}">
                <a16:creationId xmlns:a16="http://schemas.microsoft.com/office/drawing/2014/main" id="{B3E52BAF-4A15-E073-16BA-F5C27D5D31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968D7C2E-EA70-254A-710A-6DE6EB802699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R(n)=4+3n </a:t>
            </a: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см; запас 19 см.
</a:t>
            </a: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n=5: 19 </a:t>
            </a: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 — да.
</a:t>
            </a:r>
            <a:r>
              <a:rPr lang="en-US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n=6: 22 </a:t>
            </a: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см — нет.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E527157B-C2BE-3335-054A-4148BBF095C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 — </a:t>
            </a: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целое неотрицательное число.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6F9A6A8B-9908-E69F-3AC8-1AAFB00BD72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878D1D4B-C127-E37D-2229-62C4C443A91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32770039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47CDE5CD-3A70-5CC6-D8E3-7AC3AC6F144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 ограничения</a:t>
            </a:r>
          </a:p>
        </p:txBody>
      </p:sp>
      <p:pic>
        <p:nvPicPr>
          <p:cNvPr id="16" name="illustration" descr="Ограничения модели: целое n≥0, R(n)≤L, подготовка один раз.">
            <a:extLst>
              <a:ext uri="{FF2B5EF4-FFF2-40B4-BE49-F238E27FC236}">
                <a16:creationId xmlns:a16="http://schemas.microsoft.com/office/drawing/2014/main" id="{48B67C09-CF57-5E94-C064-43E341EA1B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14BBEBEA-4180-7263-92EF-E012FF908AF3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Вычислить можно больше, чем разрешено.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674306CB-23F9-B43D-865C-B9FCB15378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08380690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2451058533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9017428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1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Контроль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Проверяем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3229317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n</a:t>
                      </a:r>
                      <a:endParaRPr lang="ru-RU" sz="19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Целое, </a:t>
                      </a:r>
                      <a:r>
                        <a:rPr lang="en-US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n ≥ 0</a:t>
                      </a:r>
                      <a:endParaRPr lang="ru-RU" sz="19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412345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en-US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R≤L</a:t>
                      </a:r>
                      <a:endParaRPr lang="ru-RU" sz="19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Запас не превышен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8131864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Нуль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Подготовка учтена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34949276"/>
                  </a:ext>
                </a:extLst>
              </a:tr>
              <a:tr h="640080"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Соседний план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9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Граница подтверждена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6212313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4577A8DB-5D36-C000-ADFB-CCDC054C1A40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Равенство запасу допустимо.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5DF50460-8B9F-EE59-2A35-A719BB0BF50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6CC3AC82-9FAA-02B9-38A6-E8743121FF6F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24219383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59CCFB9B-FE7D-F7E0-3561-06E057C65C4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CEA3F46-19EE-A525-DB4E-C7C705A15B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531A80A6-A343-31FC-82A2-9D1D9720108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R(n)=10+5n см, запас 40 см.
Проверь 0,6,7.
Что с −1 и 2,5?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EF4718B2-E8EC-A466-F7AC-0458107B325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Раздели расчёт и допустимый план.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55F6EEEF-EBC1-4C40-2E58-06D73FEE410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2495581C-6417-58A3-1923-9F14E9F8CCC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315740301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0B41BBA7-5CF4-E15C-EE2A-728C2171204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illustration" descr="Результаты A2: n0→10 см/да, n6→40 см/да, n7→45 см/нет.">
            <a:extLst>
              <a:ext uri="{FF2B5EF4-FFF2-40B4-BE49-F238E27FC236}">
                <a16:creationId xmlns:a16="http://schemas.microsoft.com/office/drawing/2014/main" id="{7675D311-EAA7-8949-3FFF-7A019A287DF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417DD65A-A408-617E-3B82-F041D1B756C4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EA1B7655-05E0-CB4F-4CC8-DF3D44112648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0→10 см — да.
6→40 см — да.
7→45 см — нет.
−1 и 2,5 не подходят по смыслу.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9016312C-1F64-CCCC-FEE0-813244CDBB4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Число в выражении не отменяет ограничения.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61831CF0-83A9-728C-B5B8-35F4E7FDE71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191393F4-8D22-BDA7-3B1E-21D344261B9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1149257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FE55FF2E-B956-ED13-7229-611AA7E6D11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Собственная модель</a:t>
            </a:r>
          </a:p>
        </p:txBody>
      </p:sp>
      <p:pic>
        <p:nvPicPr>
          <p:cNvPr id="16" name="illustration" descr="Сначала описать величины/связь, затем ограничения, затем проверить нуль/контроль/границу.">
            <a:extLst>
              <a:ext uri="{FF2B5EF4-FFF2-40B4-BE49-F238E27FC236}">
                <a16:creationId xmlns:a16="http://schemas.microsoft.com/office/drawing/2014/main" id="{DB522C52-9502-6482-A6FF-AD60047F453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871F242C-029F-235A-220A-B426F4B474B3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Укажи цель и условия до вывода.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536917E4-D733-A6E7-5269-65DF9AD970A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6469669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3108822772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62455624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Действие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Свидетельство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4342355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Связь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Формула с единицами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7413783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Ограничения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Целое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n </a:t>
                      </a:r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 запас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0943776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Контроль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Нуль и граница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0529505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Уточнение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Новые условия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3758505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EB7D8DC1-9B23-6CEC-B7B4-41810055764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свои величины и формула.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4B44C9D5-967A-DC88-43F5-742C0D7AE01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736DDB9F-7933-1F2B-BE66-D5E024AD284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8059188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D8DDB182-77A2-677D-85DD-7A735464453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Исходные данные B1: подготовка 12 см, по 4 см на метку, запас 60 см; формула и таблица не решены.">
            <a:extLst>
              <a:ext uri="{FF2B5EF4-FFF2-40B4-BE49-F238E27FC236}">
                <a16:creationId xmlns:a16="http://schemas.microsoft.com/office/drawing/2014/main" id="{7BD605C9-A36C-7630-4033-20F473B4B35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C9893CD2-9054-906F-6C68-A9F162BEE3B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Подготовка 12 см, по 4 см на метку.
Запас 60 см.
Своя модель и четыре теста.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C464A052-7709-5EAF-F681-7497DE22096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Восемь минут, полные данные на листе.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E1A2FC4D-E44B-FD37-8CE4-2D53EFB5300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782B56A4-99E3-0571-8E16-2631DBDB30D2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729391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5E420325-8196-368E-536D-6DDB901AE8DB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Сверка своей модели</a:t>
            </a:r>
          </a:p>
        </p:txBody>
      </p:sp>
      <p:pic>
        <p:nvPicPr>
          <p:cNvPr id="17" name="illustration" descr="Дискретная проверка модели R(n)=12+4n см при запасе 60 см: n = 12 даёт 60 см, следующий n = 13 даёт 64 см и превышает запас.">
            <a:extLst>
              <a:ext uri="{FF2B5EF4-FFF2-40B4-BE49-F238E27FC236}">
                <a16:creationId xmlns:a16="http://schemas.microsoft.com/office/drawing/2014/main" id="{BFE1506B-3E8C-2B09-A1D7-3FB652C359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8" name="table-caption">
            <a:extLst>
              <a:ext uri="{FF2B5EF4-FFF2-40B4-BE49-F238E27FC236}">
                <a16:creationId xmlns:a16="http://schemas.microsoft.com/office/drawing/2014/main" id="{2F5FF48A-32DB-D3BF-0053-30B4BB973E5A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pt-BR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R(n)=12+4n см; запас 60 см.</a:t>
            </a:r>
            <a:endParaRPr lang="ru-RU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9" name="editable-data-table">
            <a:extLst>
              <a:ext uri="{FF2B5EF4-FFF2-40B4-BE49-F238E27FC236}">
                <a16:creationId xmlns:a16="http://schemas.microsoft.com/office/drawing/2014/main" id="{101BDCA6-F557-BE72-00C1-C0F67162396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02191746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39900">
                  <a:extLst>
                    <a:ext uri="{9D8B030D-6E8A-4147-A177-3AD203B41FA5}">
                      <a16:colId xmlns:a16="http://schemas.microsoft.com/office/drawing/2014/main" val="1398342185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3331020821"/>
                    </a:ext>
                  </a:extLst>
                </a:gridCol>
                <a:gridCol w="1739900">
                  <a:extLst>
                    <a:ext uri="{9D8B030D-6E8A-4147-A177-3AD203B41FA5}">
                      <a16:colId xmlns:a16="http://schemas.microsoft.com/office/drawing/2014/main" val="94434138"/>
                    </a:ext>
                  </a:extLst>
                </a:gridCol>
              </a:tblGrid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en-US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n</a:t>
                      </a:r>
                      <a:endParaRPr lang="ru-RU" sz="2100" b="1">
                        <a:solidFill>
                          <a:srgbClr val="FFFFFF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R, </a:t>
                      </a:r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см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План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8725056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Да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2858545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3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24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Да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4552325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12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Да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9540462"/>
                  </a:ext>
                </a:extLst>
              </a:tr>
              <a:tr h="52578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13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64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Нет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2886431"/>
                  </a:ext>
                </a:extLst>
              </a:tr>
            </a:tbl>
          </a:graphicData>
        </a:graphic>
      </p:graphicFrame>
      <p:sp>
        <p:nvSpPr>
          <p:cNvPr id="20" name="question">
            <a:extLst>
              <a:ext uri="{FF2B5EF4-FFF2-40B4-BE49-F238E27FC236}">
                <a16:creationId xmlns:a16="http://schemas.microsoft.com/office/drawing/2014/main" id="{A18D667C-99E2-57ED-13FC-E2B259DBDCEB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Максимум 12; следующий 13 превышает запас.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128C4474-1FC7-ADFA-43A2-FA4EE46CCAF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52B9E95B-679A-36D5-F63C-F35CAF2A227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1772087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524D5184-D197-2902-0AD5-22B1EEA031A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Совет ИИ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3303BF75-F84E-BA56-E0B2-B4D1F30FB491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CDE42CC2-D3B9-32F3-40CD-2A8BBC2D3569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«Дробное n подходит,
раз формула вычисляется.
Расчёт всегда равен измерению».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A8C9BF87-85FB-4B45-DF0F-5C0DD85B04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D6493FDA-EC57-E33B-3C6A-FFF400BC1545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 Смысл входа и предположения.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7EB44E8E-7503-6861-CE79-7A9B5B444DCB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67EF543F-AA22-087E-BC2C-BC65FE01DCB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4066448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D5E17CD0-8BA9-85F6-19E8-3C3297D85F9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Проверить два утверждения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256E3DA-91B9-9748-E826-AF83ADF895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F698E697-0B1E-CC1B-BD9D-002AF133DB8E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0762961F-11F5-14DD-62F7-028439CB5778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n=2,5 не задаёт целые метки.
Формула — расчёт при условиях.
Изменились условия —
проверь и уточни модель.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376ED642-E158-C569-295A-383747EE9C6A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округляй план незаметно.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65AD5698-1A4E-4035-16FD-A42CDC5EDA1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DA55EDAF-2146-739C-4A2B-CC9727E75C0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6625616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FA87123A-45F7-79DD-958E-66979480B70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итог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C95845E2-4068-C6FB-5550-F2D9C1A0E9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52C6AB01-A748-9CB8-03F9-FE47DA77C4EF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Записать связь.
E2. Проверить границу.
E3. Сверить цель и предположение.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1ECA916D-4EF0-8BA9-FE59-C4A2BE51EA4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 лично, проекция выключена.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AB87FF85-17DE-668F-3625-8AFD4E6F002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753E8A41-E145-E2AC-805E-1D7209D106B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9687852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C13EF514-F92E-0127-7F15-FBAF9E7CECD5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Следующая попытка</a:t>
            </a:r>
          </a:p>
        </p:txBody>
      </p:sp>
      <p:pic>
        <p:nvPicPr>
          <p:cNvPr id="11" name="illustration" descr="Исходные данные H1: подготовка 5 см, по 7 см на элемент, запас 40 см; готовые формула/максимум не показаны.">
            <a:extLst>
              <a:ext uri="{FF2B5EF4-FFF2-40B4-BE49-F238E27FC236}">
                <a16:creationId xmlns:a16="http://schemas.microsoft.com/office/drawing/2014/main" id="{C6928D32-D682-AC2F-D142-00FA4A453E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2967" y="2190750"/>
            <a:ext cx="5171515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3A78562B-389D-097C-2CD3-E8FB78037C66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H1. Подготовка 5 см, по 7 см.
Запас 40 см, четыре теста.
Далее — программа и эксперимент.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F662200A-8F1D-984D-5220-2670A7E7B4A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5–7 минут с памяткой. Тест отдельно.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5BA67C05-116F-843F-F053-8666A7D61D0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52EE7070-0103-5CFD-02D6-5924E1BA9FF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3643534020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10524</Words>
  <Application>Microsoft Office PowerPoint</Application>
  <DocSecurity>0</DocSecurity>
  <PresentationFormat>Широкоэкранный</PresentationFormat>
  <Paragraphs>351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2026-10-27T07:23:09Z</dcterms:modified>
</cp:coreProperties>
</file>