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s, k и len(a) — разные величины.</a:t>
            </a:r>
          </a:p>
          <a:p>
            <a:r>
              <a:rPr lang="ru-RU"/>
              <a:t>Полное условие S0: В списке пять чисел, но условию подходят только два. Каким числом нужно делить сумму этих двух, чтобы найти их среднее: пятью или двумя? Почему? Ключ: Двумя: сумма и количество должны относиться к одному и тому же отбору. Пять — длина всего списка, а не число выбранных. Критерий: Верный результат и конкретное основание из условия; принимаются эквивалентные обоснованные формулировки. Помощь: Скажи, какие именно значения вошли в числитель.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Числитель и знаменатель относятся к одному отбору.</a:t>
            </a:r>
          </a:p>
          <a:p>
            <a:r>
              <a:rPr lang="ru-RU"/>
              <a:t>Полное условие S0: В списке пять чисел, но условию подходят только два. Каким числом нужно делить сумму этих двух, чтобы найти их среднее: пятью или двумя? Почему? Ключ: Двумя: сумма и количество должны относиться к одному и тому же отбору. Пять — длина всего списка, а не число выбранных. Критерий: Верный результат и конкретное основание из условия; принимаются эквивалентные обоснованные формулировки. Помощь: Скажи, какие именно значения вошли в числитель.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При каждом подходящем элементе обновить оба.</a:t>
            </a:r>
          </a:p>
          <a:p>
            <a:r>
              <a:rPr lang="ru-RU"/>
              <a:t>Памятка: Сначала явно задай условие отбора. s = 0 — начальная сумма, k = 0 — начальное количество. Для каждого индекса от 0 до len(a)−1 проверь одно и то же условие; при истине прибавь значение a[i] к s и единицу к k. При ложном условии оба накопителя прежние. i = i+1 выполняй в каждом проходе while, вне if отбора. Сумма и количество относятся только к выбранным значениям, len(a) — ко всем. Ноль может подходить условию &gt;=0: он не меняет s, но увеличивает k. Среднее выбранных равно s/k только при k&gt;0. При k = 0 среднего нет, даже если массив непуст; выводят понятный текст. При s = 0 и k&gt;0 среднее существует и равно 0: сумма могла компенсироваться. У пустого массива обход не выполняет тело, s = 0, k = 0 сохраняются. В Python / даёт float: целое среднее 5 может печататься 5.0, другие значения могут быть приближёнными. Не заменяй знаменатель количеством всех элементов. Проверяй обычный отбор, границу условия, непустой массив без подходящих и нулевую сумму непустого отбора. Предсказанный вывод отделяй от реально увиденного в своём сохранённом .py. Модель: Другой пример: [1, -2, 5], условие &gt;0. Сначала s = 0, k = 0; после 1 — s = 1, k = 1; после -2 без изменения; после 5 — s = 6, k = 2. Среднее 6/2=3, а не 6/3=2. Переход к следующему индексу происходит и после неподходящего -2. В A1 свои числа и условие &gt;=0.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Для [5, -3, 2, 0] и &gt; 0: сумма 7, количество 2.</a:t>
            </a:r>
          </a:p>
          <a:p>
            <a:r>
              <a:rPr lang="ru-RU"/>
              <a:t>Памятка: Сначала явно задай условие отбора. s = 0 — начальная сумма, k = 0 — начальное количество. Для каждого индекса от 0 до len(a)−1 проверь одно и то же условие; при истине прибавь значение a[i] к s и единицу к k. При ложном условии оба накопителя прежние. i = i+1 выполняй в каждом проходе while, вне if отбора. Сумма и количество относятся только к выбранным значениям, len(a) — ко всем. Ноль может подходить условию &gt;=0: он не меняет s, но увеличивает k. Среднее выбранных равно s/k только при k&gt;0. При k = 0 среднего нет, даже если массив непуст; выводят понятный текст. При s = 0 и k&gt;0 среднее существует и равно 0: сумма могла компенсироваться. У пустого массива обход не выполняет тело, s = 0, k = 0 сохраняются. В Python / даёт float: целое среднее 5 может печататься 5.0, другие значения могут быть приближёнными. Не заменяй знаменатель количеством всех элементов. Проверяй обычный отбор, границу условия, непустой массив без подходящих и нулевую сумму непустого отбора. Предсказанный вывод отделяй от реально увиденного в своём сохранённом .py. Модель: Другой пример: [1, -2, 5], условие &gt;0. Сначала s = 0, k = 0; после 1 — s = 1, k = 1; после -2 без изменения; после 5 — s = 6, k = 2. Среднее 6/2=3, а не 6/3=2. Переход к следующему индексу происходит и после неподходящего -2. В A1 свои числа и условие &gt;=0.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Ноль не положительный.</a:t>
            </a:r>
          </a:p>
          <a:p>
            <a:r>
              <a:rPr lang="ru-RU"/>
              <a:t>Полное условие C1: Для списка Python 3 a = [2, -1, 4, 0] выбери только значения &gt; 0. Запиши выбранные значения, их сумму s, количество k и среднее. Ноль положительным не считается. Ключ: Выбраны 2 и 4; s = 6, k = 2, среднее 3 (в Python 3.0). Длина всего списка 4 не используется как знаменатель среднего выбранных. Критерий: Верный результат и конкретное основание из условия; принимаются эквивалентные обоснованные формулировки. Помощь: Отметь выбранные элементы, сложи и посчитай только их.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Длина 4 считает все элементы, выбранных — 2.</a:t>
            </a:r>
          </a:p>
          <a:p>
            <a:r>
              <a:rPr lang="ru-RU"/>
              <a:t>Полное условие C1: Для списка Python 3 a = [2, -1, 4, 0] выбери только значения &gt; 0. Запиши выбранные значения, их сумму s, количество k и среднее. Ноль положительным не считается. Ключ: Выбраны 2 и 4; s = 6, k = 2, среднее 3 (в Python 3.0). Длина всего списка 4 не используется как знаменатель среднего выбранных. Критерий: Верный результат и конкретное основание из условия; принимаются эквивалентные обоснованные формулировки. Помощь: Отметь выбранные элементы, сложи и посчитай только их.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8–12 мин.</a:t>
            </a:r>
          </a:p>
          <a:p>
            <a:r>
              <a:rPr lang="ru-RU"/>
              <a:t>Вопрос: Ноль меняет количество, но не сумму.</a:t>
            </a:r>
          </a:p>
          <a:p>
            <a:r>
              <a:rPr lang="ru-RU"/>
              <a:t>Полное условие A1: Список a = [6, -2, 0, 3, -3]. Условие отбора a[i] &gt;= 0. Перед обходом s = 0, k = 0. Для i = 0, 1, 2, 3, 4: если условие истинно, выполнить s = s+a[i] и k = k+1; иначе оба прежние. После каждого элемента запиши s и k. Найди среднее выбранных и объясни роль нуля. Ключ: После i = 0: s = 6, k = 1; после i = 1: s = 6, k = 1; после i = 2: s = 6, k = 2; после i = 3: s = 9, k = 3; после i = 4: s = 9, k = 3. Выбраны 6, 0, 3, сумма 9, количество 3, среднее 3. Ноль удовлетворяет &gt;= 0, увеличивает k, но не меняет s. Критерий: Верный результат и конкретное основание из условия; принимаются эквивалентные обоснованные формулировки. Помощь: Проверяй именно &gt;=0. Счётчик увеличивает подходящий ноль, хотя сумма от него не растёт.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8–12 мин.</a:t>
            </a:r>
          </a:p>
          <a:p>
            <a:r>
              <a:rPr lang="ru-RU"/>
              <a:t>Вопрос: Выбраны 6, 0, 3 — все три проходят &gt;=0.</a:t>
            </a:r>
          </a:p>
          <a:p>
            <a:r>
              <a:rPr lang="ru-RU"/>
              <a:t>Полное условие A1: Список a = [6, -2, 0, 3, -3]. Условие отбора a[i] &gt;= 0. Перед обходом s = 0, k = 0. Для i = 0, 1, 2, 3, 4: если условие истинно, выполнить s = s+a[i] и k = k+1; иначе оба прежние. После каждого элемента запиши s и k. Найди среднее выбранных и объясни роль нуля. Ключ: После i = 0: s = 6, k = 1; после i = 1: s = 6, k = 1; после i = 2: s = 6, k = 2; после i = 3: s = 9, k = 3; после i = 4: s = 9, k = 3. Выбраны 6, 0, 3, сумма 9, количество 3, среднее 3. Ноль удовлетворяет &gt;= 0, увеличивает k, но не меняет s. Критерий: Верный результат и конкретное основание из условия; принимаются эквивалентные обоснованные формулировки. Помощь: Проверяй именно &gt;=0. Счётчик увеличивает подходящий ноль, хотя сумма от него не растёт.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12–14 мин.</a:t>
            </a:r>
          </a:p>
          <a:p>
            <a:r>
              <a:rPr lang="ru-RU"/>
              <a:t>Вопрос: Две полные минуты отдыха.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14–17 мин.</a:t>
            </a:r>
          </a:p>
          <a:p>
            <a:r>
              <a:rPr lang="ru-RU"/>
              <a:t>Вопрос: Нужно знать количество.</a:t>
            </a:r>
          </a:p>
          <a:p>
            <a:r>
              <a:rPr lang="ru-RU"/>
              <a:t>Памятка: Сначала явно задай условие отбора. s = 0 — начальная сумма, k = 0 — начальное количество. Для каждого индекса от 0 до len(a)−1 проверь одно и то же условие; при истине прибавь значение a[i] к s и единицу к k. При ложном условии оба накопителя прежние. i = i+1 выполняй в каждом проходе while, вне if отбора. Сумма и количество относятся только к выбранным значениям, len(a) — ко всем. Ноль может подходить условию &gt;=0: он не меняет s, но увеличивает k. Среднее выбранных равно s/k только при k&gt;0. При k = 0 среднего нет, даже если массив непуст; выводят понятный текст. При s = 0 и k&gt;0 среднее существует и равно 0: сумма могла компенсироваться. У пустого массива обход не выполняет тело, s = 0, k = 0 сохраняются. В Python / даёт float: целое среднее 5 может печататься 5.0, другие значения могут быть приближёнными. Не заменяй знаменатель количеством всех элементов. Проверяй обычный отбор, границу условия, непустой массив без подходящих и нулевую сумму непустого отбора. Предсказанный вывод отделяй от реально увиденного в своём сохранённом .py. Модель: Другие данные [0, -1], условие &gt;0: len=2, но s = 0, k = 0, среднего нет. При условии &gt;=-1 оба подходят: s = -1, k = 2, среднее -0.5. Для [-1, 1] и условия &gt;=-1 сумма 0, количество 2, среднее 0 определено. Во всех случаях перед делением проверяют k&gt;0, а не len и не s.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14–17 мин.</a:t>
            </a:r>
          </a:p>
          <a:p>
            <a:r>
              <a:rPr lang="ru-RU"/>
              <a:t>Вопрос: Среднее только при k&gt;0.</a:t>
            </a:r>
          </a:p>
          <a:p>
            <a:r>
              <a:rPr lang="ru-RU"/>
              <a:t>Памятка: Сначала явно задай условие отбора. s = 0 — начальная сумма, k = 0 — начальное количество. Для каждого индекса от 0 до len(a)−1 проверь одно и то же условие; при истине прибавь значение a[i] к s и единицу к k. При ложном условии оба накопителя прежние. i = i+1 выполняй в каждом проходе while, вне if отбора. Сумма и количество относятся только к выбранным значениям, len(a) — ко всем. Ноль может подходить условию &gt;=0: он не меняет s, но увеличивает k. Среднее выбранных равно s/k только при k&gt;0. При k = 0 среднего нет, даже если массив непуст; выводят понятный текст. При s = 0 и k&gt;0 среднее существует и равно 0: сумма могла компенсироваться. У пустого массива обход не выполняет тело, s = 0, k = 0 сохраняются. В Python / даёт float: целое среднее 5 может печататься 5.0, другие значения могут быть приближёнными. Не заменяй знаменатель количеством всех элементов. Проверяй обычный отбор, границу условия, непустой массив без подходящих и нулевую сумму непустого отбора. Предсказанный вывод отделяй от реально увиденного в своём сохранённом .py. Модель: Другие данные [0, -1], условие &gt;0: len=2, но s = 0, k = 0, среднего нет. При условии &gt;=-1 оба подходят: s = -1, k = 2, среднее -0.5. Для [-1, 1] и условия &gt;=-1 сумма 0, количество 2, среднее 0 определено. Во всех случаях перед делением проверяют k&gt;0, а не len и не s.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Непустой массив может дать пустой отбор.</a:t>
            </a:r>
          </a:p>
          <a:p>
            <a:r>
              <a:rPr lang="ru-RU"/>
              <a:t>Полное условие A2: После отбора положительных элементов списка [-2, 0, -5] получены s = 0, k = 0. В Python 3 выполняют фрагмент ниже. Что произойдёт? Почему проверка непустого списка не спасает? Исправь проверку и добавь понятный вывод, когда среднее не определено.
```python
a = [-2, 0, -5]
s = 0
k = 0
if len(a) &gt; 0:
    print(s/k)
``` Ключ: len(a)=3, поэтому условие истинно, но s/k — деление на ноль: ZeroDivisionError. Массив непуст, а положительных нет. Нужно if k &gt; 0: print(s/k), else: print("no data") (либо другая явно понятная строка). Числового среднего здесь нет. Критерий: Есть объяснение: len(a) = 3, но k = 0; список непуст, подходящих нет, s/k вызывает деление на ноль. Проверка исправлена на k &gt; 0, для пустого отбора добавлена ветвь с понятным нечисловым сообщением. Помощь: Посчитай не все числа, а положительные. До деления проверяется именно k.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Проверить k&gt;0; иначе no data.</a:t>
            </a:r>
          </a:p>
          <a:p>
            <a:r>
              <a:rPr lang="ru-RU"/>
              <a:t>Полное условие A2: После отбора положительных элементов списка [-2, 0, -5] получены s = 0, k = 0. В Python 3 выполняют фрагмент ниже. Что произойдёт? Почему проверка непустого списка не спасает? Исправь проверку и добавь понятный вывод, когда среднее не определено.
```python
a = [-2, 0, -5]
s = 0
k = 0
if len(a) &gt; 0:
    print(s/k)
``` Ключ: len(a)=3, поэтому условие истинно, но s/k — деление на ноль: ZeroDivisionError. Массив непуст, а положительных нет. Нужно if k &gt; 0: print(s/k), else: print("no data") (либо другая явно понятная строка). Числового среднего здесь нет. Критерий: Есть объяснение: len(a) = 3, но k = 0; список непуст, подходящих нет, s/k вызывает деление на ноль. Проверка исправлена на k &gt; 0, для пустого отбора добавлена ветвь с понятным нечисловым сообщением. Помощь: Посчитай не все числа, а положительные. До деления проверяется именно k.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21–33 мин.</a:t>
            </a:r>
          </a:p>
          <a:p>
            <a:r>
              <a:rPr lang="ru-RU"/>
              <a:t>Вопрос: Дополни a[i]; i остаётся вне if отбора.</a:t>
            </a:r>
          </a:p>
          <a:p>
            <a:r>
              <a:rPr lang="ru-RU"/>
              <a:t>Памятка: Сначала явно задай условие отбора. s = 0 — начальная сумма, k = 0 — начальное количество. Для каждого индекса от 0 до len(a)−1 проверь одно и то же условие; при истине прибавь значение a[i] к s и единицу к k. При ложном условии оба накопителя прежние. i = i+1 выполняй в каждом проходе while, вне if отбора. Сумма и количество относятся только к выбранным значениям, len(a) — ко всем. Ноль может подходить условию &gt;=0: он не меняет s, но увеличивает k. Среднее выбранных равно s/k только при k&gt;0. При k = 0 среднего нет, даже если массив непуст; выводят понятный текст. При s = 0 и k&gt;0 среднее существует и равно 0: сумма могла компенсироваться. У пустого массива обход не выполняет тело, s = 0, k = 0 сохраняются. В Python / даёт float: целое среднее 5 может печататься 5.0, другие значения могут быть приближёнными. Не заменяй знаменатель количеством всех элементов. Проверяй обычный отбор, границу условия, непустой массив без подходящих и нулевую сумму непустого отбора. Предсказанный вывод отделяй от реально увиденного в своём сохранённом .py. Модель: В aggregate-starter.py даны обход, счётчик, переход i и проверка k &gt; 0. Строка s = s+0 намеренно не накапливает значения. Допиши текущий элемент, предскажи отдельно s, k и среднее, сохрани и запусти свой файл. Во второй копии измени только данные на заданный список без положительных. Тот же алгоритм выведет количество 0 и сообщение no data. У каждого свои два файла и наблюдения; чужой показ их не заменяет.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21–33 мин.</a:t>
            </a:r>
          </a:p>
          <a:p>
            <a:r>
              <a:rPr lang="ru-RU"/>
              <a:t>Вопрос: Копия меняет только данные на [-4, 0, -2].</a:t>
            </a:r>
          </a:p>
          <a:p>
            <a:r>
              <a:rPr lang="ru-RU"/>
              <a:t>Полное условие B1: Своя работа в подготовленном Python 3. Открой aggregate-starter.py: строка s = s + 0 помечена TODO и намеренно неполна. Требуется сумма, количество и среднее только положительных значений (&gt;0) списка [4, -1, 8, 3, 0]. Дополни правую часть прибавления значением текущего элемента; остальной каркас, условие и защиту k&gt;0 сохрани. До запуска запиши прогноз s, k и среднего. Сохрани свой aggregate_A.py/aggregate_B.py, проверь путь и запусти именно файл; выпиши фактические две строки. В отдельной копии experiment_A.py/experiment_B.py измени только список на [-4, 0, -2], снова спрогнозируй, сохрани и запусти копию. Сравни результаты и объясни, почему во втором нет числового среднего. У каждого два своих файла, два запуска и журнал. Ключ: Дописать s = s + a[i]. Исходный файл печатает 15 3 и следующей строкой 5.0. Копия печатает 0 0 и no data: положительных нет, делить на k = 0 нельзя. Изменились только данные, не алгоритм; ноль во втором списке не удовлетворяет &gt;0. Необходимы собственные сохранённые файлы и фактические выводы рядом с прогнозом. Критерий: У каждого дополненный/сохранённый исходный .py и копия, два фактических вывода, личные прогнозы и объяснение пустого отбора при прежнем условии. Без ПК засчитывается только бумажная часть. Помощь: Проверь a[i] в сумме и k = k+1 внутри отбора. i = i+1 должен остаться вне if, внутри while. Запускай сохранённую копию, а не старое окно.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21–33 мин.</a:t>
            </a:r>
          </a:p>
          <a:p>
            <a:r>
              <a:rPr lang="ru-RU"/>
              <a:t>Вопрос: Два своих сохранённых файла и два запуска.</a:t>
            </a:r>
          </a:p>
          <a:p>
            <a:r>
              <a:rPr lang="ru-RU"/>
              <a:t>Полное условие B1: Своя работа в подготовленном Python 3. Открой aggregate-starter.py: строка s = s + 0 помечена TODO и намеренно неполна. Требуется сумма, количество и среднее только положительных значений (&gt;0) списка [4, -1, 8, 3, 0]. Дополни правую часть прибавления значением текущего элемента; остальной каркас, условие и защиту k&gt;0 сохрани. До запуска запиши прогноз s, k и среднего. Сохрани свой aggregate_A.py/aggregate_B.py, проверь путь и запусти именно файл; выпиши фактические две строки. В отдельной копии experiment_A.py/experiment_B.py измени только список на [-4, 0, -2], снова спрогнозируй, сохрани и запусти копию. Сравни результаты и объясни, почему во втором нет числового среднего. У каждого два своих файла, два запуска и журнал. Ключ: Дописать s = s + a[i]. Исходный файл печатает 15 3 и следующей строкой 5.0. Копия печатает 0 0 и no data: положительных нет, делить на k = 0 нельзя. Изменились только данные, не алгоритм; ноль во втором списке не удовлетворяет &gt;0. Необходимы собственные сохранённые файлы и фактические выводы рядом с прогнозом. Критерий: У каждого дополненный/сохранённый исходный .py и копия, два фактических вывода, личные прогнозы и объяснение пустого отбора при прежнем условии. Без ПК засчитывается только бумажная часть. Помощь: Проверь a[i] в сумме и k = k+1 внутри отбора. i = i+1 должен остаться вне if, внутри while. Запускай сохранённую копию, а не старое окно.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33–36 мин.</a:t>
            </a:r>
          </a:p>
          <a:p>
            <a:r>
              <a:rPr lang="ru-RU"/>
              <a:t>Вопрос: Проверь каждую фразу отдельно.</a:t>
            </a:r>
          </a:p>
          <a:p>
            <a:r>
              <a:rPr lang="ru-RU"/>
              <a:t>Полное условие AI1: Вымышленный ИИ пишет: «Если подходящих нет, среднее равно 0. И если сумма равна 0, значит подходящих тоже нет». Исправь обе фразы. Для второй дан отдельный список [-2, 2] с условием отбора &gt;= -2: оба значения подходят. Покажи s, k и среднее этого примера. Ключ: При k = 0 среднее не определено, нужен текст «нет подходящих». У [-2, 2] по условию &gt;=-2 выбраны оба: s = 0, k = 2, среднее 0. Поэтому сумма 0 не доказывает отсутствие элементов; проверять нужно количество. Критерий: Верный результат и конкретное основание из условия; принимаются эквивалентные обоснованные формулировки. Помощь: Раздели два случая: нет элементов и есть элементы, которые взаимно компенсируются.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33–36 мин.</a:t>
            </a:r>
          </a:p>
          <a:p>
            <a:r>
              <a:rPr lang="ru-RU"/>
              <a:t>Вопрос: Значения могут взаимно компенсироваться.</a:t>
            </a:r>
          </a:p>
          <a:p>
            <a:r>
              <a:rPr lang="ru-RU"/>
              <a:t>Полное условие AI1: Вымышленный ИИ пишет: «Если подходящих нет, среднее равно 0. И если сумма равна 0, значит подходящих тоже нет». Исправь обе фразы. Для второй дан отдельный список [-2, 2] с условием отбора &gt;= -2: оба значения подходят. Покажи s, k и среднее этого примера. Ключ: При k = 0 среднее не определено, нужен текст «нет подходящих». У [-2, 2] по условию &gt;=-2 выбраны оба: s = 0, k = 2, среднее 0. Поэтому сумма 0 не доказывает отсутствие элементов; проверять нужно количество. Критерий: Верный результат и конкретное основание из условия; принимаются эквивалентные обоснованные формулировки. Помощь: Раздели два случая: нет элементов и есть элементы, которые взаимно компенсируются.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Полные условия заранее. Ключи после сбора.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Выбраны 1, 4; s = 5, k = 2, среднее 2.5. Критерий: 2 балла: одновременно верные s = 5 и k = 2 (1 балл), среднее 2.5 (ещё 1). 1 балл за один из двух компонентов, 0 — ни одного. Дополнительное объяснение, не запрошенное в условии, не требуется. E2: k&gt;0. Например, у [-1, 0] при &gt;0 длина 2, но k = 0 и среднего нет. Сумма может быть 0 даже у непустого отбора. Критерий: 2 балла: выбрано k &gt; 0 (1 балл); приведён или объяснён непустой список без подходящих, где len(a) &gt; 0, но k = 0 и делить нельзя (ещё 1). 1 балл за один компонент; 0 — ни одного. E3: Внутри while, но вне if, после обработки текущего элемента. Индекс увеличивается на каждом проходе, в том числе при неподходящем значении. Критерий: 2 балла: строка i = i+1 находится внутри while (1 балл) и вне if отбора (ещё 1 балл). 1 балл за один из этих двух компонентов, 0 — ни одного. Пояснение о переходе при ложном условии полезно, но отдельно в условии не запрошено и для 2 баллов не требуется.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Сначала свой бумажный прогноз обоих случаев.</a:t>
            </a:r>
          </a:p>
          <a:p>
            <a:r>
              <a:rPr lang="ru-RU"/>
              <a:t>Полное условие H1: Дома на бумаге 5–7 минут. Список [-3, 2, 5, 0, 9], условие &gt;=5. Запиши выбранные, s, k и среднее. Затем измени только условие на &gt;10: что с k и средним? ПК дома не нужен. Ключ: При &gt;=5 выбраны 5 и 9: s = 14, k = 2, среднее 7. При &gt;10 никто не выбран: s = 0, k = 0, среднего нет; нужен текст, а не 0 как числовой результат. Критерий: Верный результат и конкретное основание из условия; принимаются эквивалентные обоснованные формулировки. Помощь: Проверь включённую границу 5, затем заново примени другое условие ко всем элементам. Python 3, редактор, запуск сохранённого .py и личные папки проверяют до звонка. Каждый дополняет свою строку суммы, сохраняет и выполняет исходный файл и копию с другими данными. При 15 ПК: 1 минута инструкции + 5 первый ученик + 5 второй + 1 личная сверка; при 30 ПК параллельно. Ожидающий пишет свой прогноз и анализ. Всего 60 личных .py без персональных данных; достаточно A/B по месту. Различать s, k и len(a), переход i оставлять вне if. Пустой отбор не считать средним 0. Если цикл не продвигается, штатно прервать выполнение (в IDLE Shell: Interrupt Execution / Ctrl+C), проверить отступ i. Установок, пакетов, внешнего ИИ и реальных персональных данных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https://docs.python.org/3/tutorial/introduction.html#lists</a:t>
            </a:r>
          </a:p>
          <a:p>
            <a:r>
              <a:rPr lang="ru-RU"/>
              <a:t>https://docs.python.org/3/library/functions.html#len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Оригинальные схемы и таблицы по явно заданным целым спискам и условиям. Лайм выделяет выбранные значения только в разобранных примерах. Условия входных изображений не содержат готовой трассы. Ответный слайд показывает расчёт,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Другой список 5, -3, 2, 0: выделены положительные 5 и 2; точный отбор определяется условием &gt; 0.">
            <a:extLst>
              <a:ext uri="{FF2B5EF4-FFF2-40B4-BE49-F238E27FC236}">
                <a16:creationId xmlns:a16="http://schemas.microsoft.com/office/drawing/2014/main" id="{6DFCA919-DBB3-C5CE-8A34-F2D777739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AB0C446-D39A-1AE5-872A-4B70CB62293C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СУММА И УСЛОВИЕ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EA085AFF-E225-8390-C353-6840C035FA8B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Отобрать. Посчитать.
Проверить пустой результат.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D4240B05-8FD5-849D-10F0-AE5181A89F4A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27689D87-AFBE-F23A-F8BC-58AAE876DDA6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4F10B814-0A08-92C3-29BE-C42F9A70FF4A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44666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B7EDB721-A25E-B8BF-DF4F-34C0A6EE36C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2B75853-35F3-28AA-3BD3-646AE38A8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C7EEAF83-BFEF-6607-0AE3-10928375093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Пять элементов, выбраны два.
Какой знаменатель у их среднего?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3D7D96A4-E6C0-53AB-3F0E-42445CB3A6B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Числитель и знаменатель относятся к одному отбору.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8C468EEE-469B-0728-EC01-22978116392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B4A7A3F2-8E53-0248-427E-34C49FD240B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92819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88E33B1-C918-DD61-2006-52C1326CDA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накопителя</a:t>
            </a:r>
          </a:p>
        </p:txBody>
      </p:sp>
      <p:pic>
        <p:nvPicPr>
          <p:cNvPr id="16" name="illustration" descr="Различение суммы выбранных s, количества выбранных k и длины всего списка len(a).">
            <a:extLst>
              <a:ext uri="{FF2B5EF4-FFF2-40B4-BE49-F238E27FC236}">
                <a16:creationId xmlns:a16="http://schemas.microsoft.com/office/drawing/2014/main" id="{D6F1D8EA-9BFB-6819-3308-08D3A285D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D92EFAA-82A6-FA0E-21AF-CDD2DE3B61ED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Начать с s = 0 и k = 0.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79244F5-5A12-794F-A428-7BE14B44A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7805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0581236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712752830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Величина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6632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Сумма выбранных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25320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k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Количество выбранных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19989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len(a)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Количество всех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31416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5821F3D-DFA5-68DE-50C7-28CAA914668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каждом подходящем элементе обновить оба.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6003915-865D-BAFA-AF05-9F08DFEBFA6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961FC829-A379-5F49-EAF8-82C0802A67B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70091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9BAC378F-4872-6D40-8FBF-D1667DA9F56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Ядро другого примера</a:t>
            </a:r>
          </a:p>
        </p:txBody>
      </p:sp>
      <p:pic>
        <p:nvPicPr>
          <p:cNvPr id="16" name="illustration" descr="Другой пример до C1: из 5, -3, 2, 0 выбраны 5 и 2; сумма 7, количество 2, среднее 3.5.">
            <a:extLst>
              <a:ext uri="{FF2B5EF4-FFF2-40B4-BE49-F238E27FC236}">
                <a16:creationId xmlns:a16="http://schemas.microsoft.com/office/drawing/2014/main" id="{A8A746AF-53F6-3184-D767-0FD64B2A6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004913DD-B85B-B8D8-C963-47734BC54A96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918D36C5-B669-60C8-994A-699167EDD0EC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s = 0
k = 0
i = 0
while i &lt; len(a):
    if a[i] &gt; 0:
        s = s + a[i]
        k = k + 1
    i = i + 1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9714924E-114C-7E6C-C220-F60B883E8F2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[5, -3, 2, 0] и &gt; 0: сумма 7, количество 2.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89FB6417-03C3-ED8B-AEAD-9432482194B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2A69E27-642B-56E8-C7A1-34BA7AF6F4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7560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E7F1CDA-D3C8-A8BA-AE3C-C96F545A906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Исходные числа C1: 2, -1, 4, 0; условие &gt; 0, ответы не показаны.">
            <a:extLst>
              <a:ext uri="{FF2B5EF4-FFF2-40B4-BE49-F238E27FC236}">
                <a16:creationId xmlns:a16="http://schemas.microsoft.com/office/drawing/2014/main" id="{9CDA0D57-D328-71B1-1A7A-98DCE3D66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570EFB2-CCA5-7EB0-B75F-D17B6923884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[2, -1, 4, 0], условие &gt;0.
Выбранные, s, k и среднее.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65A1311-970F-8422-7F1E-72F21D15120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не положительный.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AFE92EC-3B91-1B2B-FCF1-2727851620F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A03D172-8893-D18F-329D-3CF43958A84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053413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CB613F4-DD33-088C-290D-8924A4DBF2B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азбор C1: выбраны 2 и 4, сумма 6, количество 2, среднее 3.">
            <a:extLst>
              <a:ext uri="{FF2B5EF4-FFF2-40B4-BE49-F238E27FC236}">
                <a16:creationId xmlns:a16="http://schemas.microsoft.com/office/drawing/2014/main" id="{56423C15-1A63-C616-B9CF-D5289DE8D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EFC0136-CF8B-6640-F38C-30EDB07F209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7594C8C7-0D31-E25C-6D51-448F61CE724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Выбраны 2 и 4.
s = 6, k = 2, среднее 3.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72C9E714-244C-6291-6D99-0FF4A7E48B9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 4 считает все элементы, выбранных — 2.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EB7F57E-6028-5337-14D9-BCB8EB6EC45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C512E6C-245F-E5B3-10E4-ECA5E4DFA2F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76006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A9CA5DF-402A-3175-34E0-7E350428F30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Вход A1: 6, -2, 0, 3, -3; условие &gt;= 0, результаты накопления не показаны.">
            <a:extLst>
              <a:ext uri="{FF2B5EF4-FFF2-40B4-BE49-F238E27FC236}">
                <a16:creationId xmlns:a16="http://schemas.microsoft.com/office/drawing/2014/main" id="{68023296-3DD3-923B-8DBC-1060DF661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85390A26-E373-D424-440C-BB7524C86C7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[6, -2, 0, 3, -3], условие &gt;=0.
После каждого элемента — свои s и k.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744798F3-1AEC-D3BF-321E-5C79E8F8E66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меняет количество, но не сумму.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62EE4E76-8985-D00F-2FEC-A186CAFB38F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EF597BFE-FB09-4AD8-D57F-9666A43EE8E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394765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7E65460-38BB-9328-7D75-0068E61AF65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Разбор A1: после каждого индекса показаны s и k; ноль сохраняет сумму 6 и увеличивает количество с 1 до 2.">
            <a:extLst>
              <a:ext uri="{FF2B5EF4-FFF2-40B4-BE49-F238E27FC236}">
                <a16:creationId xmlns:a16="http://schemas.microsoft.com/office/drawing/2014/main" id="{642A4351-0B8A-87AD-D647-5592884EE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5E0FC7AF-24A3-75F1-527B-BCC683FE36F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ACF96D3C-2529-04E9-25F4-3D6BA989060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= 9, k = 3. Среднее 3.
Ноль увеличил только счётчик.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9A3918D4-8882-526D-0195-22A4AC07BCA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Выбраны 6, 0, 3 — все три проходят &gt;=0.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576BE59B-64A6-08D7-DEED-1B61AEB7938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B03906AB-413E-95DE-89A1-52F2AF43A5F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283946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D7CE004C-41FF-021F-7908-518C49B130A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33816AD-1080-4805-1438-6566473E5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80564D83-6C9D-5AE4-5DBD-35A525F2FF72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Убери проекцию. Отведи взгляд.
Смени позу.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67139924-CA26-53E7-50BE-4D2221A86691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1FB27E12-9353-78F6-F20B-2B64F56C61A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0D289AE9-869D-BAF0-896E-EB19E818490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33302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4F50D2B-0D44-D84A-3432-FD8422824AE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бывает разным</a:t>
            </a:r>
          </a:p>
        </p:txBody>
      </p:sp>
      <p:pic>
        <p:nvPicPr>
          <p:cNvPr id="11" name="illustration" descr="Два отдельных отбора с суммой 0: при количестве 2 среднее 0 определено, при количестве 0 среднего нет.">
            <a:extLst>
              <a:ext uri="{FF2B5EF4-FFF2-40B4-BE49-F238E27FC236}">
                <a16:creationId xmlns:a16="http://schemas.microsoft.com/office/drawing/2014/main" id="{1945EEC0-9098-7485-4085-53EC8F2A6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D63A09B9-B096-C03A-7BA7-2128EEE5AEF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Нулевая сумма не доказывает
отсутствия выбранных.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79166A8-558C-F9B0-0538-FA134E72840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знать количество.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F0FC11EA-0C93-F948-7F58-C983696910A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B548F17-D341-B568-5EA0-4D4069DABB8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75326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BFED554-B224-A9A9-D295-F7DA5823F91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перед делением</a:t>
            </a:r>
          </a:p>
        </p:txBody>
      </p:sp>
      <p:pic>
        <p:nvPicPr>
          <p:cNvPr id="16" name="illustration" descr="Ветвление перед делением: при k &gt; 0 вычислить s/k, иначе сообщить об отсутствии подходящих.">
            <a:extLst>
              <a:ext uri="{FF2B5EF4-FFF2-40B4-BE49-F238E27FC236}">
                <a16:creationId xmlns:a16="http://schemas.microsoft.com/office/drawing/2014/main" id="{EAD2BE2F-16BC-1637-E8F3-39F9BFB52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FB93671-BA10-4262-1865-9C719CA5BE51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Опирайся на знаменатель.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D2512429-64C8-5507-6DF6-8C480D093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665563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14499284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689631188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Случай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835056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k&gt;0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Вычислить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s/k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176607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k = 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Текст «нет подходящих»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662449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 = 0, k&gt;0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Среднее 0 допустимо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02063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6BC66416-2B1D-FD76-914E-3B0ED7D90CF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только при k&gt;0.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29BF30C-DC13-5E23-37B9-9A91232D52A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F09721F-DEA1-657E-6398-D623099704D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42910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1BC65F5-D774-9A96-0E83-6644087C42A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Данные A2: список -2, 0, -5; s = 0, k = 0, ошибочная проверка len(a) &gt; 0 перед делением.">
            <a:extLst>
              <a:ext uri="{FF2B5EF4-FFF2-40B4-BE49-F238E27FC236}">
                <a16:creationId xmlns:a16="http://schemas.microsoft.com/office/drawing/2014/main" id="{F6B63A02-0E68-613F-4AF0-75966000B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234343D8-18EB-7207-F8F4-3CE29CDE5500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50682674-3372-5B97-AB99-508892792372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a = [-2, 0, -5]
s = 0
k = 0
if len(a) &gt; 0:
    print(s/k)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5DF98138-B10F-1967-6C23-4C759B0A128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Непустой массив может дать пустой отбор.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AEB7678C-30F2-D2AE-526B-37BDBF9E9A0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889A6E09-C9CC-BF72-DFB0-3500CC6CBE0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84823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147397D-FD9C-B3F8-7E83-CC33E5835FA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азбор A2: длина 3 не спасает от деления на ноль; вместо неё проверяется k &gt; 0.">
            <a:extLst>
              <a:ext uri="{FF2B5EF4-FFF2-40B4-BE49-F238E27FC236}">
                <a16:creationId xmlns:a16="http://schemas.microsoft.com/office/drawing/2014/main" id="{7E2C9A86-EE2F-4E13-6A2B-DD8825F02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6ED9393-9DA9-A1AD-F579-B0914C484B86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3E0AF9E7-A56A-B5AF-5C2A-942485B908C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len=3, но k = 0.
Деление s/k вызовет ошибку.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F013A3C-7300-E839-ADFB-F7E2962DF7F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k&gt;0; иначе no data.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6A62C74-10A8-C7B4-18B6-42D7EB84646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AAEA194-6BB5-FC1E-9AAD-6E32BF9641C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154356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76CBA98-5C7D-424C-7F20-02FC9FD6791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сумма</a:t>
            </a:r>
          </a:p>
        </p:txBody>
      </p:sp>
      <p:pic>
        <p:nvPicPr>
          <p:cNvPr id="16" name="illustration" descr="Своя программа: прогноз трёх величин, дополненный и сохранённый .py, реальный запуск и отдельная копия с другими данными.">
            <a:extLst>
              <a:ext uri="{FF2B5EF4-FFF2-40B4-BE49-F238E27FC236}">
                <a16:creationId xmlns:a16="http://schemas.microsoft.com/office/drawing/2014/main" id="{684E835C-4524-12DB-2F15-8C52F8A40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48983108-468D-00A6-D243-38BA02FE452F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09D41933-7D67-4DEC-1868-4617D0DF3E10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s = 0
k = 0
i = 0
while i &lt; len(a):
    if a[i] &gt; 0:
        s = s + 0  # </a:t>
            </a: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дополни
        </a:t>
            </a: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k = k + 1
    i = i + 1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E88CB2C6-C06F-AE76-3AF8-AD52212A3DD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 a[i]; i остаётся вне if отбора.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B176187-B2CE-62F4-919F-4FC079E6310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6F06973C-910D-DD95-6216-DC411E87601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187319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F8EF675-1344-00A0-4C42-04CAD36CBD4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и новый список</a:t>
            </a:r>
          </a:p>
        </p:txBody>
      </p:sp>
      <p:pic>
        <p:nvPicPr>
          <p:cNvPr id="19" name="illustration" descr="Два списка собственной B1: 4, -1, 8, 3, 0 и -4, 0, -2; общее условие &gt; 0, результатов нет.">
            <a:extLst>
              <a:ext uri="{FF2B5EF4-FFF2-40B4-BE49-F238E27FC236}">
                <a16:creationId xmlns:a16="http://schemas.microsoft.com/office/drawing/2014/main" id="{9FAF91B2-74B6-8820-57EE-0A1910DDF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E50B5799-6125-9FC3-6B2A-513512A762C2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6667CEE2-6C94-9C6D-B1B9-12CCB4447226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if k &gt; 0:
    print(s/k)
else:
    print("no data")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C541FF54-127B-F21E-D39B-A3F0C85339D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меняет только данные на [-4, 0, -2].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D2C0FA36-395D-C609-C65B-F8AFF5F79D7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0C170568-22F9-B4D2-AAD5-45FFFD85A79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894415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3276DE4-DF1E-E9C0-AA00-8E9C903FD8F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после своей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асчёт после B1: исходный вывод 15 3 и 5.0, копия 0 0 и no data; это ожидаемые, не ученические наблюдения.">
            <a:extLst>
              <a:ext uri="{FF2B5EF4-FFF2-40B4-BE49-F238E27FC236}">
                <a16:creationId xmlns:a16="http://schemas.microsoft.com/office/drawing/2014/main" id="{6818D012-BAE3-8655-7059-9AF381FCC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CEF4EE8-B40F-0DFC-BAEA-A489952E2E3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400AD54-CC9C-67BD-5D2A-2D154044C28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Исходный вывод: 15 3, затем 5.0.
Копия: 0 0, затем no data.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87B7A28-D64F-B242-2585-B94681A0F21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своих сохранённых файла и два запуска.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229DDE2-B048-9FD0-BF96-AF8D840E452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65BFA21C-096F-8FFE-2B0F-218FF8408FF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648606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98C41F9C-E16D-4694-013D-572DF2E7B54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</a:t>
            </a:r>
            <a:endParaRPr lang="ru-RU" sz="4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B6C8BC28-1637-72B1-64C4-B1C3D37A7679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3AF34439-3B75-6BC4-36A3-FDB8C17D1B91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«Нет выбранных — среднее 0.
Сумма 0 — значит выбранных нет».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9E69D4B-872A-EA1F-F3CF-E8620B5B5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F068E7C0-48F9-C5F5-F9CA-3D49A535AF33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каждую фразу отдельно.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7236D8B-37BB-968C-4E74-DFBB5B5B4D6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FFCC737-6DEE-A323-7ACA-B0FB3D8A156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882380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9C0A72F-946E-9B1F-CE0D-76C4933F1CA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DADDE02-8488-ABA6-6B7A-78141D578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981EFB6A-F93A-3E39-5472-C9C943C786A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56CC9EB5-5398-F8D2-910D-301BFCF138D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= 0: среднего нет.
[-2, 2] выбраны оба: s = 0, k = 2, среднее 0.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1AD00777-6554-2A10-A74F-D6D34097406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Значения могут взаимно компенсироваться.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CC71F6BF-6C62-C67F-77AF-51C255FD0B6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D2B15EE-AF32-E36F-EE7B-63379EAA781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454357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F88E5CC-538C-D2E9-5C7F-590CFF931DD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A4DDE1C-6B66-8C95-3389-AA45B8311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A1624060-C426-8C16-5180-37BCE608256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Отбор и три величины.
E2. Проверка перед делением.
E3. Переход к следующему индексу.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F171306-AE1B-3BB9-C183-E70649282BF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условия заранее. Ключи после сбора.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17A6D62F-A12D-B171-36CC-EC5A4212F9C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AECD331-EEE9-371F-F46B-422015A1F42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408744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017BD7AD-F76A-2E0D-8DBA-7DACB1FC3C6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Домашний перенос </a:t>
            </a:r>
            <a:r>
              <a:rPr lang="en-US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</a:t>
            </a:r>
            <a:endParaRPr lang="ru-RU" sz="4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llustration" descr="Вход H1: -3, 2, 5, 0, 9; сначала условие &gt;= 5, затем &gt; 10; ответ не показан.">
            <a:extLst>
              <a:ext uri="{FF2B5EF4-FFF2-40B4-BE49-F238E27FC236}">
                <a16:creationId xmlns:a16="http://schemas.microsoft.com/office/drawing/2014/main" id="{E14F4090-5C20-B22C-E101-BC44F4CA5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D8D7D873-AD14-996A-983D-DBFC189A212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[-3, 2, 5, 0, 9], условие &gt;=5.
Затем только условие &gt;10.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D44B71D7-8F5E-542F-F4C2-E9316B82301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свой бумажный прогноз обоих случаев.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C7809CFA-CF04-6633-7B5A-7CDB1F3D91C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7CCA77A-E6C1-A4E4-4C82-406DBC6DC16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0681487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11208</Words>
  <Application>Microsoft Office PowerPoint</Application>
  <DocSecurity>0</DocSecurity>
  <PresentationFormat>Широкоэкранный</PresentationFormat>
  <Paragraphs>356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Consolas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2026-10-27T11:48:57Z</dcterms:modified>
</cp:coreProperties>
</file>