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Одно x и нужные итоговые переменные.</a:t>
            </a:r>
          </a:p>
          <a:p>
            <a:r>
              <a:rPr lang="ru-RU"/>
              <a:t>Полное условие S0: Правило ввода: сначала n = 3, затем три значения -2, 0, 5, каждое отдельной строкой. Является ли 0 признаком остановки? Сколько раз input() будет выполнен всего, если учесть чтение n? Ключ: Ноль — обычное второе значение. Будут прочитаны все три значения и отдельно n: всего четыре вызова input(). Критерий: Верный результат и конкретное основание из условия; принимаются эквивалентные обоснованные формулировки. Помощь: Здесь конец определяется количеством n, а не значением очередного числа. До звонка проверить Python 3, сохранение своих .py, консольный ввод отдельных строк и права папок. Каждый дополняет две TODO-строки, сохраняет исходный файл и копию с другим условием, выполняет три запуска. При 15 ПК: 1 минута инструкции + 6 первый ученик + 6 второй + 1 личная сверка; ожидающий готовит прогнозы и полные вводы. При 30 ПК параллельно. У класса 60 личных .py и 90 запусков; полный код уже дан, переписывать его не нужно. Вводы короткие и заранее видны. Установок, пакетов, аккаунтов и доступа к датчикам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https://docs.python.org/3/library/functions.html#input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Все схемы потока, счётчиков и итогов оригинальны. Карточки показывают объявленный порядок входа, а не хранимый в программе список. n задаёт число значений, i считает прочитанные, k — принятые. Начальные low/high не объявляются результатом до первого принятого. Результаты расчётные и не выдаются за наблюдения учеников.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Конец по n; ноль — обычное данное.</a:t>
            </a:r>
          </a:p>
          <a:p>
            <a:r>
              <a:rPr lang="ru-RU"/>
              <a:t>Полное условие S0: Правило ввода: сначала n = 3, затем три значения -2, 0, 5, каждое отдельной строкой. Является ли 0 признаком остановки? Сколько раз input() будет выполнен всего, если учесть чтение n? Ключ: Ноль — обычное второе значение. Будут прочитаны все три значения и отдельно n: всего четыре вызова input(). Критерий: Верный результат и конкретное основание из условия; принимаются эквивалентные обоснованные формулировки. Помощь: Здесь конец определяется количеством n, а не значением очередного числа. До звонка проверить Python 3, сохранение своих .py, консольный ввод отдельных строк и права папок. Каждый дополняет две TODO-строки, сохраняет исходный файл и копию с другим условием, выполняет три запуска. При 15 ПК: 1 минута инструкции + 6 первый ученик + 6 второй + 1 личная сверка; ожидающий готовит прогнозы и полные вводы. При 30 ПК параллельно. У класса 60 личных .py и 90 запусков; полный код уже дан, переписывать его не нужно. Вводы короткие и заранее видны. Установок, пакетов, аккаунтов и доступа к датчикам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https://docs.python.org/3/library/functions.html#input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3.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После заголовка ровно n чтений.</a:t>
            </a:r>
          </a:p>
          <a:p>
            <a:r>
              <a:rPr lang="ru-RU"/>
              <a:t>Памятка: Сначала вводится целое n от 0 до 8, затем ровно n целых значений, каждое отдельной строкой. Число n задаёт длину потока и не является его элементом. Ноль среди значений — обычное данное. Держать текущее x и переменные итогов; весь список не сохранять. i считает все прочитанные значения, k — только принятые по условию. Для каждого x: прочитать; проверить условие; если принято, при k = 0 присвоить low = high = x, затем обновить минимум, максимум, сумму s = s+x и количество k = k+1. После любого x увеличить i вне if отбора, но внутри while. До первого принятого low и high ещё не имеют найденного значения: начальные нули — технические заполнители. В конце сначала проверить k &gt; 0. Если да, среднее s/k и оба экстремума существуют; если нет, вывести no data вместо среднего и экстремумов. Нулевая сумма при k &gt; 0 допустима и даёт нулевое среднее. Основная программа принимает x &gt;= 0, копия x &gt; 0. Иное условие в других задачах указано отдельно. Ввод корректных целых заранее подготовлен; обработка ошибок ввода не входит в час. Модель: Другой пример: n = 3, значения -2, 3, 1, условие x &gt;= 0. После -2 прочитано i = 1, принято k = 0, экстремумов ещё нет. Первое принятое 3 задаёт s = 3, k = 1, low = high = 3. После 1: i = 3, s = 4, k = 2, low = 1, high = 3. Среднее 2. В программе не сохраняются все три значения. До звонка проверить Python 3, сохранение своих .py, консольный ввод отдельных строк и права папок. Каждый дополняет две TODO-строки, сохраняет исходный файл и копию с другим условием, выполняет три запуска. При 15 ПК: 1 минута инструкции + 6 первый ученик + 6 второй + 1 личная сверка; ожидающий готовит прогнозы и полные вводы. При 30 ПК параллельно. У класса 60 личных .py и 90 запусков; полный код уже дан, переписывать его не нужно. Вводы короткие и заранее видны. Установок, пакетов, аккаунтов и доступа к датчикам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https://docs.python.org/3/library/functions.html#input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Все схемы потока, счётчиков и итогов оригинальны. Карточки показывают объявленный порядок входа, а не хранимый в программе список. n задаёт число значений, i считает прочитанные, k — принятые. Начальные low/high не объявляются результатом до первого принятого. Результаты расчётные и не выдаются за наблюдения учеников.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4.</a:t>
            </a:r>
          </a:p>
          <a:p>
            <a:r>
              <a:rPr lang="ru-RU"/>
              <a:t>Место в сценарии: 2–5 мин.</a:t>
            </a:r>
          </a:p>
          <a:p>
            <a:r>
              <a:rPr lang="ru-RU"/>
              <a:t>Вопрос: i увеличивается и для отклонённых.</a:t>
            </a:r>
          </a:p>
          <a:p>
            <a:r>
              <a:rPr lang="ru-RU"/>
              <a:t>Памятка: Сначала вводится целое n от 0 до 8, затем ровно n целых значений, каждое отдельной строкой. Число n задаёт длину потока и не является его элементом. Ноль среди значений — обычное данное. Держать текущее x и переменные итогов; весь список не сохранять. i считает все прочитанные значения, k — только принятые по условию. Для каждого x: прочитать; проверить условие; если принято, при k = 0 присвоить low = high = x, затем обновить минимум, максимум, сумму s = s+x и количество k = k+1. После любого x увеличить i вне if отбора, но внутри while. До первого принятого low и high ещё не имеют найденного значения: начальные нули — технические заполнители. В конце сначала проверить k &gt; 0. Если да, среднее s/k и оба экстремума существуют; если нет, вывести no data вместо среднего и экстремумов. Нулевая сумма при k &gt; 0 допустима и даёт нулевое среднее. Основная программа принимает x &gt;= 0, копия x &gt; 0. Иное условие в других задачах указано отдельно. Ввод корректных целых заранее подготовлен; обработка ошибок ввода не входит в час. Модель: Другой пример: n = 3, значения -2, 3, 1, условие x &gt;= 0. После -2 прочитано i = 1, принято k = 0, экстремумов ещё нет. Первое принятое 3 задаёт s = 3, k = 1, low = high = 3. После 1: i = 3, s = 4, k = 2, low = 1, high = 3. Среднее 2. В программе не сохраняются все три значения. До звонка проверить Python 3, сохранение своих .py, консольный ввод отдельных строк и права папок. Каждый дополняет две TODO-строки, сохраняет исходный файл и копию с другим условием, выполняет три запуска. При 15 ПК: 1 минута инструкции + 6 первый ученик + 6 второй + 1 личная сверка; ожидающий готовит прогнозы и полные вводы. При 30 ПК параллельно. У класса 60 личных .py и 90 запусков; полный код уже дан, переписывать его не нужно. Вводы короткие и заранее видны. Установок, пакетов, аккаунтов и доступа к датчикам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https://docs.python.org/3/library/functions.html#input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Все схемы потока, счётчиков и итогов оригинальны. Карточки показывают объявленный порядок входа, а не хранимый в программе список. n задаёт число значений, i считает прочитанные, k — принятые. Начальные low/high не объявляются результатом до первого принятого. Результаты расчётные и не выдаются за наблюдения учеников.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5.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Сначала своя сводка.</a:t>
            </a:r>
          </a:p>
          <a:p>
            <a:r>
              <a:rPr lang="ru-RU"/>
              <a:t>Полное условие C1: На бумаге обработай поток: n = 4, затем 2, -1, 0, 4. Принимаются x &gt;= 0. Найди сумму s, количество k, среднее, минимум и максимум только принятых значений. Ключ: Приняты 2, 0, 4. s = 6, k = 3, среднее 6/3 = 2, минимум 0, максимум 4. -1 прочитан, но не принят. Критерий: Верный результат и конкретное основание из условия; принимаются эквивалентные обоснованные формулировки. Помощь: Ноль входит в количество; само n и отклонённое -1 не входят в итоги. До звонка проверить Python 3, сохранение своих .py, консольный ввод отдельных строк и права папок. Каждый дополняет две TODO-строки, сохраняет исходный файл и копию с другим условием, выполняет три запуска. При 15 ПК: 1 минута инструкции + 6 первый ученик + 6 второй + 1 личная сверка; ожидающий готовит прогнозы и полные вводы. При 30 ПК параллельно. У класса 60 личных .py и 90 запусков; полный код уже дан, переписывать его не нужно. Вводы короткие и заранее видны. Установок, пакетов, аккаунтов и доступа к датчикам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https://docs.python.org/3/library/functions.html#input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Все схемы потока, счётчиков и итогов оригинальны. Карточки показывают объявленный порядок входа, а не хранимый в программе список. n задаёт число значений, i считает прочитанные, k — принятые. Начальные low/high не объявляются результатом до первого принятого. Результаты расчётные и не выдаются за наблюдения учеников.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6.</a:t>
            </a:r>
          </a:p>
          <a:p>
            <a:r>
              <a:rPr lang="ru-RU"/>
              <a:t>Место в сценарии: 5–8 мин.</a:t>
            </a:r>
          </a:p>
          <a:p>
            <a:r>
              <a:rPr lang="ru-RU"/>
              <a:t>Вопрос: Приняты 2, 0, 4; -1 только прочитан.</a:t>
            </a:r>
          </a:p>
          <a:p>
            <a:r>
              <a:rPr lang="ru-RU"/>
              <a:t>Полное условие C1: На бумаге обработай поток: n = 4, затем 2, -1, 0, 4. Принимаются x &gt;= 0. Найди сумму s, количество k, среднее, минимум и максимум только принятых значений. Ключ: Приняты 2, 0, 4. s = 6, k = 3, среднее 6/3 = 2, минимум 0, максимум 4. -1 прочитан, но не принят. Критерий: Верный результат и конкретное основание из условия; принимаются эквивалентные обоснованные формулировки. Помощь: Ноль входит в количество; само n и отклонённое -1 не входят в итоги. До звонка проверить Python 3, сохранение своих .py, консольный ввод отдельных строк и права папок. Каждый дополняет две TODO-строки, сохраняет исходный файл и копию с другим условием, выполняет три запуска. При 15 ПК: 1 минута инструкции + 6 первый ученик + 6 второй + 1 личная сверка; ожидающий готовит прогнозы и полные вводы. При 30 ПК параллельно. У класса 60 личных .py и 90 запусков; полный код уже дан, переписывать его не нужно. Вводы короткие и заранее видны. Установок, пакетов, аккаунтов и доступа к датчикам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https://docs.python.org/3/library/functions.html#input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Все схемы потока, счётчиков и итогов оригинальны. Карточки показывают объявленный порядок входа, а не хранимый в программе список. n задаёт число значений, i считает прочитанные, k — принятые. Начальные low/high не объявляются результатом до первого принятого. Результаты расчётные и не выдаются за наблюдения учеников.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7.</a:t>
            </a:r>
          </a:p>
          <a:p>
            <a:r>
              <a:rPr lang="ru-RU"/>
              <a:t>Место в сценарии: 8–11 мин.</a:t>
            </a:r>
          </a:p>
          <a:p>
            <a:r>
              <a:rPr lang="ru-RU"/>
              <a:t>Вопрос: Отбор x &gt;= 0. Не спутай два счётчика.</a:t>
            </a:r>
          </a:p>
          <a:p>
            <a:r>
              <a:rPr lang="ru-RU"/>
              <a:t>Полное условие A1: n = 4; значения по очереди 5, -2, 0, 3. Условие x &gt;= 0. До чтения i = 0, s = 0, k = 0, экстремумы ещё не найдены. После каждого прочитанного x запиши i, s, k, low и high. При первом принятом числе low = high = x. В конце запиши среднее и объясни, почему i и k различаются. Ключ: После 5: i = 1, s = 5, k = 1, low = high = 5. После -2: i = 2, s = 5, k = 1, low = high = 5. После 0: i = 3, s = 5, k = 2, low = 0, high = 5. После 3: i = 4, s = 8, k = 3, low = 0, high = 5. Среднее 8/3 (примерно 2,67). i = 4 учитывает и отклонённое -2, k = 3 — только принятые. Критерий: Верный результат и конкретное основание из условия; принимаются эквивалентные обоснованные формулировки. Помощь: Увеличивать i надо при любом прочитанном x, а k — только при выполнении условия. До звонка проверить Python 3, сохранение своих .py, консольный ввод отдельных строк и права папок. Каждый дополняет две TODO-строки, сохраняет исходный файл и копию с другим условием, выполняет три запуска. При 15 ПК: 1 минута инструкции + 6 первый ученик + 6 второй + 1 личная сверка; ожидающий готовит прогнозы и полные вводы. При 30 ПК параллельно. У класса 60 личных .py и 90 запусков; полный код уже дан, переписывать его не нужно. Вводы короткие и заранее видны. Установок, пакетов, аккаунтов и доступа к датчикам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https://docs.python.org/3/library/functions.html#input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Все схемы потока, счётчиков и итогов оригинальны. Карточки показывают объявленный порядок входа, а не хранимый в программе список. n задаёт число значений, i считает прочитанные, k — принятые. Начальные low/high не объявляются результатом до первого принятого. Результаты расчётные и не выдаются за наблюдения учеников.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8.</a:t>
            </a:r>
          </a:p>
          <a:p>
            <a:r>
              <a:rPr lang="ru-RU"/>
              <a:t>Место в сценарии: 8–11 мин.</a:t>
            </a:r>
          </a:p>
          <a:p>
            <a:r>
              <a:rPr lang="ru-RU"/>
              <a:t>Вопрос: Отрицательное прочитано, но не принято.</a:t>
            </a:r>
          </a:p>
          <a:p>
            <a:r>
              <a:rPr lang="ru-RU"/>
              <a:t>Полное условие A1: n = 4; значения по очереди 5, -2, 0, 3. Условие x &gt;= 0. До чтения i = 0, s = 0, k = 0, экстремумы ещё не найдены. После каждого прочитанного x запиши i, s, k, low и high. При первом принятом числе low = high = x. В конце запиши среднее и объясни, почему i и k различаются. Ключ: После 5: i = 1, s = 5, k = 1, low = high = 5. После -2: i = 2, s = 5, k = 1, low = high = 5. После 0: i = 3, s = 5, k = 2, low = 0, high = 5. После 3: i = 4, s = 8, k = 3, low = 0, high = 5. Среднее 8/3 (примерно 2,67). i = 4 учитывает и отклонённое -2, k = 3 — только принятые. Критерий: Верный результат и конкретное основание из условия; принимаются эквивалентные обоснованные формулировки. Помощь: Увеличивать i надо при любом прочитанном x, а k — только при выполнении условия. До звонка проверить Python 3, сохранение своих .py, консольный ввод отдельных строк и права папок. Каждый дополняет две TODO-строки, сохраняет исходный файл и копию с другим условием, выполняет три запуска. При 15 ПК: 1 минута инструкции + 6 первый ученик + 6 второй + 1 личная сверка; ожидающий готовит прогнозы и полные вводы. При 30 ПК параллельно. У класса 60 личных .py и 90 запусков; полный код уже дан, переписывать его не нужно. Вводы короткие и заранее видны. Установок, пакетов, аккаунтов и доступа к датчикам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https://docs.python.org/3/library/functions.html#input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Все схемы потока, счётчиков и итогов оригинальны. Карточки показывают объявленный порядок входа, а не хранимый в программе список. n задаёт число значений, i считает прочитанные, k — принятые. Начальные low/high не объявляются результатом до первого принятого. Результаты расчётные и не выдаются за наблюдения учеников.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9.</a:t>
            </a:r>
          </a:p>
          <a:p>
            <a:r>
              <a:rPr lang="ru-RU"/>
              <a:t>Место в сценарии: 11–13 мин.</a:t>
            </a:r>
          </a:p>
          <a:p>
            <a:r>
              <a:rPr lang="ru-RU"/>
              <a:t>Вопрос: Две полные минуты отдыха.</a:t>
            </a:r>
          </a:p>
          <a:p>
            <a:r>
              <a:rPr lang="ru-RU"/>
              <a:t>Показать напоминание до начала, затем убрать проекцию. Две полные минуты без экрана, заданий, опроса и обсуждения. До звонка проверить Python 3, сохранение своих .py, консольный ввод отдельных строк и права папок. Каждый дополняет две TODO-строки, сохраняет исходный файл и копию с другим условием, выполняет три запуска. При 15 ПК: 1 минута инструкции + 6 первый ученик + 6 второй + 1 личная сверка; ожидающий готовит прогнозы и полные вводы. При 30 ПК параллельно. У класса 60 личных .py и 90 запусков; полный код уже дан, переписывать его не нужно. Вводы короткие и заранее видны. Установок, пакетов, аккаунтов и доступа к датчикам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https://docs.python.org/3/library/functions.html#input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10.</a:t>
            </a:r>
          </a:p>
          <a:p>
            <a:r>
              <a:rPr lang="ru-RU"/>
              <a:t>Место в сценарии: 13–16 мин.</a:t>
            </a:r>
          </a:p>
          <a:p>
            <a:r>
              <a:rPr lang="ru-RU"/>
              <a:t>Вопрос: Первое прочитанное может быть отклонено.</a:t>
            </a:r>
          </a:p>
          <a:p>
            <a:r>
              <a:rPr lang="ru-RU"/>
              <a:t>Памятка: Сначала вводится целое n от 0 до 8, затем ровно n целых значений, каждое отдельной строкой. Число n задаёт длину потока и не является его элементом. Ноль среди значений — обычное данное. Держать текущее x и переменные итогов; весь список не сохранять. i считает все прочитанные значения, k — только принятые по условию. Для каждого x: прочитать; проверить условие; если принято, при k = 0 присвоить low = high = x, затем обновить минимум, максимум, сумму s = s+x и количество k = k+1. После любого x увеличить i вне if отбора, но внутри while. До первого принятого low и high ещё не имеют найденного значения: начальные нули — технические заполнители. В конце сначала проверить k &gt; 0. Если да, среднее s/k и оба экстремума существуют; если нет, вывести no data вместо среднего и экстремумов. Нулевая сумма при k &gt; 0 допустима и даёт нулевое среднее. Основная программа принимает x &gt;= 0, копия x &gt; 0. Иное условие в других задачах указано отдельно. Ввод корректных целых заранее подготовлен; обработка ошибок ввода не входит в час. Модель: Другой вход n = 3, значения -5, 6, 2 при x &gt;= 0. Первое прочитанное -5 отклонено: i увеличился, k остался 0. Начальные low/high ещё не результат. Только 6 становится первым принятым, low = high = 6. После 2 минимум 2, максимум 6. Нельзя брать первый прочитанный -5 как минимум выбранных. До звонка проверить Python 3, сохранение своих .py, консольный ввод отдельных строк и права папок. Каждый дополняет две TODO-строки, сохраняет исходный файл и копию с другим условием, выполняет три запуска. При 15 ПК: 1 минута инструкции + 6 первый ученик + 6 второй + 1 личная сверка; ожидающий готовит прогнозы и полные вводы. При 30 ПК параллельно. У класса 60 личных .py и 90 запусков; полный код уже дан, переписывать его не нужно. Вводы короткие и заранее видны. Установок, пакетов, аккаунтов и доступа к датчикам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https://docs.python.org/3/library/functions.html#input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Все схемы потока, счётчиков и итогов оригинальны. Карточки показывают объявленный порядок входа, а не хранимый в программе список. n задаёт число значений, i считает прочитанные, k — принятые. Начальные low/high не объявляются результатом до первого принятого. Результаты расчётные и не выдаются за наблюдения учеников.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11.</a:t>
            </a:r>
          </a:p>
          <a:p>
            <a:r>
              <a:rPr lang="ru-RU"/>
              <a:t>Место в сценарии: 13–16 мин.</a:t>
            </a:r>
          </a:p>
          <a:p>
            <a:r>
              <a:rPr lang="ru-RU"/>
              <a:t>Вопрос: Нули могут быть приняты.</a:t>
            </a:r>
          </a:p>
          <a:p>
            <a:r>
              <a:rPr lang="ru-RU"/>
              <a:t>Памятка: Сначала вводится целое n от 0 до 8, затем ровно n целых значений, каждое отдельной строкой. Число n задаёт длину потока и не является его элементом. Ноль среди значений — обычное данное. Держать текущее x и переменные итогов; весь список не сохранять. i считает все прочитанные значения, k — только принятые по условию. Для каждого x: прочитать; проверить условие; если принято, при k = 0 присвоить low = high = x, затем обновить минимум, максимум, сумму s = s+x и количество k = k+1. После любого x увеличить i вне if отбора, но внутри while. До первого принятого low и high ещё не имеют найденного значения: начальные нули — технические заполнители. В конце сначала проверить k &gt; 0. Если да, среднее s/k и оба экстремума существуют; если нет, вывести no data вместо среднего и экстремумов. Нулевая сумма при k &gt; 0 допустима и даёт нулевое среднее. Основная программа принимает x &gt;= 0, копия x &gt; 0. Иное условие в других задачах указано отдельно. Ввод корректных целых заранее подготовлен; обработка ошибок ввода не входит в час. Модель: Другой вход n = 3, значения -5, 6, 2 при x &gt;= 0. Первое прочитанное -5 отклонено: i увеличился, k остался 0. Начальные low/high ещё не результат. Только 6 становится первым принятым, low = high = 6. После 2 минимум 2, максимум 6. Нельзя брать первый прочитанный -5 как минимум выбранных. До звонка проверить Python 3, сохранение своих .py, консольный ввод отдельных строк и права папок. Каждый дополняет две TODO-строки, сохраняет исходный файл и копию с другим условием, выполняет три запуска. При 15 ПК: 1 минута инструкции + 6 первый ученик + 6 второй + 1 личная сверка; ожидающий готовит прогнозы и полные вводы. При 30 ПК параллельно. У класса 60 личных .py и 90 запусков; полный код уже дан, переписывать его не нужно. Вводы короткие и заранее видны. Установок, пакетов, аккаунтов и доступа к датчикам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https://docs.python.org/3/library/functions.html#input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Все схемы потока, счётчиков и итогов оригинальны. Карточки показывают объявленный порядок входа, а не хранимый в программе список. n задаёт число значений, i считает прочитанные, k — принятые. Начальные low/high не объявляются результатом до первого принятого. Результаты расчётные и не выдаются за наблюдения учеников.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12.</a:t>
            </a:r>
          </a:p>
          <a:p>
            <a:r>
              <a:rPr lang="ru-RU"/>
              <a:t>Место в сценарии: 16–20 мин.</a:t>
            </a:r>
          </a:p>
          <a:p>
            <a:r>
              <a:rPr lang="ru-RU"/>
              <a:t>Вопрос: Ввод n=2, затем 4 и 6. Каков фактический минимум?</a:t>
            </a:r>
          </a:p>
          <a:p>
            <a:r>
              <a:rPr lang="ru-RU"/>
              <a:t>Полное условие A2: В Python 3 сначала вводится n = 2, затем 4 и 6, каждое отдельной строкой. Все два значения принимаются. Ниже намеренно ошибочно ищут минимум. Какое число будет напечатано? Является ли оно минимумом входа? Объясни, каким правилом первого принятого значения исправить алгоритм; полный код переписывать не нужно.
```python
n = int(input())
i = 0
low = 0
while i &lt; n:
    x = int(input())
    if x &lt; low:
        low = x
    i = i+1
print(low)
``` Ключ: Напечатается 0: ни 4, ни 6 не меньше начального нуля. Это неверный минимум, во входе нуля нет; настоящий минимум 4. При первом принятом x присвоить low = x, далее обновлять только при x &lt; low. Если принятых нет, минимум не объявлять. Критерий: Обязательны фактический 0, настоящий минимум 4 с объяснением причины и правило инициализации low первым принятым значением. Полный новый код не требуется. Упоминание отсутствия результата при k = 0 принимается как полезное обобщение, но оно не запрошено и на оценку полноты ответа A2 не влияет. Помощь: Начальное значение не должно выдавать несуществующее входное число за найденный минимум. До звонка проверить Python 3, сохранение своих .py, консольный ввод отдельных строк и права папок. Каждый дополняет две TODO-строки, сохраняет исходный файл и копию с другим условием, выполняет три запуска. При 15 ПК: 1 минута инструкции + 6 первый ученик + 6 второй + 1 личная сверка; ожидающий готовит прогнозы и полные вводы. При 30 ПК параллельно. У класса 60 личных .py и 90 запусков; полный код уже дан, переписывать его не нужно. Вводы короткие и заранее видны. Установок, пакетов, аккаунтов и доступа к датчикам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https://docs.python.org/3/library/functions.html#input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Все схемы потока, счётчиков и итогов оригинальны. Карточки показывают объявленный порядок входа, а не хранимый в программе список. n задаёт число значений, i считает прочитанные, k — принятые. Начальные low/high не объявляются результатом до первого принятого. Результаты расчётные и не выдаются за наблюдения учеников.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13.</a:t>
            </a:r>
          </a:p>
          <a:p>
            <a:r>
              <a:rPr lang="ru-RU"/>
              <a:t>Место в сценарии: 16–20 мин.</a:t>
            </a:r>
          </a:p>
          <a:p>
            <a:r>
              <a:rPr lang="ru-RU"/>
              <a:t>Вопрос: При k = 0 найденного экстремума ещё нет.</a:t>
            </a:r>
          </a:p>
          <a:p>
            <a:r>
              <a:rPr lang="ru-RU"/>
              <a:t>Полное условие A2: В Python 3 сначала вводится n = 2, затем 4 и 6, каждое отдельной строкой. Все два значения принимаются. Ниже намеренно ошибочно ищут минимум. Какое число будет напечатано? Является ли оно минимумом входа? Объясни, каким правилом первого принятого значения исправить алгоритм; полный код переписывать не нужно.
```python
n = int(input())
i = 0
low = 0
while i &lt; n:
    x = int(input())
    if x &lt; low:
        low = x
    i = i+1
print(low)
``` Ключ: Напечатается 0: ни 4, ни 6 не меньше начального нуля. Это неверный минимум, во входе нуля нет; настоящий минимум 4. При первом принятом x присвоить low = x, далее обновлять только при x &lt; low. Если принятых нет, минимум не объявлять. Критерий: Обязательны фактический 0, настоящий минимум 4 с объяснением причины и правило инициализации low первым принятым значением. Полный новый код не требуется. Упоминание отсутствия результата при k = 0 принимается как полезное обобщение, но оно не запрошено и на оценку полноты ответа A2 не влияет. Помощь: Начальное значение не должно выдавать несуществующее входное число за найденный минимум. До звонка проверить Python 3, сохранение своих .py, консольный ввод отдельных строк и права папок. Каждый дополняет две TODO-строки, сохраняет исходный файл и копию с другим условием, выполняет три запуска. При 15 ПК: 1 минута инструкции + 6 первый ученик + 6 второй + 1 личная сверка; ожидающий готовит прогнозы и полные вводы. При 30 ПК параллельно. У класса 60 личных .py и 90 запусков; полный код уже дан, переписывать его не нужно. Вводы короткие и заранее видны. Установок, пакетов, аккаунтов и доступа к датчикам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https://docs.python.org/3/library/functions.html#input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Все схемы потока, счётчиков и итогов оригинальны. Карточки показывают объявленный порядок входа, а не хранимый в программе список. n задаёт число значений, i считает прочитанные, k — принятые. Начальные low/high не объявляются результатом до первого принятого. Результаты расчётные и не выдаются за наблюдения учеников.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14.</a:t>
            </a:r>
          </a:p>
          <a:p>
            <a:r>
              <a:rPr lang="ru-RU"/>
              <a:t>Место в сценарии: 20–34 мин.</a:t>
            </a:r>
          </a:p>
          <a:p>
            <a:r>
              <a:rPr lang="ru-RU"/>
              <a:t>Вопрос: Условие x &gt;= 0 и прибавление x. Полный файл уже дан.</a:t>
            </a:r>
          </a:p>
          <a:p>
            <a:r>
              <a:rPr lang="ru-RU"/>
              <a:t>Памятка: Сначала вводится целое n от 0 до 8, затем ровно n целых значений, каждое отдельной строкой. Число n задаёт длину потока и не является его элементом. Ноль среди значений — обычное данное. Держать текущее x и переменные итогов; весь список не сохранять. i считает все прочитанные значения, k — только принятые по условию. Для каждого x: прочитать; проверить условие; если принято, при k = 0 присвоить low = high = x, затем обновить минимум, максимум, сумму s = s+x и количество k = k+1. После любого x увеличить i вне if отбора, но внутри while. До первого принятого low и high ещё не имеют найденного значения: начальные нули — технические заполнители. В конце сначала проверить k &gt; 0. Если да, среднее s/k и оба экстремума существуют; если нет, вывести no data вместо среднего и экстремумов. Нулевая сумма при k &gt; 0 допустима и даёт нулевое среднее. Основная программа принимает x &gt;= 0, копия x &gt; 0. Иное условие в других задачах указано отдельно. Ввод корректных целых заранее подготовлен; обработка ошибок ввода не входит в час. Модель: Полный stream-starter.py уже читает n и ровно n значений без списка. Дополни условие и прибавляемое x, сохрани и исполни свой файл. В отдельной копии измени только &gt;= 0 на &gt; 0 и повтори тот же ввод. Затем снова запусти исходный файл с полностью отклонённым вводом. Для каждого запуска сначала прогноз двух строк, затем полный фактический ввод и вывод. До звонка проверить Python 3, сохранение своих .py, консольный ввод отдельных строк и права папок. Каждый дополняет две TODO-строки, сохраняет исходный файл и копию с другим условием, выполняет три запуска. При 15 ПК: 1 минута инструкции + 6 первый ученик + 6 второй + 1 личная сверка; ожидающий готовит прогнозы и полные вводы. При 30 ПК параллельно. У класса 60 личных .py и 90 запусков; полный код уже дан, переписывать его не нужно. Вводы короткие и заранее видны. Установок, пакетов, аккаунтов и доступа к датчикам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https://docs.python.org/3/library/functions.html#input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Все схемы потока, счётчиков и итогов оригинальны. Карточки показывают объявленный порядок входа, а не хранимый в программе список. n задаёт число значений, i считает прочитанные, k — принятые. Начальные low/high не объявляются результатом до первого принятого. Результаты расчётные и не выдаются за наблюдения учеников.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15.</a:t>
            </a:r>
          </a:p>
          <a:p>
            <a:r>
              <a:rPr lang="ru-RU"/>
              <a:t>Место в сценарии: 20–34 мин.</a:t>
            </a:r>
          </a:p>
          <a:p>
            <a:r>
              <a:rPr lang="ru-RU"/>
              <a:t>Вопрос: i = i+1 остаётся внутри while и вне if отбора.</a:t>
            </a:r>
          </a:p>
          <a:p>
            <a:r>
              <a:rPr lang="ru-RU"/>
              <a:t>Полное условие B1: Лично в заранее готовом Python 3 открой stream-starter.py. Полное чтение и обновление экстремумов подготовлены. Две строки TODO: замени False условием x &gt;= 0, а s = s+0 — строкой s = s+x. Сохрани двоеточие, отступы и остальные строки.
До первого запуска запиши прогноз двух строк вывода. Сохрани свой stream_A.py/stream_B.py в личную папку и запусти именно сохранённый файл. Вводи по одной строке, каждый раз Enter: сначала 5, затем 4, -1, 8, 0, 3. Это n и пять значений, не шесть значений. Запиши фактический вывод: первая строка s и k, вторая среднее, минимум, максимум.
Сохрани отдельную копию positive_A.py/positive_B.py. Измени только условие отбора на x &gt; 0. С тем же вводом снова запиши прогноз, сохрани, запусти копию и сравни: почему изменились количество, среднее и минимум, а сумма и максимум сохранились?
В третий раз запусти свой исходный stream_A.py/stream_B.py без правки кода. Вводи отдельными строками 3, затем -4, -1, -2. Сначала прогноз, затем фактические две строки. У каждого два своих файла и три реальных запуска; запиши имена/папку, полные вводы, прогнозы, наблюдения и объяснение проверки пустого отбора. Ключ: Правки if x &gt;= 0: и s = s+x. Первый запуск: строка 15 4; затем 3.75 0 8. В копии if x &gt; 0:; тот же ввод даёт 15 3; затем 5.0 3 8. Исключён ноль: сумма та же, k меньше на 1, среднее 15/3 вместо 15/4, минимум теперь 3; максимум по-прежнему 8. Третий запуск исходного файла: 0 0, затем no data; среднего и экстремумов нет. Нужны собственные сохранённые файлы, полные вводы и фактические выводы, а не переписанные ключи. Критерий: У каждого два своих сохранённых .py, три запуска с полными вводами и двумя строками фактического вывода, прогнозы и объяснение роли нуля/пустого отбора. Бумага или чужой показ цифровое действие не заменяют. Помощь: Если окно ждёт, введи очередную строку по протоколу: сначала n, затем ровно n целых. Проверь путь и сохранение копии. Чтение x и i = i+1 находятся вне условия отбора. До звонка проверить Python 3, сохранение своих .py, консольный ввод отдельных строк и права папок. Каждый дополняет две TODO-строки, сохраняет исходный файл и копию с другим условием, выполняет три запуска. При 15 ПК: 1 минута инструкции + 6 первый ученик + 6 второй + 1 личная сверка; ожидающий готовит прогнозы и полные вводы. При 30 ПК параллельно. У класса 60 личных .py и 90 запусков; полный код уже дан, переписывать его не нужно. Вводы короткие и заранее видны. Установок, пакетов, аккаунтов и доступа к датчикам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https://docs.python.org/3/library/functions.html#input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Все схемы потока, счётчиков и итогов оригинальны. Карточки показывают объявленный порядок входа, а не хранимый в программе список. n задаёт число значений, i считает прочитанные, k — принятые. Начальные low/high не объявляются результатом до первого принятого. Результаты расчётные и не выдаются за наблюдения учеников.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16.</a:t>
            </a:r>
          </a:p>
          <a:p>
            <a:r>
              <a:rPr lang="ru-RU"/>
              <a:t>Место в сценарии: 20–34 мин.</a:t>
            </a:r>
          </a:p>
          <a:p>
            <a:r>
              <a:rPr lang="ru-RU"/>
              <a:t>Вопрос: Два своих файла, три своих запуска.</a:t>
            </a:r>
          </a:p>
          <a:p>
            <a:r>
              <a:rPr lang="ru-RU"/>
              <a:t>Полное условие B1: Лично в заранее готовом Python 3 открой stream-starter.py. Полное чтение и обновление экстремумов подготовлены. Две строки TODO: замени False условием x &gt;= 0, а s = s+0 — строкой s = s+x. Сохрани двоеточие, отступы и остальные строки.
До первого запуска запиши прогноз двух строк вывода. Сохрани свой stream_A.py/stream_B.py в личную папку и запусти именно сохранённый файл. Вводи по одной строке, каждый раз Enter: сначала 5, затем 4, -1, 8, 0, 3. Это n и пять значений, не шесть значений. Запиши фактический вывод: первая строка s и k, вторая среднее, минимум, максимум.
Сохрани отдельную копию positive_A.py/positive_B.py. Измени только условие отбора на x &gt; 0. С тем же вводом снова запиши прогноз, сохрани, запусти копию и сравни: почему изменились количество, среднее и минимум, а сумма и максимум сохранились?
В третий раз запусти свой исходный stream_A.py/stream_B.py без правки кода. Вводи отдельными строками 3, затем -4, -1, -2. Сначала прогноз, затем фактические две строки. У каждого два своих файла и три реальных запуска; запиши имена/папку, полные вводы, прогнозы, наблюдения и объяснение проверки пустого отбора. Ключ: Правки if x &gt;= 0: и s = s+x. Первый запуск: строка 15 4; затем 3.75 0 8. В копии if x &gt; 0:; тот же ввод даёт 15 3; затем 5.0 3 8. Исключён ноль: сумма та же, k меньше на 1, среднее 15/3 вместо 15/4, минимум теперь 3; максимум по-прежнему 8. Третий запуск исходного файла: 0 0, затем no data; среднего и экстремумов нет. Нужны собственные сохранённые файлы, полные вводы и фактические выводы, а не переписанные ключи. Критерий: У каждого два своих сохранённых .py, три запуска с полными вводами и двумя строками фактического вывода, прогнозы и объяснение роли нуля/пустого отбора. Бумага или чужой показ цифровое действие не заменяют. Помощь: Если окно ждёт, введи очередную строку по протоколу: сначала n, затем ровно n целых. Проверь путь и сохранение копии. Чтение x и i = i+1 находятся вне условия отбора. До звонка проверить Python 3, сохранение своих .py, консольный ввод отдельных строк и права папок. Каждый дополняет две TODO-строки, сохраняет исходный файл и копию с другим условием, выполняет три запуска. При 15 ПК: 1 минута инструкции + 6 первый ученик + 6 второй + 1 личная сверка; ожидающий готовит прогнозы и полные вводы. При 30 ПК параллельно. У класса 60 личных .py и 90 запусков; полный код уже дан, переписывать его не нужно. Вводы короткие и заранее видны. Установок, пакетов, аккаунтов и доступа к датчикам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https://docs.python.org/3/library/functions.html#input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Все схемы потока, счётчиков и итогов оригинальны. Карточки показывают объявленный порядок входа, а не хранимый в программе список. n задаёт число значений, i считает прочитанные, k — принятые. Начальные low/high не объявляются результатом до первого принятого. Результаты расчётные и не выдаются за наблюдения учеников.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17.</a:t>
            </a:r>
          </a:p>
          <a:p>
            <a:r>
              <a:rPr lang="ru-RU"/>
              <a:t>Место в сценарии: 34–37 мин.</a:t>
            </a:r>
          </a:p>
          <a:p>
            <a:r>
              <a:rPr lang="ru-RU"/>
              <a:t>Вопрос: Сначала определить принятые числа.</a:t>
            </a:r>
          </a:p>
          <a:p>
            <a:r>
              <a:rPr lang="ru-RU"/>
              <a:t>Полное условие AI1: Вымышленный ИИ утверждает: «Если сумма равна нулю, среднее всегда равно нулю. Для максимума можно всегда оставить начальный high = 0 и только сравнивать с ним». Проверь обе фразы. Первый случай: n = 2, значения -3, -1, отбор x &gt;= 0. Второй: n = 2, значения -4, -2, отбор x &lt; 0. Ключ: В первом случае не принято ни одного: s = 0, k = 0, среднего нет. Нулевая сумма сама по себе ничего не доказывает; нужен k &gt; 0. Во втором приняты оба отрицательных, максимум -2; начальный 0 не из входа и ошибочен, если не заменить его первым принятым -4. Критерий: Верный результат и конкретное основание из условия; принимаются эквивалентные обоснованные формулировки. Помощь: Условия в двух случаях различаются и указаны явно. Сначала найди принятые числа, затем проверь наличие результата. До звонка проверить Python 3, сохранение своих .py, консольный ввод отдельных строк и права папок. Каждый дополняет две TODO-строки, сохраняет исходный файл и копию с другим условием, выполняет три запуска. При 15 ПК: 1 минута инструкции + 6 первый ученик + 6 второй + 1 личная сверка; ожидающий готовит прогнозы и полные вводы. При 30 ПК параллельно. У класса 60 личных .py и 90 запусков; полный код уже дан, переписывать его не нужно. Вводы короткие и заранее видны. Установок, пакетов, аккаунтов и доступа к датчикам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https://docs.python.org/3/library/functions.html#input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18.</a:t>
            </a:r>
          </a:p>
          <a:p>
            <a:r>
              <a:rPr lang="ru-RU"/>
              <a:t>Место в сценарии: 34–37 мин.</a:t>
            </a:r>
          </a:p>
          <a:p>
            <a:r>
              <a:rPr lang="ru-RU"/>
              <a:t>Вопрос: Первое принятое задаёт начало экстремумов.</a:t>
            </a:r>
          </a:p>
          <a:p>
            <a:r>
              <a:rPr lang="ru-RU"/>
              <a:t>Полное условие AI1: Вымышленный ИИ утверждает: «Если сумма равна нулю, среднее всегда равно нулю. Для максимума можно всегда оставить начальный high = 0 и только сравнивать с ним». Проверь обе фразы. Первый случай: n = 2, значения -3, -1, отбор x &gt;= 0. Второй: n = 2, значения -4, -2, отбор x &lt; 0. Ключ: В первом случае не принято ни одного: s = 0, k = 0, среднего нет. Нулевая сумма сама по себе ничего не доказывает; нужен k &gt; 0. Во втором приняты оба отрицательных, максимум -2; начальный 0 не из входа и ошибочен, если не заменить его первым принятым -4. Критерий: Верный результат и конкретное основание из условия; принимаются эквивалентные обоснованные формулировки. Помощь: Условия в двух случаях различаются и указаны явно. Сначала найди принятые числа, затем проверь наличие результата. До звонка проверить Python 3, сохранение своих .py, консольный ввод отдельных строк и права папок. Каждый дополняет две TODO-строки, сохраняет исходный файл и копию с другим условием, выполняет три запуска. При 15 ПК: 1 минута инструкции + 6 первый ученик + 6 второй + 1 личная сверка; ожидающий готовит прогнозы и полные вводы. При 30 ПК параллельно. У класса 60 личных .py и 90 запусков; полный код уже дан, переписывать его не нужно. Вводы короткие и заранее видны. Установок, пакетов, аккаунтов и доступа к датчикам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https://docs.python.org/3/library/functions.html#input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19.</a:t>
            </a:r>
          </a:p>
          <a:p>
            <a:r>
              <a:rPr lang="ru-RU"/>
              <a:t>Место в сценарии: 40–44 мин.</a:t>
            </a:r>
          </a:p>
          <a:p>
            <a:r>
              <a:rPr lang="ru-RU"/>
              <a:t>Вопрос: Полные условия заранее; ключи после сбора.</a:t>
            </a:r>
          </a:p>
          <a:p>
            <a:r>
              <a:rPr lang="ru-RU"/>
              <a:t>Четыре полные минуты индивидуально. Условия заранее на бумаге, проекцию выключить. Памятка и разобранные модели разрешены. Учитель не даёт общих или адресных учебных подсказок. Сбор после четырёх минут. Ключи ТОЛЬКО ПОСЛЕ СБОРА: E1: s = 6, k = 1; среднее 6. Ноль по строгому &gt; 0 не принят. Критерий: 2 балла: верная пара s = 6, k = 1 (1 балл); среднее 6 (ещё 1). 1 балл за один компонент, 0 — ни одного. Экстремумы и дополнительное объяснение не запрошены. E2: k = 2, среднее определено и равно 0/2 = 0. Это не пустой отбор. Критерий: 2 балла: k = 2 (1 балл); среднее определено и равно 0 (ещё 1). 1 балл за один компонент, 0 — ни одного. E3: Читать x не нужно: while i &lt; n сразу ложен. k = 0, среднего и экстремумов нет; программа выводит 0 0 и no data. Критерий: 2 балла: ни одного дополнительного чтения x (1 балл); среднего и экстремумов нет (ещё 1). 1 балл за один компонент, 0 — ни одного. Точный текст no data не обязателен, если отсутствие результатов указано явно. До звонка проверить Python 3, сохранение своих .py, консольный ввод отдельных строк и права папок. Каждый дополняет две TODO-строки, сохраняет исходный файл и копию с другим условием, выполняет три запуска. При 15 ПК: 1 минута инструкции + 6 первый ученик + 6 второй + 1 личная сверка; ожидающий готовит прогнозы и полные вводы. При 30 ПК параллельно. У класса 60 личных .py и 90 запусков; полный код уже дан, переписывать его не нужно. Вводы короткие и заранее видны. Установок, пакетов, аккаунтов и доступа к датчикам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https://docs.python.org/3/library/functions.html#input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20.</a:t>
            </a:r>
          </a:p>
          <a:p>
            <a:r>
              <a:rPr lang="ru-RU"/>
              <a:t>Место в сценарии: 44–45 мин.</a:t>
            </a:r>
          </a:p>
          <a:p>
            <a:r>
              <a:rPr lang="ru-RU"/>
              <a:t>Вопрос: На бумаге; ноль не останавливает чтение.</a:t>
            </a:r>
          </a:p>
          <a:p>
            <a:r>
              <a:rPr lang="ru-RU"/>
              <a:t>Полное условие H1: Дома 5–7 минут на бумаге: n = 4, затем -1, 2, 0, 6. Принимаются x &gt;= 0. Запиши принятые числа, s, k, среднее, минимум и максимум. Объясни, почему ноль нельзя считать признаком окончания именно этого потока. ПК не нужен. Ключ: Приняты 2, 0, 6: s = 8, k = 3, среднее 8/3 (примерно 2,67), low = 0, high = 6. Конец определяется n = 4, а не нулём; после 0 ещё читается 6. Критерий: Верный результат и конкретное основание из условия; принимаются эквивалентные обоснованные формулировки. Помощь: Отдели правило остановки чтения от условия отбора. До звонка проверить Python 3, сохранение своих .py, консольный ввод отдельных строк и права папок. Каждый дополняет две TODO-строки, сохраняет исходный файл и копию с другим условием, выполняет три запуска. При 15 ПК: 1 минута инструкции + 6 первый ученик + 6 второй + 1 личная сверка; ожидающий готовит прогнозы и полные вводы. При 30 ПК параллельно. У класса 60 личных .py и 90 запусков; полный код уже дан, переписывать его не нужно. Вводы короткие и заранее видны. Установок, пакетов, аккаунтов и доступа к датчикам нет.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https://docs.python.org/3/library/functions.html#input</a:t>
            </a:r>
          </a:p>
          <a:p>
            <a:r>
              <a:rPr lang="ru-RU"/>
              <a:t>https://docs.python.org/3/reference/compound_stmts.html#the-while-statement</a:t>
            </a:r>
          </a:p>
          <a:p>
            <a:r>
              <a:rPr lang="ru-RU"/>
              <a:t>https://docs.python.org/3/tutorial/controlflow.html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Все схемы потока, счётчиков и итогов оригинальны. Карточки показывают объявленный порядок входа, а не хранимый в программе список. n задаёт число значений, i считает прочитанные, k — принятые. Начальные low/high не объявляются результатом до первого принятого. Результаты расчётные и не выдаются за наблюдения учеников.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Другой пример потока: -2, 3, 1 поступают по одному; программа обновляет сводку и не хранит весь список.">
            <a:extLst>
              <a:ext uri="{FF2B5EF4-FFF2-40B4-BE49-F238E27FC236}">
                <a16:creationId xmlns:a16="http://schemas.microsoft.com/office/drawing/2014/main" id="{5DF9D32B-BD66-1CF5-01F4-D172562BCC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458183"/>
            <a:ext cx="5314950" cy="3475160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C000060E-4969-9A62-F007-97F2D34F97F2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9900">
                <a:solidFill>
                  <a:srgbClr val="121518"/>
                </a:solidFill>
                <a:latin typeface="Impact" panose="020B0806030902050204" pitchFamily="34" charset="0"/>
              </a:rPr>
              <a:t>ЧИСЛА ПО ОДНОМУ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9EFCEC75-D5E7-DB33-06CF-521E98C9481E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Прочитать. Отобрать. Обновить итог.
Не хранить весь поток.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217A8C4B-F228-2BA5-405E-9569EA0D71ED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0CD9B3A8-B7A6-734B-6DA8-ABB5F4529E34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A9BAB64A-4A01-E20D-E6FA-37214A7C8061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9 класс</a:t>
            </a:r>
          </a:p>
        </p:txBody>
      </p:sp>
    </p:spTree>
    <p:extLst>
      <p:ext uri="{BB962C8B-B14F-4D97-AF65-F5344CB8AC3E}">
        <p14:creationId xmlns:p14="http://schemas.microsoft.com/office/powerpoint/2010/main" val="25752668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06D5604A-4000-0412-C4CB-A8B1DD82011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S0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F6CC436-2822-E37B-4A2A-FDB85B1C1E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body">
            <a:extLst>
              <a:ext uri="{FF2B5EF4-FFF2-40B4-BE49-F238E27FC236}">
                <a16:creationId xmlns:a16="http://schemas.microsoft.com/office/drawing/2014/main" id="{9CBD6C85-0360-A346-4F94-C07683ED04F0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= 3; затем -2, 0, 5.
Остановиться на нуле?</a:t>
            </a:r>
          </a:p>
        </p:txBody>
      </p:sp>
      <p:sp>
        <p:nvSpPr>
          <p:cNvPr id="25" name="question">
            <a:extLst>
              <a:ext uri="{FF2B5EF4-FFF2-40B4-BE49-F238E27FC236}">
                <a16:creationId xmlns:a16="http://schemas.microsoft.com/office/drawing/2014/main" id="{FBC4E190-B9D1-FEE5-FE15-5293FD7FAA77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Конец по n; ноль — обычное данное.</a:t>
            </a:r>
          </a:p>
        </p:txBody>
      </p:sp>
      <p:sp>
        <p:nvSpPr>
          <p:cNvPr id="26" name="brand">
            <a:extLst>
              <a:ext uri="{FF2B5EF4-FFF2-40B4-BE49-F238E27FC236}">
                <a16:creationId xmlns:a16="http://schemas.microsoft.com/office/drawing/2014/main" id="{EE5B4670-137D-8A93-7E76-C23AA0FD013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age">
            <a:extLst>
              <a:ext uri="{FF2B5EF4-FFF2-40B4-BE49-F238E27FC236}">
                <a16:creationId xmlns:a16="http://schemas.microsoft.com/office/drawing/2014/main" id="{645287BF-FAA2-A0B1-589A-958357DF605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5455674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A81ADC63-EEFA-07ED-E3F8-0CD72F05E11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Правило одного прохода</a:t>
            </a:r>
          </a:p>
        </p:txBody>
      </p:sp>
      <p:pic>
        <p:nvPicPr>
          <p:cNvPr id="16" name="illustration" descr="n и i — задано и прочитано; s и k — сумма и количество принятых; low и high — экстремумы при k больше нуля; x — текущее.">
            <a:extLst>
              <a:ext uri="{FF2B5EF4-FFF2-40B4-BE49-F238E27FC236}">
                <a16:creationId xmlns:a16="http://schemas.microsoft.com/office/drawing/2014/main" id="{7056FF86-3837-62BD-990C-D19DE94E08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23F3DF64-F066-6D96-5B3E-B9F10254607E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Читать → отбирать → обновлять итог.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331B6B84-91C5-322A-D441-80C3334B90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0070898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2983163445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3867318799"/>
                    </a:ext>
                  </a:extLst>
                </a:gridCol>
              </a:tblGrid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Счётчик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Назначение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0773701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i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Все прочитанные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8329301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k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Только принятые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6482308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F97647B4-11B8-37DA-DBCA-01837467A24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После заголовка ровно n чтений.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BA809C0B-D824-EFDD-9C55-5DC0647B9710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D4D5CA6F-2AEA-9E5A-8501-954E12E94A7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2848832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2CF9D2F8-42C6-F70F-2079-3814CFB48A1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Чтение и продвижение</a:t>
            </a:r>
          </a:p>
        </p:txBody>
      </p:sp>
      <p:pic>
        <p:nvPicPr>
          <p:cNvPr id="16" name="illustration" descr="Другой пример: -2 отклонено, 3 начинает минимум и максимум, после 1 сумма4, количество2, минимум1, максимум3.">
            <a:extLst>
              <a:ext uri="{FF2B5EF4-FFF2-40B4-BE49-F238E27FC236}">
                <a16:creationId xmlns:a16="http://schemas.microsoft.com/office/drawing/2014/main" id="{E0237751-6CC1-A24A-901A-3AF60F811F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editable-code-background">
            <a:extLst>
              <a:ext uri="{FF2B5EF4-FFF2-40B4-BE49-F238E27FC236}">
                <a16:creationId xmlns:a16="http://schemas.microsoft.com/office/drawing/2014/main" id="{D8AC306B-D5CC-017C-28A6-066BD8EB9D7B}"/>
              </a:ext>
            </a:extLst>
          </p:cNvPr>
          <p:cNvSpPr/>
          <p:nvPr/>
        </p:nvSpPr>
        <p:spPr>
          <a:xfrm>
            <a:off x="590550" y="2238375"/>
            <a:ext cx="5410200" cy="3286125"/>
          </a:xfrm>
          <a:prstGeom prst="rect">
            <a:avLst/>
          </a:prstGeom>
          <a:solidFill>
            <a:srgbClr val="EDF0F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editable-python-code">
            <a:extLst>
              <a:ext uri="{FF2B5EF4-FFF2-40B4-BE49-F238E27FC236}">
                <a16:creationId xmlns:a16="http://schemas.microsoft.com/office/drawing/2014/main" id="{F0445C87-4C31-F9B4-987B-9F4A174CEFBE}"/>
              </a:ext>
            </a:extLst>
          </p:cNvPr>
          <p:cNvSpPr txBox="1"/>
          <p:nvPr/>
        </p:nvSpPr>
        <p:spPr>
          <a:xfrm>
            <a:off x="752475" y="2390775"/>
            <a:ext cx="5086350" cy="297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1950">
                <a:solidFill>
                  <a:srgbClr val="121518"/>
                </a:solidFill>
                <a:latin typeface="Consolas" panose="020B0609020204030204" pitchFamily="49" charset="0"/>
              </a:rPr>
              <a:t>n = int(input())
i = 0
while i &lt; n:
    x = int(input())
    # </a:t>
            </a:r>
            <a:r>
              <a:rPr lang="ru-RU" sz="1950">
                <a:solidFill>
                  <a:srgbClr val="121518"/>
                </a:solidFill>
                <a:latin typeface="Consolas" panose="020B0609020204030204" pitchFamily="49" charset="0"/>
              </a:rPr>
              <a:t>готовая обработка </a:t>
            </a:r>
            <a:r>
              <a:rPr lang="en-US" sz="1950">
                <a:solidFill>
                  <a:srgbClr val="121518"/>
                </a:solidFill>
                <a:latin typeface="Consolas" panose="020B0609020204030204" pitchFamily="49" charset="0"/>
              </a:rPr>
              <a:t>x
    i = i+1</a:t>
            </a:r>
            <a:endParaRPr lang="ru-RU" sz="1950">
              <a:solidFill>
                <a:srgbClr val="121518"/>
              </a:solidFill>
              <a:latin typeface="Consolas" panose="020B0609020204030204" pitchFamily="49" charset="0"/>
            </a:endParaRPr>
          </a:p>
        </p:txBody>
      </p:sp>
      <p:sp>
        <p:nvSpPr>
          <p:cNvPr id="19" name="question">
            <a:extLst>
              <a:ext uri="{FF2B5EF4-FFF2-40B4-BE49-F238E27FC236}">
                <a16:creationId xmlns:a16="http://schemas.microsoft.com/office/drawing/2014/main" id="{9B52B933-2F31-1673-F6F0-991288BD10E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увеличивается и для отклонённых.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9CD5B75A-6AF8-6647-E25F-13D9B7A7D6F1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8CBA3C06-6E90-E606-B02A-E104268B9F25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9238007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CCA89A29-2A9A-B99D-A76D-3A9ADFB2B6D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Вход C1: n4, затем2,-1,0,4; отбор x&gt;=0, итоги не показаны.">
            <a:extLst>
              <a:ext uri="{FF2B5EF4-FFF2-40B4-BE49-F238E27FC236}">
                <a16:creationId xmlns:a16="http://schemas.microsoft.com/office/drawing/2014/main" id="{2165EF34-AC31-17C2-E23C-3C7354A26F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244C3C34-6870-3CF2-6005-CE63B42AE200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= 4; затем 2, -1, 0, 4.
Отбор x &gt;= 0. Пять итогов.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EE8A17EF-8D73-A27E-0084-DDC89732740B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своя сводка.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73572B73-6641-2636-1C86-C957F5EEA4C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7EC79E2E-AEEB-954D-EA45-BDBC232FADC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941092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AA3248AE-7B89-43EA-765E-7A5B9D43A55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Разбор C1: сумма6, количество3, среднее2, минимум0, максимум4.">
            <a:extLst>
              <a:ext uri="{FF2B5EF4-FFF2-40B4-BE49-F238E27FC236}">
                <a16:creationId xmlns:a16="http://schemas.microsoft.com/office/drawing/2014/main" id="{E851F997-C276-1691-A52D-ABF85B9F0C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0ECF554D-89CF-2F42-E828-284A71779FF8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2F89E70B-772F-C997-C73B-748E18E694AD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 = 6; k = 3; среднее 2.
low = 0; high = 4.</a:t>
            </a:r>
            <a:endParaRPr lang="ru-RU" sz="2550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D70799B9-7892-8C3F-D579-2B933C98A50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Приняты 2, 0, 4; -1 только прочитан.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7EAA86A0-8FAC-9528-31D5-91E4B6B5124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97ECFA79-CE97-6744-00B0-855AF62226C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6558857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F8A5E54D-62FC-72B5-D669-2BE9C5AD30E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llustration" descr="Вход A1: n4, затем5,-2,0,3, условие x&gt;=0; нужна своя трасса, ответов нет.">
            <a:extLst>
              <a:ext uri="{FF2B5EF4-FFF2-40B4-BE49-F238E27FC236}">
                <a16:creationId xmlns:a16="http://schemas.microsoft.com/office/drawing/2014/main" id="{3FE4595A-566F-9D4F-E39F-8A3061E1F9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84A5EBEC-35F0-E767-6B78-018D44C7B98B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= 4; затем 5, -2, 0, 3.
После каждого: i, s, k, low, high.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5FCFE99E-3D3B-DE52-2DFB-9626C5E2629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Отбор x &gt;= 0. Не спутай два счётчика.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1234F971-01A5-7F85-2ACB-E79FE55A031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10938292-9D5E-98C2-C626-07DBB90E796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9044133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92DA9A02-CDC5-D7A6-D311-78D681C84D3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Разбор A1: после четырёх чтений i4, сумма8, количество3, минимум0, максимум5; отклонённое -2 не меняет отобранные итоги.">
            <a:extLst>
              <a:ext uri="{FF2B5EF4-FFF2-40B4-BE49-F238E27FC236}">
                <a16:creationId xmlns:a16="http://schemas.microsoft.com/office/drawing/2014/main" id="{91D09719-1FE2-7C63-9E46-7396E19F25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reveal-accent">
            <a:extLst>
              <a:ext uri="{FF2B5EF4-FFF2-40B4-BE49-F238E27FC236}">
                <a16:creationId xmlns:a16="http://schemas.microsoft.com/office/drawing/2014/main" id="{5E581CF2-2D6D-4BB2-A8FE-2502272F3C58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21599A94-FE6A-C5B3-CF5C-FB65C0662123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Итог i = 4, s = 8, k = 3.
low = 0, high = 5; среднее 8/3.</a:t>
            </a:r>
            <a:endParaRPr lang="ru-RU" sz="2550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A8308D3D-77AE-3345-C895-D400EC5D5F8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Отрицательное прочитано, но не принято.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9D4E146B-36E2-D368-6C9B-911EE09CDDBD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07A0CBE3-B03F-9414-6759-5F5B503E4AF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30481159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AC884CF1-C259-97BA-7A5F-9E88896BD64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экрана</a:t>
            </a:r>
          </a:p>
        </p:txBody>
      </p:sp>
      <p:pic>
        <p:nvPicPr>
          <p:cNvPr id="14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C5848ECF-610E-E1D3-A39C-3DDA2C2D3F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C7E3DAE1-5510-37F9-4462-9D2929F5A4A5}"/>
              </a:ext>
            </a:extLst>
          </p:cNvPr>
          <p:cNvSpPr txBox="1"/>
          <p:nvPr/>
        </p:nvSpPr>
        <p:spPr>
          <a:xfrm>
            <a:off x="685800" y="2266950"/>
            <a:ext cx="5219700" cy="22669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Убери проекцию. Отведи взгляд.
Смени позу. Без заданий.</a:t>
            </a:r>
          </a:p>
        </p:txBody>
      </p:sp>
      <p:sp>
        <p:nvSpPr>
          <p:cNvPr id="16" name="pause-note">
            <a:extLst>
              <a:ext uri="{FF2B5EF4-FFF2-40B4-BE49-F238E27FC236}">
                <a16:creationId xmlns:a16="http://schemas.microsoft.com/office/drawing/2014/main" id="{F6C0AB52-68E6-2AC4-7E86-E04DE20D9715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B87D2A6D-5F94-CAD7-2873-079B8BEEECC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3A852EAC-0748-DCCC-ADFD-6D3D2412C26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9122469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C0C579A3-F7FC-9311-2497-1B0976B61E5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Первое принятое значение</a:t>
            </a:r>
          </a:p>
        </p:txBody>
      </p:sp>
      <p:pic>
        <p:nvPicPr>
          <p:cNvPr id="11" name="illustration" descr="Другой пример: -5 только прочитано, 6 становится первым принятым, после2 минимум2 и максимум6.">
            <a:extLst>
              <a:ext uri="{FF2B5EF4-FFF2-40B4-BE49-F238E27FC236}">
                <a16:creationId xmlns:a16="http://schemas.microsoft.com/office/drawing/2014/main" id="{AD3BB283-D0E0-C7B2-B6FE-4E68DCB862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271850B1-5A0D-968C-3D2E-C942621BDA04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k = 0: low = x; high = x.
Затем сравнивать и увеличивать k.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D525DF92-306B-BE27-4647-421B4EE07CC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Первое прочитанное может быть отклонено.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B1AD94B8-BDF4-FA91-AF66-26102403F1E1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1EB73924-6B5F-FFA8-1BDA-F769BAA858B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541691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445700CA-802D-1226-363C-D7BC210DE36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Ноль суммы — не пустота</a:t>
            </a:r>
          </a:p>
        </p:txBody>
      </p:sp>
      <p:pic>
        <p:nvPicPr>
          <p:cNvPr id="16" name="illustration" descr="Два принятых нуля дают s0,k2,среднее0; при отсутствии принятых s0,k0 и среднего нет.">
            <a:extLst>
              <a:ext uri="{FF2B5EF4-FFF2-40B4-BE49-F238E27FC236}">
                <a16:creationId xmlns:a16="http://schemas.microsoft.com/office/drawing/2014/main" id="{30AEE8F0-4A15-68FD-0118-5BF9FA1EFA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0F16B059-F467-748F-0C19-26AC8C78D741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Наличие результата определяет </a:t>
            </a:r>
            <a:r>
              <a:rPr lang="en-US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k.</a:t>
            </a:r>
            <a:endParaRPr lang="ru-RU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AE7F04F1-7D74-8943-0ECD-FCD6C20295C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8948891"/>
              </p:ext>
            </p:extLst>
          </p:nvPr>
        </p:nvGraphicFramePr>
        <p:xfrm>
          <a:off x="685800" y="2390775"/>
          <a:ext cx="52197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1527648460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1755601965"/>
                    </a:ext>
                  </a:extLst>
                </a:gridCol>
              </a:tblGrid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Принятые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Среднее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7803283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0, 0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0, так как k = 2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179622"/>
                  </a:ext>
                </a:extLst>
              </a:tr>
              <a:tr h="10668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Нет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Не определено, </a:t>
                      </a:r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k = 0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62718814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E18C0829-4328-9A60-FBD4-3063BC148B00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Нули могут быть приняты.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A1CB2609-53DF-F69D-34F7-C745DD3471E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3A4B9685-1790-A0E1-4522-A97E3930107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6576335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62F3091D-7141-990F-F9EF-C893B7F9A58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Вход A2: n2, затем4 и6, все приняты; нужно проверить начальный low0, ответ не показан.">
            <a:extLst>
              <a:ext uri="{FF2B5EF4-FFF2-40B4-BE49-F238E27FC236}">
                <a16:creationId xmlns:a16="http://schemas.microsoft.com/office/drawing/2014/main" id="{2C2F9C41-38AA-0BA8-4E37-CAF9D3D9B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editable-code-background">
            <a:extLst>
              <a:ext uri="{FF2B5EF4-FFF2-40B4-BE49-F238E27FC236}">
                <a16:creationId xmlns:a16="http://schemas.microsoft.com/office/drawing/2014/main" id="{41587BE3-F8E0-70B0-F73D-C499C552EA1A}"/>
              </a:ext>
            </a:extLst>
          </p:cNvPr>
          <p:cNvSpPr/>
          <p:nvPr/>
        </p:nvSpPr>
        <p:spPr>
          <a:xfrm>
            <a:off x="590550" y="2238375"/>
            <a:ext cx="5410200" cy="3286125"/>
          </a:xfrm>
          <a:prstGeom prst="rect">
            <a:avLst/>
          </a:prstGeom>
          <a:solidFill>
            <a:srgbClr val="EDF0F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editable-python-code">
            <a:extLst>
              <a:ext uri="{FF2B5EF4-FFF2-40B4-BE49-F238E27FC236}">
                <a16:creationId xmlns:a16="http://schemas.microsoft.com/office/drawing/2014/main" id="{F27FB0F3-017F-4260-6D7B-FC37A66E39D5}"/>
              </a:ext>
            </a:extLst>
          </p:cNvPr>
          <p:cNvSpPr txBox="1"/>
          <p:nvPr/>
        </p:nvSpPr>
        <p:spPr>
          <a:xfrm>
            <a:off x="752475" y="2390775"/>
            <a:ext cx="5086350" cy="297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1950">
                <a:solidFill>
                  <a:srgbClr val="121518"/>
                </a:solidFill>
                <a:latin typeface="Consolas" panose="020B0609020204030204" pitchFamily="49" charset="0"/>
              </a:rPr>
              <a:t>n = int(input())
i = 0
low = 0
while i &lt; n:
    x = int(input())
    if x &lt; low:
        low = x
    i = i+1
print(low)</a:t>
            </a:r>
            <a:endParaRPr lang="ru-RU" sz="1950">
              <a:solidFill>
                <a:srgbClr val="121518"/>
              </a:solidFill>
              <a:latin typeface="Consolas" panose="020B0609020204030204" pitchFamily="49" charset="0"/>
            </a:endParaRP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B1B704DC-226C-3985-C193-D343AAA483E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Ввод n=2, затем 4 и 6. Каков фактический минимум?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2A05B4FD-270E-D126-B13F-38060328069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60CDC4EF-661E-D906-45BE-68681B687EA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4632689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EC0075FC-970F-396B-14CF-5833895D5AA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Разбор A2: ошибочный минимум0 не встречался во входе; первое принятое4 задаёт верный начальный и итоговый минимум4.">
            <a:extLst>
              <a:ext uri="{FF2B5EF4-FFF2-40B4-BE49-F238E27FC236}">
                <a16:creationId xmlns:a16="http://schemas.microsoft.com/office/drawing/2014/main" id="{3B25C5B0-52BD-5546-A1F1-C2DD0DE61C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A6BE110E-FEE6-DBAF-9E0B-3689656FF0AB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1AC6382B-9AB5-A139-1F0E-08DB1C59A16F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Ошибочно 0; настоящий минимум 4.
Начать с первого принятого.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C7DA0546-BACA-F8F4-A0C6-A42DB24341A0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При k = 0 найденного экстремума ещё нет.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6BB95BD5-D04A-EC6E-5391-A036F665CA24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7C706577-C838-594F-4406-D323B7DABC3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4944623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0F9B027F-8157-EE1A-B1A9-58755730CC5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правки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llustration" descr="Два личных файла с &gt;=0 и &gt;0, три запуска; журнал содержит прогноз, полный ввод и две строки вывода.">
            <a:extLst>
              <a:ext uri="{FF2B5EF4-FFF2-40B4-BE49-F238E27FC236}">
                <a16:creationId xmlns:a16="http://schemas.microsoft.com/office/drawing/2014/main" id="{929942B3-0B25-BEB4-4153-239B6CB2F8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editable-code-background">
            <a:extLst>
              <a:ext uri="{FF2B5EF4-FFF2-40B4-BE49-F238E27FC236}">
                <a16:creationId xmlns:a16="http://schemas.microsoft.com/office/drawing/2014/main" id="{B9AAEE1B-BD3D-452B-B769-A0FE443B5295}"/>
              </a:ext>
            </a:extLst>
          </p:cNvPr>
          <p:cNvSpPr/>
          <p:nvPr/>
        </p:nvSpPr>
        <p:spPr>
          <a:xfrm>
            <a:off x="590550" y="2238375"/>
            <a:ext cx="5410200" cy="3286125"/>
          </a:xfrm>
          <a:prstGeom prst="rect">
            <a:avLst/>
          </a:prstGeom>
          <a:solidFill>
            <a:srgbClr val="EDF0F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editable-python-code">
            <a:extLst>
              <a:ext uri="{FF2B5EF4-FFF2-40B4-BE49-F238E27FC236}">
                <a16:creationId xmlns:a16="http://schemas.microsoft.com/office/drawing/2014/main" id="{8980FD85-2A23-6ED8-64A2-8CA34B2CD488}"/>
              </a:ext>
            </a:extLst>
          </p:cNvPr>
          <p:cNvSpPr txBox="1"/>
          <p:nvPr/>
        </p:nvSpPr>
        <p:spPr>
          <a:xfrm>
            <a:off x="752475" y="2390775"/>
            <a:ext cx="5086350" cy="297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>
                <a:solidFill>
                  <a:srgbClr val="121518"/>
                </a:solidFill>
                <a:latin typeface="Consolas" panose="020B0609020204030204" pitchFamily="49" charset="0"/>
              </a:rPr>
              <a:t>if False:  # условие
    # готовые экстремумы
    s = s+0  # прибавить x
    k = k+1</a:t>
            </a:r>
          </a:p>
        </p:txBody>
      </p:sp>
      <p:sp>
        <p:nvSpPr>
          <p:cNvPr id="19" name="question">
            <a:extLst>
              <a:ext uri="{FF2B5EF4-FFF2-40B4-BE49-F238E27FC236}">
                <a16:creationId xmlns:a16="http://schemas.microsoft.com/office/drawing/2014/main" id="{8562FCF0-B9BB-521D-9123-CA0A6ED6095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Условие x &gt;= 0 и прибавление x. Полный файл уже дан.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E6CD4D9D-7E36-66A8-E033-3DD414F678A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34E87FD0-F0D0-9104-D43D-28BB84FF048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6533560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46AC23BC-2D22-1F88-A294-AD9469E0CC0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Готовая защита вывода</a:t>
            </a:r>
          </a:p>
        </p:txBody>
      </p:sp>
      <p:pic>
        <p:nvPicPr>
          <p:cNvPr id="19" name="illustration" descr="Три входа B1: два раза n5 и4,-1,8,0,3 с разными условиями; затем исходный &gt;=0 с n3 и-4,-1,-2.">
            <a:extLst>
              <a:ext uri="{FF2B5EF4-FFF2-40B4-BE49-F238E27FC236}">
                <a16:creationId xmlns:a16="http://schemas.microsoft.com/office/drawing/2014/main" id="{130CCC20-EEE1-B9D5-228B-DF902A27FF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editable-code-background">
            <a:extLst>
              <a:ext uri="{FF2B5EF4-FFF2-40B4-BE49-F238E27FC236}">
                <a16:creationId xmlns:a16="http://schemas.microsoft.com/office/drawing/2014/main" id="{F66CE346-3D6F-B233-595D-FD5154177EC8}"/>
              </a:ext>
            </a:extLst>
          </p:cNvPr>
          <p:cNvSpPr/>
          <p:nvPr/>
        </p:nvSpPr>
        <p:spPr>
          <a:xfrm>
            <a:off x="590550" y="2238375"/>
            <a:ext cx="5410200" cy="3286125"/>
          </a:xfrm>
          <a:prstGeom prst="rect">
            <a:avLst/>
          </a:prstGeom>
          <a:solidFill>
            <a:srgbClr val="EDF0F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editable-python-code">
            <a:extLst>
              <a:ext uri="{FF2B5EF4-FFF2-40B4-BE49-F238E27FC236}">
                <a16:creationId xmlns:a16="http://schemas.microsoft.com/office/drawing/2014/main" id="{9A981F9D-B848-EC73-78FF-B7DC019DA592}"/>
              </a:ext>
            </a:extLst>
          </p:cNvPr>
          <p:cNvSpPr txBox="1"/>
          <p:nvPr/>
        </p:nvSpPr>
        <p:spPr>
          <a:xfrm>
            <a:off x="752475" y="2390775"/>
            <a:ext cx="5086350" cy="29718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1950">
                <a:solidFill>
                  <a:srgbClr val="121518"/>
                </a:solidFill>
                <a:latin typeface="Consolas" panose="020B0609020204030204" pitchFamily="49" charset="0"/>
              </a:rPr>
              <a:t>print(s, k)
if k &gt; 0:
    print(s/k, low, high)
else:
    print('no data')</a:t>
            </a:r>
            <a:endParaRPr lang="ru-RU" sz="1950">
              <a:solidFill>
                <a:srgbClr val="121518"/>
              </a:solidFill>
              <a:latin typeface="Consolas" panose="020B0609020204030204" pitchFamily="49" charset="0"/>
            </a:endParaRP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AECD95D9-F47D-AB8A-781E-83710C5AD31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= i+1 остаётся внутри while и вне if отбора.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853A47F7-2950-A5B4-D97C-3EF16DE87ED0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42E4235B-1166-14B1-485D-BA94FA1C21A8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62634871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D81C7BE7-D5E2-CB08-9875-C29B5E6A24B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Сверка после своей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Ожидаемые B1 выводы: 15 4 и3.75 0 8; 15 3 и5.0 3 8; 0 0 иno data.">
            <a:extLst>
              <a:ext uri="{FF2B5EF4-FFF2-40B4-BE49-F238E27FC236}">
                <a16:creationId xmlns:a16="http://schemas.microsoft.com/office/drawing/2014/main" id="{FB769C49-DEE7-A2DF-4B80-EE5087FE67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63321A39-C1B0-2A3F-A015-1B7C1FB3AE51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952A7D48-8796-B356-DA93-B8DF7DBB3C5E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pt-BR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 4 / 3.75 0 8
15 3 / 5.0 3 8
0 0 / no data</a:t>
            </a:r>
            <a:endParaRPr lang="ru-RU" sz="2550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4FBCD913-EEFA-DCD1-BF49-BA24F8ADAD6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Два своих файла, три своих запуска.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98E17D8C-A51C-AA8D-3410-0ACFDB59D44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CF1F6756-D0E8-5853-4CD9-32E9ACFDBBA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531055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BB409E2C-12AF-72B1-7AF1-3F3101CA0A7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</a:t>
            </a:r>
            <a:r>
              <a:rPr lang="en-US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AI1</a:t>
            </a:r>
            <a:endParaRPr lang="ru-RU" sz="42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label">
            <a:extLst>
              <a:ext uri="{FF2B5EF4-FFF2-40B4-BE49-F238E27FC236}">
                <a16:creationId xmlns:a16="http://schemas.microsoft.com/office/drawing/2014/main" id="{5B36D581-FDE3-0E69-C61D-FFB94FF8C2BE}"/>
              </a:ext>
            </a:extLst>
          </p:cNvPr>
          <p:cNvSpPr txBox="1"/>
          <p:nvPr/>
        </p:nvSpPr>
        <p:spPr>
          <a:xfrm>
            <a:off x="685800" y="1695450"/>
            <a:ext cx="95250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Вымышленный ответ для проверки</a:t>
            </a:r>
          </a:p>
        </p:txBody>
      </p:sp>
      <p:sp>
        <p:nvSpPr>
          <p:cNvPr id="18" name="body">
            <a:extLst>
              <a:ext uri="{FF2B5EF4-FFF2-40B4-BE49-F238E27FC236}">
                <a16:creationId xmlns:a16="http://schemas.microsoft.com/office/drawing/2014/main" id="{32F7A751-7F32-E566-3B95-22D72966C3F4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«При s=0 среднее всегда 0.
Для high достаточно начального 0».</a:t>
            </a:r>
          </a:p>
        </p:txBody>
      </p:sp>
      <p:pic>
        <p:nvPicPr>
          <p:cNvPr id="20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FEFB971E-6A6D-5F69-6C4A-C0AA172BF18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21" name="question">
            <a:extLst>
              <a:ext uri="{FF2B5EF4-FFF2-40B4-BE49-F238E27FC236}">
                <a16:creationId xmlns:a16="http://schemas.microsoft.com/office/drawing/2014/main" id="{58081990-55AF-134D-5425-766E6F94CA7C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определить принятые числа.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7017B509-8B33-1452-47D5-4CFF1FA0A6A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0D696033-30CF-D7CE-1173-8E65917D2BC4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29930777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00A73BCE-9F37-3110-1417-0AA452E71ED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Разбор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F1AF7088-E8A1-ACF9-CABB-57A0D788DE4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42A76DB7-3349-6474-6F25-35174F8E163D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B0EF5FF8-9123-DFC9-9BE1-D401FB00A2F7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k=0: среднего нет.
Приняты -4,-2: максимум -2, не 0.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68D2DABC-F2A1-0560-3483-9D1426A92A7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Первое принятое задаёт начало экстремумов.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1A5D3BAB-FBBF-13DF-B92D-EE0E0CCD170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3CCD8BE0-6670-A33A-4E5D-DA23D0CFD60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9297547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3D8ECCBB-1714-1DA6-F7C9-DD8BC5E9493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минуты лично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8BAF89C3-5AFC-6B6E-CCA7-B810B1A785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3E761652-59AB-A28B-ECF2-56FF10D769B1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E1. Сумма и количество.
E2. Два принятых нуля.
E3. Нулевое n.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002E6661-F75E-F9EC-8C8E-5F1A2724E97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Полные условия заранее; ключи после сбора.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8CDEC204-0B68-62FA-5B63-7FCDABC1C9B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50773A5E-00C1-DEDE-DC01-A925DB88304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9937363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A226D3E4-1374-E55B-1E0D-9B90FC30A54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Домашний перенос </a:t>
            </a:r>
            <a:r>
              <a:rPr lang="en-US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H1</a:t>
            </a:r>
            <a:endParaRPr lang="ru-RU" sz="42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llustration" descr="Вход H1: n4, затем-1,2,0,6; отбор x&gt;=0, ноль не завершает чтение, результатов нет.">
            <a:extLst>
              <a:ext uri="{FF2B5EF4-FFF2-40B4-BE49-F238E27FC236}">
                <a16:creationId xmlns:a16="http://schemas.microsoft.com/office/drawing/2014/main" id="{298AB626-0A7E-EA9E-7E1E-4860B3FAF2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4B38272A-AED4-85FB-31D3-556312E49170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= 4; затем -1, 2, 0, 6.
Отбор x &gt;= 0, пять итогов.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7AC46CFF-0261-CD26-0BCD-C24263DE875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бумаге; ноль не останавливает чтение.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85A33800-7722-CF88-8992-07095554B50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EBAF9A18-7412-9199-524B-3DE3E6788B0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116635904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11087</Words>
  <Application>Microsoft Office PowerPoint</Application>
  <DocSecurity>0</DocSecurity>
  <PresentationFormat>Широкоэкранный</PresentationFormat>
  <Paragraphs>352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Consolas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2026-10-27T14:13:24Z</dcterms:modified>
</cp:coreProperties>
</file>