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pPr>
              <a:defRPr sz="1700" b="1">
                <a:solidFill>
                  <a:srgbClr val="121518"/>
                </a:solidFill>
                <a:latin typeface="Arial"/>
              </a:defRPr>
            </a:pPr>
            <a:r>
              <a:t>Другие пары</a:t>
            </a:r>
          </a:p>
        </c:rich>
      </c:tx>
      <c:layout/>
      <c:overlay val="0"/>
    </c:title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2449F2"/>
            </a:solidFill>
            <a:ln w="25400">
              <a:solidFill>
                <a:srgbClr val="2449F2"/>
              </a:solidFill>
            </a:ln>
          </c:spPr>
          <c:marker>
            <c:symbol val="circle"/>
            <c:size val="8"/>
            <c:spPr>
              <a:solidFill>
                <a:srgbClr val="2449F2"/>
              </a:solidFill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4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10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4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X, усл.ед.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9643912"/>
        <c:crosses val="autoZero"/>
        <c:crossBetween val="midCat"/>
        <c:majorUnit val="1.0"/>
      </c:valAx>
      <c:valAx>
        <c:axId val="-2129643912"/>
        <c:scaling>
          <c:orientation val="minMax"/>
          <c:max val="12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Y, усл.ед.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8940872"/>
        <c:crosses val="autoZero"/>
        <c:crossBetween val="midCat"/>
        <c:majorUnit val="2.0"/>
      </c:valAx>
    </c:plotArea>
    <c:plotVisOnly val="1"/>
    <c:dispBlanksAs val="gap"/>
    <c:showDLblsOverMax val="0"/>
  </c:chart>
  <c:txPr>
    <a:bodyPr/>
    <a:lstStyle/>
    <a:p>
      <a:pPr>
        <a:defRPr sz="1500">
          <a:latin typeface="Arial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pPr>
              <a:defRPr sz="1700" b="1">
                <a:solidFill>
                  <a:srgbClr val="121518"/>
                </a:solidFill>
                <a:latin typeface="Arial"/>
              </a:defRPr>
            </a:pPr>
            <a:r>
              <a:t>Ожидаемый разбор A1</a:t>
            </a:r>
          </a:p>
        </c:rich>
      </c:tx>
      <c:layout/>
      <c:overlay val="0"/>
    </c:title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2449F2"/>
            </a:solidFill>
            <a:ln w="25400">
              <a:solidFill>
                <a:srgbClr val="2449F2"/>
              </a:solidFill>
            </a:ln>
          </c:spPr>
          <c:marker>
            <c:symbol val="circle"/>
            <c:size val="8"/>
            <c:spPr>
              <a:solidFill>
                <a:srgbClr val="2449F2"/>
              </a:solidFill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5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11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5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X, усл.ед.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9643912"/>
        <c:crosses val="autoZero"/>
        <c:crossBetween val="midCat"/>
        <c:majorUnit val="1.0"/>
      </c:valAx>
      <c:valAx>
        <c:axId val="-2129643912"/>
        <c:scaling>
          <c:orientation val="minMax"/>
          <c:max val="12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Y, усл.ед.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8940872"/>
        <c:crosses val="autoZero"/>
        <c:crossBetween val="midCat"/>
        <c:majorUnit val="2.0"/>
      </c:valAx>
    </c:plotArea>
    <c:plotVisOnly val="1"/>
    <c:dispBlanksAs val="gap"/>
    <c:showDLblsOverMax val="0"/>
  </c:chart>
  <c:txPr>
    <a:bodyPr/>
    <a:lstStyle/>
    <a:p>
      <a:pPr>
        <a:defRPr sz="1500">
          <a:latin typeface="Arial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pPr>
              <a:defRPr sz="1700" b="1">
                <a:solidFill>
                  <a:srgbClr val="121518"/>
                </a:solidFill>
                <a:latin typeface="Arial"/>
              </a:defRPr>
            </a:pPr>
            <a:r>
              <a:t>Только две заданные пары</a:t>
            </a:r>
          </a:p>
        </c:rich>
      </c:tx>
      <c:layout/>
      <c:overlay val="0"/>
    </c:title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2449F2"/>
            </a:solidFill>
            <a:ln w="25400">
              <a:solidFill>
                <a:srgbClr val="2449F2"/>
              </a:solidFill>
            </a:ln>
          </c:spPr>
          <c:marker>
            <c:symbol val="circle"/>
            <c:size val="8"/>
            <c:spPr>
              <a:solidFill>
                <a:srgbClr val="2449F2"/>
              </a:solidFill>
            </c:spPr>
          </c:marker>
          <c:xVal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4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X, усл.ед.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9643912"/>
        <c:crosses val="autoZero"/>
        <c:crossBetween val="midCat"/>
        <c:majorUnit val="1.0"/>
      </c:valAx>
      <c:valAx>
        <c:axId val="-2129643912"/>
        <c:scaling>
          <c:orientation val="minMax"/>
          <c:max val="10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Y, усл.ед.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8940872"/>
        <c:crosses val="autoZero"/>
        <c:crossBetween val="midCat"/>
        <c:majorUnit val="2.0"/>
      </c:valAx>
    </c:plotArea>
    <c:plotVisOnly val="1"/>
    <c:dispBlanksAs val="gap"/>
    <c:showDLblsOverMax val="0"/>
  </c:chart>
  <c:txPr>
    <a:bodyPr/>
    <a:lstStyle/>
    <a:p>
      <a:pPr>
        <a:defRPr sz="1500">
          <a:latin typeface="Arial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pPr>
              <a:defRPr sz="1700" b="1">
                <a:solidFill>
                  <a:srgbClr val="121518"/>
                </a:solidFill>
                <a:latin typeface="Arial"/>
              </a:defRPr>
            </a:pPr>
            <a:r>
              <a:t>Ожидаемый разбор A2</a:t>
            </a:r>
          </a:p>
        </c:rich>
      </c:tx>
      <c:layout/>
      <c:overlay val="0"/>
    </c:title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solidFill>
              <a:srgbClr val="2449F2"/>
            </a:solidFill>
            <a:ln w="25400">
              <a:solidFill>
                <a:srgbClr val="2449F2"/>
              </a:solidFill>
            </a:ln>
          </c:spPr>
          <c:marker>
            <c:symbol val="circle"/>
            <c:size val="8"/>
            <c:spPr>
              <a:solidFill>
                <a:srgbClr val="2449F2"/>
              </a:solidFill>
            </c:spPr>
          </c:marker>
          <c:xVal>
            <c:numRef>
              <c:f>Sheet1!$A$2:$A$4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5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10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5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X, усл.ед.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9643912"/>
        <c:crosses val="autoZero"/>
        <c:crossBetween val="midCat"/>
        <c:majorUnit val="1.0"/>
      </c:valAx>
      <c:valAx>
        <c:axId val="-2129643912"/>
        <c:scaling>
          <c:orientation val="minMax"/>
          <c:max val="12.0"/>
          <c:min val="0.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300">
                    <a:latin typeface="Arial"/>
                  </a:defRPr>
                </a:pPr>
                <a:r>
                  <a:t>Y, усл.ед.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121518"/>
                </a:solidFill>
                <a:latin typeface="Arial"/>
              </a:defRPr>
            </a:pPr>
          </a:p>
        </c:txPr>
        <c:crossAx val="-2128940872"/>
        <c:crosses val="autoZero"/>
        <c:crossBetween val="midCat"/>
        <c:majorUnit val="2.0"/>
      </c:valAx>
    </c:plotArea>
    <c:plotVisOnly val="1"/>
    <c:dispBlanksAs val="gap"/>
    <c:showDLblsOverMax val="0"/>
  </c:chart>
  <c:txPr>
    <a:bodyPr/>
    <a:lstStyle/>
    <a:p>
      <a:pPr>
        <a:defRPr sz="1500">
          <a:latin typeface="Arial"/>
        </a:defRPr>
      </a:pPr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Проверяй числовую ось.</a:t>
            </a:r>
          </a:p>
          <a:p>
            <a:r>
              <a:rPr lang="ru-RU"/>
              <a:t>Полное условие S0: В записи точки(2; 5) какое число откладывают по горизонтали X, какое по вертикали Y? Ключ: X=2 по горизонтали, Y=5 по вертикали. Критерий: Обе координаты соотнесены со своими осями. Помощь: В координатной паре первым записан X.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Горизонтальная и вертикальная координаты?</a:t>
            </a:r>
          </a:p>
          <a:p>
            <a:r>
              <a:rPr lang="ru-RU"/>
              <a:t>Полное условие S0: В записи точки(2; 5) какое число откладывают по горизонтали X, какое по вертикали Y? Ключ: X=2 по горизонтали, Y=5 по вертикали. Критерий: Обе координаты соотнесены со своими осями. Помощь: В координатной паре первым записан X.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Номера строк не заменяют X.</a:t>
            </a:r>
          </a:p>
          <a:p>
            <a:r>
              <a:rPr lang="ru-RU"/>
              <a:t>Памятка: Точечная XY имеет две числовые оси. Каждая строка исходника задаёт одну пару(X; Y): X по горизонтали, Y по вертикали. На линейной числовой оси одинаковые числовые разности занимают одинаковые расстояния; неравные — пропорционально разные. Значения X=0,1,3,6 дают промежутки 1,2,3. Если использовать X только как текстовые категории обычного графика, метки будут равноотстоящими и нужный смысл расстояний пропадёт. Здесь X — числа, не даты; режим оси дат вне примера. Для одного ряда задаются отдельно диапазоны X и Y одинаковой длины, строки пар соответствуют. Подписи осей и единицы нужны обеим координатам; проверь минимум/максимум/шаг. Соединение точек прямыми отрезками помогает следить за порядком X, но само не является измерением между точками или за пределами известных X. Формула модели — отдельное условие; если она задана, вычислять нужно по её правилам и ограничениям. Модель: Другие пары(0; 2), (1; 4), (4; 10). Промежутки по X: 1 и 3; точка(4; 10) расположена правее(1; 4) на 3 условные единицы. На XY это не равномерные позиции трёх названий.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Промежутки по X: 1 и 3.</a:t>
            </a:r>
          </a:p>
          <a:p>
            <a:r>
              <a:rPr lang="ru-RU"/>
              <a:t>Памятка: Точечная XY имеет две числовые оси. Каждая строка исходника задаёт одну пару(X; Y): X по горизонтали, Y по вертикали. На линейной числовой оси одинаковые числовые разности занимают одинаковые расстояния; неравные — пропорционально разные. Значения X=0,1,3,6 дают промежутки 1,2,3. Если использовать X только как текстовые категории обычного графика, метки будут равноотстоящими и нужный смысл расстояний пропадёт. Здесь X — числа, не даты; режим оси дат вне примера. Для одного ряда задаются отдельно диапазоны X и Y одинаковой длины, строки пар соответствуют. Подписи осей и единицы нужны обеим координатам; проверь минимум/максимум/шаг. Соединение точек прямыми отрезками помогает следить за порядком X, но само не является измерением между точками или за пределами известных X. Формула модели — отдельное условие; если она задана, вычислять нужно по её правилам и ограничениям. Модель: Другие пары(0; 2), (1; 4), (4; 10). Промежутки по X: 1 и 3; точка(4; 10) расположена правее(1; 4) на 3 условные единицы. На XY это не равномерные позиции трёх названий.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Передаёт ли это числовые расстояния?</a:t>
            </a:r>
          </a:p>
          <a:p>
            <a:r>
              <a:rPr lang="ru-RU"/>
              <a:t>Полное условие C1: Числа X: 0,1,4 показали под тремя равноотстоящими метками категорий. Передаёт ли это расстояния числового X? Назови нужный тип и отношение двух соседних промежутков. Ключ: Нет. Нужна точечная XY с числовой осью X; промежутки 1 и 3, отношение 1: 3. Критерий: Названы XY и 1: 3 с указанием неравенства промежутков; меню редактора по памяти не требуется. Помощь: Разности X: 1−0 и 4−1.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Отношение 1: 3, а не 1: 1.</a:t>
            </a:r>
          </a:p>
          <a:p>
            <a:r>
              <a:rPr lang="ru-RU"/>
              <a:t>Полное условие C1: Числа X: 0,1,4 показали под тремя равноотстоящими метками категорий. Передаёт ли это расстояния числового X? Назови нужный тип и отношение двух соседних промежутков. Ключ: Нет. Нужна точечная XY с числовой осью X; промежутки 1 и 3, отношение 1: 3. Критерий: Названы XY и 1: 3 с указанием неравенства промежутков; меню редактора по памяти не требуется. Помощь: Разности X: 1−0 и 4−1.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Два промежутка X, правая точка и тип?</a:t>
            </a:r>
          </a:p>
          <a:p>
            <a:r>
              <a:rPr lang="ru-RU"/>
              <a:t>Полное условие A1: Пары(0; 1), (2; 5), (5; 11). Каковы два расстояния по X и их отношение? Назови координаты последней точки и подходящий тип диаграммы. Ключ: Расстояния 2 и 3, отношение 2: 3; последняя(5; 11), тип точечная XY. Критерий: 2/3, отношение 2: 3, точка(5; 11), XY; точный масштаб на бумаге рисовать не требуется. Помощь: Считай расстояния по первым координатам, не по порядковым номерам строк.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Тип XY сохраняет отношение 2: 3.</a:t>
            </a:r>
          </a:p>
          <a:p>
            <a:r>
              <a:rPr lang="ru-RU"/>
              <a:t>Полное условие A1: Пары(0; 1), (2; 5), (5; 11). Каковы два расстояния по X и их отношение? Назови координаты последней точки и подходящий тип диаграммы. Ключ: Расстояния 2 и 3, отношение 2: 3; последняя(5; 11), тип точечная XY. Критерий: 2/3, отношение 2: 3, точка(5; 11), XY; точный масштаб на бумаге рисовать не требуется. Помощь: Считай расстояния по первым координатам, не по порядковым номерам строк.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11–13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Отрезок не добавляет измеренную строку.</a:t>
            </a:r>
          </a:p>
          <a:p>
            <a:r>
              <a:rPr lang="ru-RU"/>
              <a:t>Памятка: Точечная XY имеет две числовые оси. Каждая строка исходника задаёт одну пару(X; Y): X по горизонтали, Y по вертикали. На линейной числовой оси одинаковые числовые разности занимают одинаковые расстояния; неравные — пропорционально разные. Значения X=0,1,3,6 дают промежутки 1,2,3. Если использовать X только как текстовые категории обычного графика, метки будут равноотстоящими и нужный смысл расстояний пропадёт. Здесь X — числа, не даты; режим оси дат вне примера. Для одного ряда задаются отдельно диапазоны X и Y одинаковой длины, строки пар соответствуют. Подписи осей и единицы нужны обеим координатам; проверь минимум/максимум/шаг. Соединение точек прямыми отрезками помогает следить за порядком X, но само не является измерением между точками или за пределами известных X. Формула модели — отдельное условие; если она задана, вычислять нужно по её правилам и ограничениям. Модель: Другие пары(1; 2), (4; 8). В таблице есть Y=2 при X=1 и Y=8 при X=4; наблюдения при X=2 нет. Можно соединить точки отрезком как способ показа, но это не добавляет измеренную строку.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Соединение — способ показа, не наблюдение.</a:t>
            </a:r>
          </a:p>
          <a:p>
            <a:r>
              <a:rPr lang="ru-RU"/>
              <a:t>Памятка: Точечная XY имеет две числовые оси. Каждая строка исходника задаёт одну пару(X; Y): X по горизонтали, Y по вертикали. На линейной числовой оси одинаковые числовые разности занимают одинаковые расстояния; неравные — пропорционально разные. Значения X=0,1,3,6 дают промежутки 1,2,3. Если использовать X только как текстовые категории обычного графика, метки будут равноотстоящими и нужный смысл расстояний пропадёт. Здесь X — числа, не даты; режим оси дат вне примера. Для одного ряда задаются отдельно диапазоны X и Y одинаковой длины, строки пар соответствуют. Подписи осей и единицы нужны обеим координатам; проверь минимум/максимум/шаг. Соединение точек прямыми отрезками помогает следить за порядком X, но само не является измерением между точками или за пределами известных X. Формула модели — отдельное условие; если она задана, вычислять нужно по её правилам и ограничениям. Модель: Другие пары(1; 2), (4; 8). В таблице есть Y=2 при X=1 и Y=8 при X=4; наблюдения при X=2 нет. Можно соединить точки отрезком как способ показа, но это не добавляет измеренную строку.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Точка при X=2? Измерено ли Y при X=3?</a:t>
            </a:r>
          </a:p>
          <a:p>
            <a:r>
              <a:rPr lang="ru-RU"/>
              <a:t>Полное условие A2: Известны только пары(0; 2), (2; 4), (5; 10). Какую точку ставить при X=2? Соединяющий отрезок доказывает новое измеренное значение при X=3? Коротко объясни. Ключ: При X=2 точка(2; 4). Нет: строки для X=3 нет; соединяющий отрезок не является новым измерением. Критерий: Точка(2; 4) и отказ выдавать линию за наблюдение при 3 с основанием отсутствия пары. Интерполяцию вычислять не нужно. Помощь: Не меняй местами X/Y и отдели данные от способа соединения.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Линия сама не доказывает новое измерение.</a:t>
            </a:r>
          </a:p>
          <a:p>
            <a:r>
              <a:rPr lang="ru-RU"/>
              <a:t>Полное условие A2: Известны только пары(0; 2), (2; 4), (5; 10). Какую точку ставить при X=2? Соединяющий отрезок доказывает новое измеренное значение при X=3? Коротко объясни. Ключ: При X=2 точка(2; 4). Нет: строки для X=3 нет; соединяющий отрезок не является новым измерением. Критерий: Точка(2; 4) и отказ выдавать линию за наблюдение при 3 с основанием отсутствия пары. Интерполяцию вычислять не нужно. Помощь: Не меняй местами X/Y и отдели данные от способа соединения.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Один связанный рисунок и два личных XLSX.</a:t>
            </a:r>
          </a:p>
          <a:p>
            <a:r>
              <a:rPr lang="ru-RU"/>
              <a:t>Памятка: Точечная XY имеет две числовые оси. Каждая строка исходника задаёт одну пару(X; Y): X по горизонтали, Y по вертикали. На линейной числовой оси одинаковые числовые разности занимают одинаковые расстояния; неравные — пропорционально разные. Значения X=0,1,3,6 дают промежутки 1,2,3. Если использовать X только как текстовые категории обычного графика, метки будут равноотстоящими и нужный смысл расстояний пропадёт. Здесь X — числа, не даты; режим оси дат вне примера. Для одного ряда задаются отдельно диапазоны X и Y одинаковой длины, строки пар соответствуют. Подписи осей и единицы нужны обеим координатам; проверь минимум/максимум/шаг. Соединение точек прямыми отрезками помогает следить за порядком X, но само не является измерением между точками или за пределами известных X. Формула модели — отдельное условие; если она задана, вычислять нужно по её правилам и ограничениям. Модель: Исходник(0; 1), (1; 3), (3; 7), (6; 13). Собственная XY с прямыми отрезками/маркерами и числовыми расстояниями 1: 2: 3. Change меняет только последнюю Y на 10, X=6 сохраняется. Вновь свой base возвращает(6; 13).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Числовые X=0,1,3,6, промежутки 1: 2: 3.</a:t>
            </a:r>
          </a:p>
          <a:p>
            <a:r>
              <a:rPr lang="ru-RU"/>
              <a:t>Полное условие B1: Открой чистую 028-xy-starter.xlsx, лист «Практика», добавь в A1 свою метку A либо B без имени. A4:B8: заголовки X/Y и числовые пары(0; 1), (1; 3), (3; 7), (6; 13); единица обеих осей — условные единицы. До действий предскажи расстояния между соседними X и положение последней точки. По A4:B8 создай собственную редактируемую точечную XY-диаграмму с маркерами и прямыми соединяющими отрезками, не сглаженную. Укажи X из A5:A8, Y из B5:B8, подписи осей с единицами и понятный заголовок. Проверь числовую ось X от 0 до 6 с шагом 1 и Y от 0 до 14 с шагом 2; промежутки X должны относиться как 1: 2: 3, а не быть равными. Запиши координаты последней точки и один вывод, который прямо подтверждён таблицей. Сохрани свой 028-A-base.xlsx (либо B-base). Через «Сохранить как» создай отдельный 028-A-change.xlsx; до изменения B8 предскажи, что изменится в последней точке при B8=10 вместо 13. Затем измени только B8 с 13 на 10 и проверь X/Y источника и рисунок; сохрани change перед закрытием. Заново открой собственный base, проверь четыре X, прежнее B8 и положение последней точки. Три строки журнала, два своих имени файлов. Отрезки связывают заданные точки, не создают новых наблюдений между ними или за пределами X. При смене роли — чистая заготовка и новые имена; партнёр пока прогнозирует и пишет. Ключ: Числовые X=0,1,3,6, промежутки 1: 2: 3. Base последняя(6; 13), Y от 0 до 14/X от 0 до 6. Change только последняя Y=10, то есть(6; 10), X прежний. Вновь base(6; 13) и все четыре прежние пары. Одна собственная редактируемая XY с заданными источниками/маркерами/прямыми отрезками и два своих XLSX. Прямой вывод: например Y при X=6 равно 13, больше Y при X=3 на 6. Критерий: Лично создана XY по нужным двум диапазонам, видны числовые промежутки/оси/единицы; свой прогноз/три проверки/два файла/повторное открытие. Связанный рисунок действительно изменился при новом Y; готовый пример не заменяет действия. Помощь: Если X расставлен равномерно, проверь тип/источник X, а не перетаскивай точки вручную.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Изображение — подлинный печатный фрагмент исходной книги, не полный интерфейс приложения. Собственные действия и наблюдения ученик выполняет отдельно.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В change изменена Y, X=6 сохранён.</a:t>
            </a:r>
          </a:p>
          <a:p>
            <a:r>
              <a:rPr lang="ru-RU"/>
              <a:t>Полное условие B1: Открой чистую 028-xy-starter.xlsx, лист «Практика», добавь в A1 свою метку A либо B без имени. A4:B8: заголовки X/Y и числовые пары(0; 1), (1; 3), (3; 7), (6; 13); единица обеих осей — условные единицы. До действий предскажи расстояния между соседними X и положение последней точки. По A4:B8 создай собственную редактируемую точечную XY-диаграмму с маркерами и прямыми соединяющими отрезками, не сглаженную. Укажи X из A5:A8, Y из B5:B8, подписи осей с единицами и понятный заголовок. Проверь числовую ось X от 0 до 6 с шагом 1 и Y от 0 до 14 с шагом 2; промежутки X должны относиться как 1: 2: 3, а не быть равными. Запиши координаты последней точки и один вывод, который прямо подтверждён таблицей. Сохрани свой 028-A-base.xlsx (либо B-base). Через «Сохранить как» создай отдельный 028-A-change.xlsx; до изменения B8 предскажи, что изменится в последней точке при B8=10 вместо 13. Затем измени только B8 с 13 на 10 и проверь X/Y источника и рисунок; сохрани change перед закрытием. Заново открой собственный base, проверь четыре X, прежнее B8 и положение последней точки. Три строки журнала, два своих имени файлов. Отрезки связывают заданные точки, не создают новых наблюдений между ними или за пределами X. При смене роли — чистая заготовка и новые имена; партнёр пока прогнозирует и пишет. Ключ: Числовые X=0,1,3,6, промежутки 1: 2: 3. Base последняя(6; 13), Y от 0 до 14/X от 0 до 6. Change только последняя Y=10, то есть(6; 10), X прежний. Вновь base(6; 13) и все четыре прежние пары. Одна собственная редактируемая XY с заданными источниками/маркерами/прямыми отрезками и два своих XLSX. Прямой вывод: например Y при X=6 равно 13, больше Y при X=3 на 6. Критерий: Лично создана XY по нужным двум диапазонам, видны числовые промежутки/оси/единицы; свой прогноз/три проверки/два файла/повторное открытие. Связанный рисунок действительно изменился при новом Y; готовый пример не заменяет действия. Помощь: Если X расставлен равномерно, проверь тип/источник X, а не перетаскивай точки вручную.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Рисунок гарантирует Y=21 при X=10?</a:t>
            </a:r>
          </a:p>
          <a:p>
            <a:r>
              <a:rPr lang="ru-RU"/>
              <a:t>Полное условие AI1: Вымышленный совет ИИ: «Даны только(0; 1), (2; 5), (4; 9); я продолжил линию, значит при X=10 точно будет Y=21». Отдельная формула модели не задана. Гарантирован ли вывод? Покажи другое возможное значение при X=10, которое само по себе не противоречит этим трём парам. Ключ: Не гарантирован: для X=10 данных нет, правило продолжения не задано. Например Y=18 при X=10 тоже не противоречит трём известным парам. Критерий: Отказ от гарантии с отсутствием данных/правила и любое иное возможное Y при 10; вывод не объявляется истинным измерением. Помощь: Линия на рисунке — выбор соединения. Новая пара с X=10 не меняет уже заданные три.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Отдельная модель или новые данные нужны отдельно.</a:t>
            </a:r>
          </a:p>
          <a:p>
            <a:r>
              <a:rPr lang="ru-RU"/>
              <a:t>Полное условие AI1: Вымышленный совет ИИ: «Даны только(0; 1), (2; 5), (4; 9); я продолжил линию, значит при X=10 точно будет Y=21». Отдельная формула модели не задана. Гарантирован ли вывод? Покажи другое возможное значение при X=10, которое само по себе не противоречит этим трём парам. Ключ: Не гарантирован: для X=10 данных нет, правило продолжения не задано. Например Y=18 при X=10 тоже не противоречит трём известным парам. Критерий: Отказ от гарантии с отсутствием данных/правила и любое иное возможное Y при 10; вывод не объявляется истинным измерением. Помощь: Линия на рисунке — выбор соединения. Новая пара с X=10 не меняет уже заданные три.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39–43 мин.</a:t>
            </a:r>
          </a:p>
          <a:p>
            <a:r>
              <a:rPr lang="ru-RU"/>
              <a:t>Вопрос: Полные условия в отдельном билете.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Точечную XY: числовые промежутки 1 и 3 должны иметь разную ширину. Критерий: 2 балла: 1 за XY, 1 за разные числовые промежутки/1 и 3. E2: X=4, Y=9; X откладывается по горизонтали. Критерий: 2 балла: 1 за правильные X=4/Y=9 вместе, 1 за горизонтальное направление X. E3: Нет: в исходных данных нет пары при X=10; продолжение рисунка не добавляет наблюдения. Критерий: 2 балла: 1 за «нет», 1 за отсутствие исходной пары/неравенство линии наблюдению. Формулу продолжения не нужно выводить.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43–45 мин.</a:t>
            </a:r>
          </a:p>
          <a:p>
            <a:r>
              <a:rPr lang="ru-RU"/>
              <a:t>Вопрос: 5–7 минут с памяткой; домашний ПК не нужен.</a:t>
            </a:r>
          </a:p>
          <a:p>
            <a:r>
              <a:rPr lang="ru-RU"/>
              <a:t>Полное условие H1: Дома без ПК: пары(0; 1), (2; 5), (7; 15). Запиши соседние расстояния по X, координаты правой точки и подходящий тип диаграммы. Можно ли по этим данным назвать подтверждённое Y при X=9? Ключ: Расстояния 2 и 5, правая(7; 15), точечная XY. Подтверждённого Y при 9 нет, такая пара не дана. Критерий: 2/5, точка 7/15, XY и отсутствие наблюдения при 9; домашний редактор/точный рисунок не требуются. Помощь: Опора: первая координата X, числовые расстояния, вывод только в пределах данных.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https://support.microsoft.com/en-us/excel/present-your-data-in-a-scatter-chart-or-a-line-chart</a:t>
            </a:r>
          </a:p>
          <a:p>
            <a:r>
              <a:rPr lang="ru-RU"/>
              <a:t>https://support.microsoft.com/en-us/excel/available-chart-types-in-office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изображений: измеренные таблицы/схемы, два сравнения matplotlib и увеличенный подлинный фрагмент A4:B8 Excel; пять сохранённых иллюстраций «Сигнал». В PPTX отдельные нативные редактируемыеXY с встроенными данными. C1 использует одинаковое условноеY=4 только для сравненияX, не как новый обязательный вход. Слайд 15 не полный интерфейс; разборы не являются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5.xml"/><Relationship Id="rId1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chart" Target="../charts/char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chart" Target="../charts/chart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аждая строка связывает X/Y, две числовые оси; проверяются разности, источники и заданные точки.">
            <a:extLst>
              <a:ext uri="{FF2B5EF4-FFF2-40B4-BE49-F238E27FC236}">
                <a16:creationId xmlns:a16="http://schemas.microsoft.com/office/drawing/2014/main" id="{2918F274-B899-D5CA-2CA7-BF61AC659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40D668C-16C4-AB41-EA5B-0EE51F153A3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МЕЖДУ ТОЧКАМИ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B3C48DA0-9158-D5CE-BE40-C6A5DA7EC70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Числовая ось X.
Данные и границы вывода.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9F37FF98-15B8-EF71-C571-4DDFF77BE58E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9852259B-4E35-33D1-BFF4-A94F46140892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8A8040C4-C5B2-E49E-89C0-AE2D57A6A6F5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96529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FF8F81D7-C82F-4740-65BC-D9D923F9441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Старт: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EFBA256-4508-F6C9-F5C9-0924760CF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72FCD350-053C-5507-F708-90B96EAD9D1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Точка(2; 5).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3263540B-7471-CC39-5857-3AA0F81E4AB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Горизонтальная и вертикальная координаты?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D459A69B-0F70-FE76-46D2-85D6F76BF7A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84BE6B7E-6781-3C40-6888-5CDDF8EA683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72334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6AFCFCED-7B8C-E235-352E-8879F5B7FF2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числовые оси</a:t>
            </a:r>
          </a:p>
        </p:txBody>
      </p:sp>
      <p:pic>
        <p:nvPicPr>
          <p:cNvPr id="16" name="illustration" descr="Один ряд использует числовые X и соответствующие Y из тех же строк.">
            <a:extLst>
              <a:ext uri="{FF2B5EF4-FFF2-40B4-BE49-F238E27FC236}">
                <a16:creationId xmlns:a16="http://schemas.microsoft.com/office/drawing/2014/main" id="{ED367FB4-449E-C914-AD2F-13D72780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B639114-6360-31A4-12C2-EDDAB0D0F23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строка задаёт одну пару X/Y.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D23D2A6-195E-A246-3B77-4A321CAB7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1929901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24312082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713137505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Источник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09820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Горизонтальная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Числовые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X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935382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Вертикальная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Соответствующие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Y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58882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C8271AD1-E727-CAD5-7EC6-85183889A7C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 строк не заменяют X.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8B8903B-061B-E1E9-4B06-C7D00F046A9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20F71DA5-419C-C925-AF1B-F0EDA35680E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0659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6583013-C543-1B6E-33A9-CC15946581A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пары</a:t>
            </a:r>
          </a:p>
        </p:txBody>
      </p:sp>
      <p:pic>
        <p:nvPicPr>
          <p:cNvPr id="16" name="illustration" descr="Другие пары(0; 2),(1; 4),(4; 10), промежутки по X: 1 и 3.">
            <a:extLst>
              <a:ext uri="{FF2B5EF4-FFF2-40B4-BE49-F238E27FC236}">
                <a16:creationId xmlns:a16="http://schemas.microsoft.com/office/drawing/2014/main" id="{877F2C51-419D-020E-9711-D5EB0C0EE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chart-caption">
            <a:extLst>
              <a:ext uri="{FF2B5EF4-FFF2-40B4-BE49-F238E27FC236}">
                <a16:creationId xmlns:a16="http://schemas.microsoft.com/office/drawing/2014/main" id="{1204CD4E-7DD8-3B7C-A0D3-F4BD3CCE44D9}"/>
              </a:ext>
            </a:extLst>
          </p:cNvPr>
          <p:cNvSpPr txBox="1"/>
          <p:nvPr/>
        </p:nvSpPr>
        <p:spPr>
          <a:xfrm>
            <a:off x="685800" y="1971675"/>
            <a:ext cx="52197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(0; 2), (1; 4), (4; 10).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43AFA12E-A2EC-DFD4-C090-86994E0769D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Промежутки по X: 1 и 3.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CF6C25F-1CE6-3BD2-3C00-0395486F9BC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2580A3F5-E333-CC81-AD27-A7604B14F0B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graphicFrame>
        <p:nvGraphicFramePr>
          <p:cNvPr id="21" name="editable-native-chart"/>
          <p:cNvGraphicFramePr>
            <a:graphicFrameLocks noGrp="1"/>
          </p:cNvGraphicFramePr>
          <p:nvPr/>
        </p:nvGraphicFramePr>
        <p:xfrm>
          <a:off x="685800" y="2423160"/>
          <a:ext cx="5212080" cy="306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  <p:extLst>
      <p:ext uri="{BB962C8B-B14F-4D97-AF65-F5344CB8AC3E}">
        <p14:creationId xmlns:p14="http://schemas.microsoft.com/office/powerpoint/2010/main" val="2276725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D5CF85F-8066-C82F-B2AD-A974D343A1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равноотстоящие метки</a:t>
            </a:r>
          </a:p>
        </p:txBody>
      </p:sp>
      <p:pic>
        <p:nvPicPr>
          <p:cNvPr id="19" name="illustration" descr="Явный пример ошибки: метки X=0,1,4 равномерно расставлены как категории; для наглядности условное Y везде 4.">
            <a:extLst>
              <a:ext uri="{FF2B5EF4-FFF2-40B4-BE49-F238E27FC236}">
                <a16:creationId xmlns:a16="http://schemas.microsoft.com/office/drawing/2014/main" id="{6ABA6139-1FA0-016B-6181-4B23BAD2C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552C9F2-FF21-C163-BE63-5631E89A32F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X=0,1,4 превратили в три равные категории.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B3103A66-FFDD-5A7A-FE6D-B5DAD44C6FB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Передаёт ли это числовые расстояния?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DED28B6-39C7-EE5D-6E01-8E9B617C7E0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7D2A89B-B7A8-2827-A72F-DDD9A26ED5B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2183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D8BCE04-7C09-C389-A809-685B13CC857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Те же X=0,1,4 на настоящей числовой оси с промежутками 1 и 3; одинаковое Y=4 только иллюстрирует горизонтальные расстояния.">
            <a:extLst>
              <a:ext uri="{FF2B5EF4-FFF2-40B4-BE49-F238E27FC236}">
                <a16:creationId xmlns:a16="http://schemas.microsoft.com/office/drawing/2014/main" id="{D5E5C58F-37FB-B500-D844-B8B0CA066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DACD6D1-2A1D-5E37-6CF9-86769664CF1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52763B4-EBF3-758E-1B06-76BAF035ED4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Точечная XY: расстояния 1 и 3.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48F133E-FA83-262C-59F6-7124754F2A0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Отношение 1: 3, а не 1: 1.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A7952B9-99B1-7EE8-5034-EED56BD67A1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CEE9051-A7D5-F123-0B9A-E1223B4FCB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530209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62CA404-E55C-4E75-73B5-69A6EFA9D45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расстояния и точка</a:t>
            </a:r>
          </a:p>
        </p:txBody>
      </p:sp>
      <p:pic>
        <p:nvPicPr>
          <p:cNvPr id="16" name="illustration" descr="Вход A1: пары(0; 1),(2; 5),(5; 11); расстояния и правую точку требуется найти.">
            <a:extLst>
              <a:ext uri="{FF2B5EF4-FFF2-40B4-BE49-F238E27FC236}">
                <a16:creationId xmlns:a16="http://schemas.microsoft.com/office/drawing/2014/main" id="{10FD69EB-A35B-AD1B-FED3-771D317A82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A07F74C3-B000-E3DB-A4AC-87B1D780DB3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(0; 1), (2; 5), (5; 11).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924C6BF3-69BC-62AF-07D0-F70DE80233B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промежутка X, правая точка и тип?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18488B4E-D354-AD8C-EEE5-E0FA452BFB0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3DECC4F6-08DC-4FB9-5276-BB5492E7B1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43683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B6A5C1E-0462-4B25-638A-15171A2052C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Ожидаемый разбор A1: расстояния 2/3, отношение 2:3, правая(5; 11).">
            <a:extLst>
              <a:ext uri="{FF2B5EF4-FFF2-40B4-BE49-F238E27FC236}">
                <a16:creationId xmlns:a16="http://schemas.microsoft.com/office/drawing/2014/main" id="{700647E0-F3FD-7051-7EA4-B937CFA17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chart-caption">
            <a:extLst>
              <a:ext uri="{FF2B5EF4-FFF2-40B4-BE49-F238E27FC236}">
                <a16:creationId xmlns:a16="http://schemas.microsoft.com/office/drawing/2014/main" id="{5850D634-6406-BDE5-1A97-B1CD26CDE8C9}"/>
              </a:ext>
            </a:extLst>
          </p:cNvPr>
          <p:cNvSpPr txBox="1"/>
          <p:nvPr/>
        </p:nvSpPr>
        <p:spPr>
          <a:xfrm>
            <a:off x="685800" y="1971675"/>
            <a:ext cx="52197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Расстояния 2 и 3; правая(5; 11).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ACF8E0B-12A6-4016-4324-EF3745F37CE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XY сохраняет отношение 2: 3.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5D61569-E68C-1344-4766-FC2FC4EC0DE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6579093-1307-4F1A-3553-9D41D3E338C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  <p:graphicFrame>
        <p:nvGraphicFramePr>
          <p:cNvPr id="24" name="editable-native-chart"/>
          <p:cNvGraphicFramePr>
            <a:graphicFrameLocks noGrp="1"/>
          </p:cNvGraphicFramePr>
          <p:nvPr/>
        </p:nvGraphicFramePr>
        <p:xfrm>
          <a:off x="685800" y="2423160"/>
          <a:ext cx="5212080" cy="306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  <p:extLst>
      <p:ext uri="{BB962C8B-B14F-4D97-AF65-F5344CB8AC3E}">
        <p14:creationId xmlns:p14="http://schemas.microsoft.com/office/powerpoint/2010/main" val="3607863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6613123-65BD-BB11-1937-B6343F2CE4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65D9E51-1448-2D50-2275-2F7603DE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A440A74-599D-885B-F351-9B770D792EAA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Убрать проекцию. Сменить позу, посмотреть вдаль.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CB1F63D2-94A3-018B-DB51-D5C5A34A1BAF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1B99BD3C-CEE0-BC70-29CD-3D373C84906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73549914-5CF6-755E-10B9-DF2C0155744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8044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E040A4A-68D5-9B7C-178A-7C0A962AFFB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и соединение</a:t>
            </a:r>
          </a:p>
        </p:txBody>
      </p:sp>
      <p:pic>
        <p:nvPicPr>
          <p:cNvPr id="11" name="illustration" descr="Маркер соответствует заданной паре; отрезок показывает соединение, а новое наблюдение требует отдельной строки данных.">
            <a:extLst>
              <a:ext uri="{FF2B5EF4-FFF2-40B4-BE49-F238E27FC236}">
                <a16:creationId xmlns:a16="http://schemas.microsoft.com/office/drawing/2014/main" id="{93D4CE25-1985-0001-568B-AD4F8FD49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668181CE-9903-8611-93AC-51D8C33FE26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Маркер показывает заданную пару.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DE00F3C-74A8-8F2C-1B1C-50EDE00FA15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Отрезок не добавляет измеренную строку.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8A7492D-959E-170B-8EF4-17C79AA3B06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9366A1C-CA0C-9509-0DA1-C139458D2DA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8197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A8DC399-453A-7AF7-84B9-7BA1701731B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</a:t>
            </a:r>
          </a:p>
        </p:txBody>
      </p:sp>
      <p:pic>
        <p:nvPicPr>
          <p:cNvPr id="16" name="illustration" descr="Другие пары(1; 2),(4; 8); при X=2 в таблице пары нет.">
            <a:extLst>
              <a:ext uri="{FF2B5EF4-FFF2-40B4-BE49-F238E27FC236}">
                <a16:creationId xmlns:a16="http://schemas.microsoft.com/office/drawing/2014/main" id="{3E27348C-1380-A785-DBAA-FF43E5111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chart-caption">
            <a:extLst>
              <a:ext uri="{FF2B5EF4-FFF2-40B4-BE49-F238E27FC236}">
                <a16:creationId xmlns:a16="http://schemas.microsoft.com/office/drawing/2014/main" id="{A19436E6-CEDF-A9B2-7E84-745637F364AA}"/>
              </a:ext>
            </a:extLst>
          </p:cNvPr>
          <p:cNvSpPr txBox="1"/>
          <p:nvPr/>
        </p:nvSpPr>
        <p:spPr>
          <a:xfrm>
            <a:off x="685800" y="1971675"/>
            <a:ext cx="52197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Известны(1; 2), (4; 8); строки при X=2 нет.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D62F533F-FF47-2A6C-F527-095CDEAAC4D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Соединение — способ показа, не наблюдение.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6F1D1AEF-A242-75A6-7D50-A3A8964263A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B9FA21C6-E440-6133-06A1-A34A81CEB22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graphicFrame>
        <p:nvGraphicFramePr>
          <p:cNvPr id="21" name="editable-native-chart"/>
          <p:cNvGraphicFramePr>
            <a:graphicFrameLocks noGrp="1"/>
          </p:cNvGraphicFramePr>
          <p:nvPr/>
        </p:nvGraphicFramePr>
        <p:xfrm>
          <a:off x="685800" y="2423160"/>
          <a:ext cx="5212080" cy="306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  <p:extLst>
      <p:ext uri="{BB962C8B-B14F-4D97-AF65-F5344CB8AC3E}">
        <p14:creationId xmlns:p14="http://schemas.microsoft.com/office/powerpoint/2010/main" val="2697739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0282C9D-1D7E-6F4F-22AF-A61B695CCD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 и граница</a:t>
            </a:r>
          </a:p>
        </p:txBody>
      </p:sp>
      <p:pic>
        <p:nvPicPr>
          <p:cNvPr id="19" name="illustration" descr="Вход A2: пары(0; 2),(2; 4),(5; 10); нужно прочесть точку и ограничить вывод.">
            <a:extLst>
              <a:ext uri="{FF2B5EF4-FFF2-40B4-BE49-F238E27FC236}">
                <a16:creationId xmlns:a16="http://schemas.microsoft.com/office/drawing/2014/main" id="{F9807317-9E8B-CA53-45D3-19BD88415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F45A9D5-2376-6B1F-F3E4-46375D17859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(0; 2), (2; 4), (5; 10).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7D9AC4B-1234-B8C4-6423-BAB2E6E829B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 при X=2? Измерено ли Y при X=3?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9C3886A8-1BAB-E4E7-8D35-DBBAC1C9513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74573CF-E77A-70D3-E454-D2E1A06E6FC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93295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8D692D8-63C6-A6E8-D98D-BD9883E51BA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A2: при X=2 точка(2; 4), наблюдения при X=3 нет.">
            <a:extLst>
              <a:ext uri="{FF2B5EF4-FFF2-40B4-BE49-F238E27FC236}">
                <a16:creationId xmlns:a16="http://schemas.microsoft.com/office/drawing/2014/main" id="{276914A3-92B9-3F60-3F26-880981077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chart-caption">
            <a:extLst>
              <a:ext uri="{FF2B5EF4-FFF2-40B4-BE49-F238E27FC236}">
                <a16:creationId xmlns:a16="http://schemas.microsoft.com/office/drawing/2014/main" id="{7345B840-28FC-C32E-2C3D-9A4E1223DD75}"/>
              </a:ext>
            </a:extLst>
          </p:cNvPr>
          <p:cNvSpPr txBox="1"/>
          <p:nvPr/>
        </p:nvSpPr>
        <p:spPr>
          <a:xfrm>
            <a:off x="685800" y="1971675"/>
            <a:ext cx="52197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(2; 4); наблюдения при X=3 нет.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6A53B338-3631-7A00-D93F-43567D7A1EA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Линия сама не доказывает новое измерение.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2BD96115-A038-EDA1-7427-9DCAB4710C1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53B268A-DB13-9AC8-D8DF-432A8BCFE7D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graphicFrame>
        <p:nvGraphicFramePr>
          <p:cNvPr id="22" name="editable-native-chart"/>
          <p:cNvGraphicFramePr>
            <a:graphicFrameLocks noGrp="1"/>
          </p:cNvGraphicFramePr>
          <p:nvPr/>
        </p:nvGraphicFramePr>
        <p:xfrm>
          <a:off x="685800" y="2423160"/>
          <a:ext cx="5212080" cy="306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  <p:extLst>
      <p:ext uri="{BB962C8B-B14F-4D97-AF65-F5344CB8AC3E}">
        <p14:creationId xmlns:p14="http://schemas.microsoft.com/office/powerpoint/2010/main" val="61808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B9F7EF8-F3B3-7AE1-351B-6D616298CED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книга: 18 минут</a:t>
            </a:r>
          </a:p>
        </p:txBody>
      </p:sp>
      <p:pic>
        <p:nvPicPr>
          <p:cNvPr id="16" name="illustration" descr="Своя XY по двум числовым источникам, новая Y в change и повторное открытие своего base.">
            <a:extLst>
              <a:ext uri="{FF2B5EF4-FFF2-40B4-BE49-F238E27FC236}">
                <a16:creationId xmlns:a16="http://schemas.microsoft.com/office/drawing/2014/main" id="{316F12A6-CAF2-F270-EA2A-4583C935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3AAA7217-8B3F-1B6D-E221-0E1F41734D6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XY → новая Y → снова свой base.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83B13669-B981-AEB4-1A6D-0CEE0ABEB1B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связанный рисунок и два личных XLSX.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8010C0FE-34FC-8222-D3FF-E00ED0DB2EA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258F1291-36CE-4988-CF80-164C05CA66F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387417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7DB5145-CFE2-3B12-0916-BCA059FD08E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источника</a:t>
            </a:r>
          </a:p>
        </p:txBody>
      </p:sp>
      <p:pic>
        <p:nvPicPr>
          <p:cNvPr id="19" name="illustration" descr="Увеличенный подлинный печатный фрагмент A4:B8: числовые пары (0; 1), (1; 3), (3; 7), (6; 13), готовой диаграммы нет.">
            <a:extLst>
              <a:ext uri="{FF2B5EF4-FFF2-40B4-BE49-F238E27FC236}">
                <a16:creationId xmlns:a16="http://schemas.microsoft.com/office/drawing/2014/main" id="{C28425D9-2235-FE02-EF67-34A4B9521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B6A367F-68F0-0BCB-C2EC-AFD0F225734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s-E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X=A5:A8, Y=B5:B8.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C717467C-A2E2-C019-B57C-8D6CC54DA7C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Числовые X=0,1,3,6, промежутки 1: 2: 3.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390B8A40-6A91-7976-0C3E-5A29247B82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A46204D-B6BE-08AC-0880-59C830BFC86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942697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47207F1-0E90-5914-28A7-0C74B5B6586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е стадии B1:(6; 13)→(6; 10)→снова(6; 13); X во всех случаях 6.">
            <a:extLst>
              <a:ext uri="{FF2B5EF4-FFF2-40B4-BE49-F238E27FC236}">
                <a16:creationId xmlns:a16="http://schemas.microsoft.com/office/drawing/2014/main" id="{47FF1D59-49A9-877D-5C9E-183E5C7FA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208C9628-F90B-BF28-D360-DEF7F86861F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94F49B9-55D0-6273-AE03-4A60C7C76C0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(6; 13) → (6; 10) → снова(6; 13).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D334940-2ED0-8453-04D4-8619D45EE9C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change изменена Y, X=6 сохранён.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B608F6A-D9B7-F04D-F23D-97698969F69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62AAC389-D6FF-8A87-C89F-9E352EE7EB0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8188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65972C68-B567-CFC9-F215-BAD1B697259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утверждение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C5079CF5-869D-955F-DB42-7A2BFB3FC537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B8C88AC9-3061-98E1-7874-801B6AD3230B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(0; 1), (2; 5), (4; 9); формула не задана.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5243499-F518-8EB1-90FE-FCCDA764F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0AB4759D-2BE3-F03E-36BB-361A8A439EC0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Рисунок гарантирует Y=21 при X=10?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6680115-D63F-88F2-BA0D-9980E58B094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468BFA5-FE5D-F9AD-71BE-85BAEADD963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41429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33A0513-85FC-F007-38B6-6BCFD48BBD0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требует основания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CF8658A-EFDA-58A2-2A55-E5B534FA1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77356A92-2ED6-B5A9-4BB6-FC27CB1D6E0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8C64489-1EF6-0380-B8F4-85D95A2E9FF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X=10 данных нет; Y=18 тоже не противоречит парам.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56B7CFC-F151-18E0-9D9F-D406F5ED6ED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Отдельная модель или новые данные нужны отдельно.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92528AC-D648-693C-8A69-7EFBC44E143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85695BF-E20C-F89C-9B73-D7E3F0D72E0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850341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5CB89BC-9BA3-850D-FFCA-D8505EAF9B7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A532FCF-D488-F7BC-F37C-1765BBC30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5CAC0CC-B2F5-57DB-E620-0701328771E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E1: тип; E2: координаты; E3: граница вывода.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32F17E7-B924-6FBF-FFDB-9CBA3068EE5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условия в отдельном билете.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854F1C7-E128-4CB7-D2A4-72C58A6D841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F648712-53A0-20E0-BD0A-91EDC2A8918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744410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C5726A3-A1D3-A39D-CA92-C666E0E3B19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Следующий шаг</a:t>
            </a:r>
          </a:p>
        </p:txBody>
      </p:sp>
      <p:pic>
        <p:nvPicPr>
          <p:cNvPr id="11" name="illustration" descr="Вход H1: пары(0; 1),(2; 5),(7; 15); свои расстояния и вывод предстоит найти.">
            <a:extLst>
              <a:ext uri="{FF2B5EF4-FFF2-40B4-BE49-F238E27FC236}">
                <a16:creationId xmlns:a16="http://schemas.microsoft.com/office/drawing/2014/main" id="{8F8204D7-FCDD-77EE-24EE-2AC7DA6B0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E00B555B-DD6D-C6AE-118D-6853D5E234F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пары(0; 1), (2; 5), (7; 15).</a:t>
            </a:r>
            <a:endParaRPr lang="ru-RU" sz="247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34EE39E-5D6E-6B3B-D068-77C8ABF691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памяткой; домашний ПК не нужен.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9AFE8D6-E643-48AF-E0BD-4230876832E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9A7F726-5C17-2E48-508A-6BD10F8A1DB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1608477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8420</Words>
  <Application>Microsoft Office PowerPoint</Application>
  <DocSecurity>0</DocSecurity>
  <PresentationFormat>Широкоэкранный</PresentationFormat>
  <Paragraphs>326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2026-10-27T21:47:48Z</dcterms:modified>
</cp:coreProperties>
</file>