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2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71" r:id="rId16"/>
    <p:sldId id="267" r:id="rId17"/>
    <p:sldId id="268" r:id="rId18"/>
    <p:sldId id="269" r:id="rId19"/>
    <p:sldId id="272" r:id="rId20"/>
    <p:sldId id="270" r:id="rId21"/>
  </p:sldIdLst>
  <p:sldSz cx="18288000" cy="10287000"/>
  <p:notesSz cx="6858000" cy="9144000"/>
  <p:embeddedFontLst>
    <p:embeddedFont>
      <p:font typeface="Arial Black" panose="020B0A04020102020204" pitchFamily="34" charset="0"/>
      <p:bold r:id="rId23"/>
    </p:embeddedFont>
    <p:embeddedFont>
      <p:font typeface="Poppins" panose="00000500000000000000" pitchFamily="2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569F"/>
    <a:srgbClr val="EACF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00A0C6-94CA-8E18-4C87-B4623321C26A}" v="1" dt="2024-11-28T19:51:31.5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413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>
          <a:extLst>
            <a:ext uri="{FF2B5EF4-FFF2-40B4-BE49-F238E27FC236}">
              <a16:creationId xmlns:a16="http://schemas.microsoft.com/office/drawing/2014/main" id="{1E1DC0B4-D812-D083-C808-04E12B927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2:notes">
            <a:extLst>
              <a:ext uri="{FF2B5EF4-FFF2-40B4-BE49-F238E27FC236}">
                <a16:creationId xmlns:a16="http://schemas.microsoft.com/office/drawing/2014/main" id="{E29A998B-7678-B9B1-BCAF-2B209C06AB3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2:notes">
            <a:extLst>
              <a:ext uri="{FF2B5EF4-FFF2-40B4-BE49-F238E27FC236}">
                <a16:creationId xmlns:a16="http://schemas.microsoft.com/office/drawing/2014/main" id="{2C1AD591-B6A5-6CE5-FD33-56E72343981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68511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569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4D9F807A-F493-5D9D-7BDF-C5E2C3E15EE8}"/>
              </a:ext>
            </a:extLst>
          </p:cNvPr>
          <p:cNvSpPr txBox="1"/>
          <p:nvPr/>
        </p:nvSpPr>
        <p:spPr>
          <a:xfrm>
            <a:off x="5003304" y="1885854"/>
            <a:ext cx="8281388" cy="1291881"/>
          </a:xfrm>
          <a:prstGeom prst="rect">
            <a:avLst/>
          </a:prstGeom>
        </p:spPr>
        <p:txBody>
          <a:bodyPr vert="horz" wrap="square" lIns="0" tIns="10974" rIns="0" bIns="0" rtlCol="0">
            <a:spAutoFit/>
          </a:bodyPr>
          <a:lstStyle/>
          <a:p>
            <a:pPr marL="11552" marR="4621" indent="189451" algn="ctr">
              <a:lnSpc>
                <a:spcPct val="107800"/>
              </a:lnSpc>
              <a:spcBef>
                <a:spcPts val="86"/>
              </a:spcBef>
            </a:pPr>
            <a:r>
              <a:rPr sz="4002" b="1" spc="1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Material</a:t>
            </a:r>
            <a:r>
              <a:rPr sz="4002" b="1" spc="-323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sz="4002" b="1" spc="155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</a:t>
            </a:r>
            <a:r>
              <a:rPr lang="pt-BR" sz="4002" b="1" spc="-323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sz="4002" b="1" spc="208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acompanhamento</a:t>
            </a:r>
            <a:r>
              <a:rPr sz="4002" b="1" spc="208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sz="4002" b="1" spc="15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</a:t>
            </a:r>
            <a:r>
              <a:rPr sz="4002" b="1" spc="-323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sz="4002" b="1" spc="136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Guia</a:t>
            </a:r>
            <a:r>
              <a:rPr sz="4002" b="1" spc="-323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sz="4002" b="1" spc="218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para</a:t>
            </a:r>
            <a:r>
              <a:rPr sz="4002" b="1" spc="-323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sz="4002" b="1" spc="259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as</a:t>
            </a:r>
            <a:r>
              <a:rPr sz="4002" b="1" spc="-323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sz="4002" b="1" spc="9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reuniões</a:t>
            </a:r>
            <a:r>
              <a:rPr sz="4002" b="1" spc="-323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sz="4002" b="1" spc="15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</a:t>
            </a:r>
            <a:r>
              <a:rPr sz="4002" b="1" spc="-323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sz="4002" b="1" spc="246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mês</a:t>
            </a:r>
            <a:endParaRPr sz="4002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Logotipo, nome da empresa&#10;&#10;Descrição gerada automaticamente">
            <a:extLst>
              <a:ext uri="{FF2B5EF4-FFF2-40B4-BE49-F238E27FC236}">
                <a16:creationId xmlns:a16="http://schemas.microsoft.com/office/drawing/2014/main" id="{060C77E7-7D47-11D6-12C8-C12A91120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870" y="1014027"/>
            <a:ext cx="1108258" cy="719108"/>
          </a:xfrm>
          <a:prstGeom prst="rect">
            <a:avLst/>
          </a:prstGeom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33523217-61FA-62D8-85BB-560DE319E3A9}"/>
              </a:ext>
            </a:extLst>
          </p:cNvPr>
          <p:cNvSpPr txBox="1">
            <a:spLocks/>
          </p:cNvSpPr>
          <p:nvPr/>
        </p:nvSpPr>
        <p:spPr>
          <a:xfrm>
            <a:off x="642" y="4551592"/>
            <a:ext cx="18286716" cy="1704179"/>
          </a:xfrm>
          <a:prstGeom prst="rect">
            <a:avLst/>
          </a:prstGeom>
        </p:spPr>
        <p:txBody>
          <a:bodyPr spcFirstLastPara="1" vert="horz" wrap="square" lIns="0" tIns="11552" rIns="0" bIns="0" rtlCol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552" marR="4621" indent="291108" algn="ctr">
              <a:spcBef>
                <a:spcPts val="91"/>
              </a:spcBef>
            </a:pPr>
            <a:r>
              <a:rPr lang="pt-BR" sz="10915" b="1" spc="136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Carma</a:t>
            </a:r>
            <a:endParaRPr lang="pt-BR" sz="10915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BB147047-FECD-3721-27CE-49546B6B46B8}"/>
              </a:ext>
            </a:extLst>
          </p:cNvPr>
          <p:cNvSpPr txBox="1">
            <a:spLocks/>
          </p:cNvSpPr>
          <p:nvPr/>
        </p:nvSpPr>
        <p:spPr>
          <a:xfrm>
            <a:off x="2558816" y="8302861"/>
            <a:ext cx="13170363" cy="844970"/>
          </a:xfrm>
          <a:prstGeom prst="rect">
            <a:avLst/>
          </a:prstGeom>
        </p:spPr>
        <p:txBody>
          <a:bodyPr vert="horz" wrap="square" lIns="0" tIns="11552" rIns="0" bIns="0" rtlCol="0">
            <a:spAutoFit/>
          </a:bodyPr>
          <a:lstStyle>
            <a:lvl1pPr>
              <a:defRPr sz="5800" b="1" i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11552" marR="4621" indent="291108" algn="ctr">
              <a:lnSpc>
                <a:spcPct val="107100"/>
              </a:lnSpc>
              <a:spcBef>
                <a:spcPts val="91"/>
              </a:spcBef>
            </a:pPr>
            <a:r>
              <a:rPr lang="pt-BR" sz="5458" spc="136" dirty="0">
                <a:solidFill>
                  <a:srgbClr val="EACF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 24</a:t>
            </a:r>
            <a:endParaRPr lang="pt-BR" sz="5458" dirty="0">
              <a:solidFill>
                <a:srgbClr val="EACF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2AD24067-35C6-B38F-DD4F-7712DA0E98AA}"/>
              </a:ext>
            </a:extLst>
          </p:cNvPr>
          <p:cNvSpPr txBox="1"/>
          <p:nvPr/>
        </p:nvSpPr>
        <p:spPr>
          <a:xfrm>
            <a:off x="5008473" y="7747182"/>
            <a:ext cx="8281388" cy="402920"/>
          </a:xfrm>
          <a:prstGeom prst="rect">
            <a:avLst/>
          </a:prstGeom>
        </p:spPr>
        <p:txBody>
          <a:bodyPr vert="horz" wrap="square" lIns="0" tIns="10974" rIns="0" bIns="0" rtlCol="0">
            <a:spAutoFit/>
          </a:bodyPr>
          <a:lstStyle/>
          <a:p>
            <a:pPr marL="11552" marR="4621" indent="189451" algn="ctr">
              <a:lnSpc>
                <a:spcPct val="107800"/>
              </a:lnSpc>
              <a:spcBef>
                <a:spcPts val="86"/>
              </a:spcBef>
            </a:pPr>
            <a:r>
              <a:rPr lang="pt-BR" sz="2547" b="1" spc="1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Suplemento do Jornal </a:t>
            </a:r>
            <a:r>
              <a:rPr lang="pt-BR" sz="2547" b="1" i="1" spc="1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Brasil Seikyo</a:t>
            </a:r>
            <a:endParaRPr sz="2547" i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569F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5D1027CB-79EE-72A0-0888-7A488659C64D}"/>
              </a:ext>
            </a:extLst>
          </p:cNvPr>
          <p:cNvSpPr/>
          <p:nvPr/>
        </p:nvSpPr>
        <p:spPr>
          <a:xfrm>
            <a:off x="2292823" y="2799440"/>
            <a:ext cx="13702354" cy="4089597"/>
          </a:xfrm>
          <a:prstGeom prst="roundRect">
            <a:avLst>
              <a:gd name="adj" fmla="val 9275"/>
            </a:avLst>
          </a:prstGeom>
          <a:solidFill>
            <a:schemeClr val="bg1"/>
          </a:solidFill>
          <a:ln w="76200">
            <a:solidFill>
              <a:srgbClr val="EACF1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273"/>
          </a:p>
        </p:txBody>
      </p:sp>
      <p:sp>
        <p:nvSpPr>
          <p:cNvPr id="194" name="Google Shape;194;p22"/>
          <p:cNvSpPr txBox="1"/>
          <p:nvPr/>
        </p:nvSpPr>
        <p:spPr>
          <a:xfrm>
            <a:off x="2869575" y="3228411"/>
            <a:ext cx="12548849" cy="3231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Poppins"/>
                <a:cs typeface="Poppins"/>
                <a:sym typeface="Poppins"/>
              </a:rPr>
              <a:t>Agindo</a:t>
            </a:r>
            <a:r>
              <a:rPr lang="en-US" sz="30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30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Poppins"/>
                <a:cs typeface="Poppins"/>
                <a:sym typeface="Poppins"/>
              </a:rPr>
              <a:t>continuamente</a:t>
            </a:r>
            <a:r>
              <a:rPr lang="en-US" sz="30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Poppins"/>
                <a:cs typeface="Poppins"/>
                <a:sym typeface="Poppins"/>
              </a:rPr>
              <a:t> e com </a:t>
            </a:r>
            <a:r>
              <a:rPr lang="en-US" sz="30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Poppins"/>
                <a:cs typeface="Poppins"/>
                <a:sym typeface="Poppins"/>
              </a:rPr>
              <a:t>persistência</a:t>
            </a:r>
            <a:r>
              <a:rPr lang="en-US" sz="30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Poppins"/>
                <a:cs typeface="Poppins"/>
                <a:sym typeface="Poppins"/>
              </a:rPr>
              <a:t> para </a:t>
            </a:r>
            <a:r>
              <a:rPr lang="en-US" sz="30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Poppins"/>
                <a:cs typeface="Poppins"/>
                <a:sym typeface="Poppins"/>
              </a:rPr>
              <a:t>proteger</a:t>
            </a:r>
            <a:r>
              <a:rPr lang="en-US" sz="30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Poppins"/>
                <a:cs typeface="Poppins"/>
                <a:sym typeface="Poppins"/>
              </a:rPr>
              <a:t> o </a:t>
            </a:r>
            <a:r>
              <a:rPr lang="en-US" sz="30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Poppins"/>
                <a:cs typeface="Poppins"/>
                <a:sym typeface="Poppins"/>
              </a:rPr>
              <a:t>ensinamento</a:t>
            </a:r>
            <a:r>
              <a:rPr lang="en-US" sz="30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Poppins"/>
                <a:cs typeface="Poppins"/>
                <a:sym typeface="Poppins"/>
              </a:rPr>
              <a:t> da </a:t>
            </a:r>
            <a:r>
              <a:rPr lang="en-US" sz="30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Poppins"/>
                <a:cs typeface="Poppins"/>
                <a:sym typeface="Poppins"/>
              </a:rPr>
              <a:t>dignidade</a:t>
            </a:r>
            <a:r>
              <a:rPr lang="en-US" sz="30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Poppins"/>
                <a:cs typeface="Poppins"/>
                <a:sym typeface="Poppins"/>
              </a:rPr>
              <a:t> da </a:t>
            </a:r>
            <a:r>
              <a:rPr lang="en-US" sz="30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Poppins"/>
                <a:cs typeface="Poppins"/>
                <a:sym typeface="Poppins"/>
              </a:rPr>
              <a:t>vida</a:t>
            </a:r>
            <a:r>
              <a:rPr lang="en-US" sz="30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Poppins"/>
                <a:cs typeface="Poppins"/>
                <a:sym typeface="Poppins"/>
              </a:rPr>
              <a:t> e </a:t>
            </a:r>
            <a:r>
              <a:rPr lang="en-US" sz="30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Poppins"/>
                <a:cs typeface="Poppins"/>
                <a:sym typeface="Poppins"/>
              </a:rPr>
              <a:t>decidindo</a:t>
            </a:r>
            <a:r>
              <a:rPr lang="en-US" sz="30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30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Poppins"/>
                <a:cs typeface="Poppins"/>
                <a:sym typeface="Poppins"/>
              </a:rPr>
              <a:t>encarar</a:t>
            </a:r>
            <a:r>
              <a:rPr lang="en-US" sz="30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30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Poppins"/>
                <a:cs typeface="Poppins"/>
                <a:sym typeface="Poppins"/>
              </a:rPr>
              <a:t>nossas</a:t>
            </a:r>
            <a:r>
              <a:rPr lang="en-US" sz="30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Poppins"/>
                <a:cs typeface="Poppins"/>
                <a:sym typeface="Poppins"/>
              </a:rPr>
              <a:t>dificuldades</a:t>
            </a:r>
            <a:r>
              <a:rPr lang="en-US" sz="30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30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Poppins"/>
                <a:cs typeface="Poppins"/>
                <a:sym typeface="Poppins"/>
              </a:rPr>
              <a:t>diárias</a:t>
            </a:r>
            <a:r>
              <a:rPr lang="en-US" sz="30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30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Poppins"/>
                <a:cs typeface="Poppins"/>
                <a:sym typeface="Poppins"/>
              </a:rPr>
              <a:t>como</a:t>
            </a:r>
            <a:r>
              <a:rPr lang="en-US" sz="30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30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Poppins"/>
                <a:cs typeface="Poppins"/>
                <a:sym typeface="Poppins"/>
              </a:rPr>
              <a:t>nossa</a:t>
            </a:r>
            <a:r>
              <a:rPr lang="en-US" sz="30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30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Poppins"/>
                <a:cs typeface="Poppins"/>
                <a:sym typeface="Poppins"/>
              </a:rPr>
              <a:t>missão</a:t>
            </a:r>
            <a:r>
              <a:rPr lang="en-US" sz="30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30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Poppins"/>
                <a:cs typeface="Poppins"/>
                <a:sym typeface="Poppins"/>
              </a:rPr>
              <a:t>única</a:t>
            </a:r>
            <a:r>
              <a:rPr lang="en-US" sz="30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Poppins"/>
                <a:cs typeface="Poppins"/>
                <a:sym typeface="Poppins"/>
              </a:rPr>
              <a:t> de </a:t>
            </a:r>
            <a:r>
              <a:rPr lang="en-US" sz="30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Poppins"/>
                <a:cs typeface="Poppins"/>
                <a:sym typeface="Poppins"/>
              </a:rPr>
              <a:t>bodisatvas</a:t>
            </a:r>
            <a:r>
              <a:rPr lang="en-US" sz="30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Poppins"/>
                <a:cs typeface="Poppins"/>
                <a:sym typeface="Poppins"/>
              </a:rPr>
              <a:t> da terra, no local </a:t>
            </a:r>
            <a:r>
              <a:rPr lang="en-US" sz="30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Poppins"/>
                <a:cs typeface="Poppins"/>
                <a:sym typeface="Poppins"/>
              </a:rPr>
              <a:t>em</a:t>
            </a:r>
            <a:r>
              <a:rPr lang="en-US" sz="30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Poppins"/>
                <a:cs typeface="Poppins"/>
                <a:sym typeface="Poppins"/>
              </a:rPr>
              <a:t> que </a:t>
            </a:r>
            <a:r>
              <a:rPr lang="en-US" sz="30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Poppins"/>
                <a:cs typeface="Poppins"/>
                <a:sym typeface="Poppins"/>
              </a:rPr>
              <a:t>estamos</a:t>
            </a:r>
            <a:r>
              <a:rPr lang="en-US" sz="30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Poppins"/>
                <a:cs typeface="Poppins"/>
                <a:sym typeface="Poppins"/>
              </a:rPr>
              <a:t> agora e da forma </a:t>
            </a:r>
            <a:r>
              <a:rPr lang="en-US" sz="30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Poppins"/>
                <a:cs typeface="Poppins"/>
                <a:sym typeface="Poppins"/>
              </a:rPr>
              <a:t>como</a:t>
            </a:r>
            <a:r>
              <a:rPr lang="en-US" sz="30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30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Poppins"/>
                <a:cs typeface="Poppins"/>
                <a:sym typeface="Poppins"/>
              </a:rPr>
              <a:t>somos</a:t>
            </a:r>
            <a:r>
              <a:rPr lang="en-US" sz="30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30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Poppins"/>
                <a:cs typeface="Poppins"/>
                <a:sym typeface="Poppins"/>
              </a:rPr>
              <a:t>neste</a:t>
            </a:r>
            <a:r>
              <a:rPr lang="en-US" sz="30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30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Poppins"/>
                <a:cs typeface="Poppins"/>
                <a:sym typeface="Poppins"/>
              </a:rPr>
              <a:t>momento</a:t>
            </a:r>
            <a:r>
              <a:rPr lang="en-US" sz="30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Poppins"/>
                <a:cs typeface="Poppins"/>
                <a:sym typeface="Poppins"/>
              </a:rPr>
              <a:t>, </a:t>
            </a:r>
            <a:r>
              <a:rPr lang="en-US" sz="3000" b="1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Poppins"/>
                <a:cs typeface="Poppins"/>
                <a:sym typeface="Poppins"/>
              </a:rPr>
              <a:t>deixamos</a:t>
            </a:r>
            <a:r>
              <a:rPr lang="en-US" sz="30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Poppins"/>
                <a:cs typeface="Poppins"/>
                <a:sym typeface="Poppins"/>
              </a:rPr>
              <a:t> de ser </a:t>
            </a:r>
            <a:r>
              <a:rPr lang="en-US" sz="3000" b="1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Poppins"/>
                <a:cs typeface="Poppins"/>
                <a:sym typeface="Poppins"/>
              </a:rPr>
              <a:t>vítimas</a:t>
            </a:r>
            <a:r>
              <a:rPr lang="en-US" sz="30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Poppins"/>
                <a:cs typeface="Poppins"/>
                <a:sym typeface="Poppins"/>
              </a:rPr>
              <a:t> do </a:t>
            </a:r>
            <a:r>
              <a:rPr lang="en-US" sz="3000" b="1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Poppins"/>
                <a:cs typeface="Poppins"/>
                <a:sym typeface="Poppins"/>
              </a:rPr>
              <a:t>destino</a:t>
            </a:r>
            <a:r>
              <a:rPr lang="en-US" sz="30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Poppins"/>
                <a:cs typeface="Poppins"/>
                <a:sym typeface="Poppins"/>
              </a:rPr>
              <a:t> e </a:t>
            </a:r>
            <a:r>
              <a:rPr lang="en-US" sz="3000" b="1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Poppins"/>
                <a:cs typeface="Poppins"/>
                <a:sym typeface="Poppins"/>
              </a:rPr>
              <a:t>nos</a:t>
            </a:r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3000" b="1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Poppins"/>
                <a:cs typeface="Poppins"/>
                <a:sym typeface="Poppins"/>
              </a:rPr>
              <a:t>tornamos</a:t>
            </a:r>
            <a:r>
              <a:rPr lang="en-US" sz="30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3000" b="1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Poppins"/>
                <a:cs typeface="Poppins"/>
                <a:sym typeface="Poppins"/>
              </a:rPr>
              <a:t>protagonistas</a:t>
            </a:r>
            <a:r>
              <a:rPr lang="en-US" sz="30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Poppins"/>
                <a:cs typeface="Poppins"/>
                <a:sym typeface="Poppins"/>
              </a:rPr>
              <a:t> da </a:t>
            </a:r>
            <a:r>
              <a:rPr lang="en-US" sz="3000" b="1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Poppins"/>
                <a:cs typeface="Poppins"/>
                <a:sym typeface="Poppins"/>
              </a:rPr>
              <a:t>nossa</a:t>
            </a:r>
            <a:r>
              <a:rPr lang="en-US" sz="30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3000" b="1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Poppins"/>
                <a:cs typeface="Poppins"/>
                <a:sym typeface="Poppins"/>
              </a:rPr>
              <a:t>vida</a:t>
            </a:r>
            <a:r>
              <a:rPr lang="en-US" sz="30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Poppins"/>
                <a:cs typeface="Poppins"/>
                <a:sym typeface="Poppins"/>
              </a:rPr>
              <a:t>. </a:t>
            </a:r>
            <a:endParaRPr sz="3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95" name="Google Shape;195;p22"/>
          <p:cNvSpPr txBox="1"/>
          <p:nvPr/>
        </p:nvSpPr>
        <p:spPr>
          <a:xfrm>
            <a:off x="6060864" y="1068499"/>
            <a:ext cx="6471324" cy="115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5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99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Assim...</a:t>
            </a:r>
            <a:endParaRPr/>
          </a:p>
        </p:txBody>
      </p:sp>
      <p:sp>
        <p:nvSpPr>
          <p:cNvPr id="197" name="Google Shape;197;p22"/>
          <p:cNvSpPr txBox="1"/>
          <p:nvPr/>
        </p:nvSpPr>
        <p:spPr>
          <a:xfrm>
            <a:off x="1640646" y="7469791"/>
            <a:ext cx="15006706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Ou </a:t>
            </a:r>
            <a:r>
              <a:rPr lang="en-US" sz="6000" b="1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seja</a:t>
            </a:r>
            <a:r>
              <a:rPr lang="en-US" sz="6000" b="1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, </a:t>
            </a:r>
            <a:r>
              <a:rPr lang="en-US" sz="6000" b="1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transformamos</a:t>
            </a:r>
            <a:r>
              <a:rPr lang="en-US" sz="6000" b="1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 o </a:t>
            </a:r>
            <a:r>
              <a:rPr lang="en-US" sz="6000" b="1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carma</a:t>
            </a:r>
            <a:r>
              <a:rPr lang="en-US" sz="6000" b="1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.</a:t>
            </a:r>
            <a:endParaRPr sz="6000" dirty="0">
              <a:latin typeface="+mj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569F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93F560A1-EC7F-11C1-F3A5-E81BB66668B9}"/>
              </a:ext>
            </a:extLst>
          </p:cNvPr>
          <p:cNvSpPr txBox="1">
            <a:spLocks/>
          </p:cNvSpPr>
          <p:nvPr/>
        </p:nvSpPr>
        <p:spPr>
          <a:xfrm>
            <a:off x="3444525" y="6259153"/>
            <a:ext cx="10763730" cy="582569"/>
          </a:xfrm>
          <a:prstGeom prst="rect">
            <a:avLst/>
          </a:prstGeom>
        </p:spPr>
        <p:txBody>
          <a:bodyPr spcFirstLastPara="1" vert="horz" wrap="square" lIns="0" tIns="15595" rIns="0" bIns="0" rtlCol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552">
              <a:spcBef>
                <a:spcPts val="123"/>
              </a:spcBef>
            </a:pPr>
            <a:r>
              <a:rPr lang="pt-BR" sz="3600" b="1" spc="-82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Gosho</a:t>
            </a:r>
            <a:r>
              <a:rPr lang="pt-BR" sz="3600" b="1" spc="-82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3600" b="1" i="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Desejos Mundanos São Iluminação</a:t>
            </a:r>
            <a:endParaRPr lang="pt-BR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14FE5793-A961-A60A-8EE1-F93928316D69}"/>
              </a:ext>
            </a:extLst>
          </p:cNvPr>
          <p:cNvSpPr txBox="1"/>
          <p:nvPr/>
        </p:nvSpPr>
        <p:spPr>
          <a:xfrm>
            <a:off x="4460188" y="2839971"/>
            <a:ext cx="9367625" cy="24634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1552" marR="4621" algn="ctr"/>
            <a:r>
              <a:rPr lang="pt-BR" sz="8004" b="1" spc="227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VAMOS</a:t>
            </a:r>
            <a:br>
              <a:rPr lang="pt-BR" sz="8004" b="1" spc="227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8004" b="1" spc="227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APROFUNDAR!</a:t>
            </a:r>
            <a:endParaRPr sz="800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276EAA2F-5C16-E8BD-D2AC-B946C51DD4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1339" r="11339"/>
          <a:stretch/>
        </p:blipFill>
        <p:spPr>
          <a:xfrm>
            <a:off x="-36456" y="0"/>
            <a:ext cx="18323814" cy="10287000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F236955A-F2DB-8FF7-D02D-3E417AD3FC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89135"/>
          <a:stretch/>
        </p:blipFill>
        <p:spPr>
          <a:xfrm>
            <a:off x="13589575" y="5989014"/>
            <a:ext cx="1540999" cy="1122847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514DBF9A-9AD3-069B-6328-428F0DC22A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r="32187"/>
          <a:stretch/>
        </p:blipFill>
        <p:spPr>
          <a:xfrm>
            <a:off x="3043449" y="5989014"/>
            <a:ext cx="10546125" cy="112284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>
          <a:extLst>
            <a:ext uri="{FF2B5EF4-FFF2-40B4-BE49-F238E27FC236}">
              <a16:creationId xmlns:a16="http://schemas.microsoft.com/office/drawing/2014/main" id="{2F6D4CFA-4587-4BED-B108-F40C841A18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4">
            <a:extLst>
              <a:ext uri="{FF2B5EF4-FFF2-40B4-BE49-F238E27FC236}">
                <a16:creationId xmlns:a16="http://schemas.microsoft.com/office/drawing/2014/main" id="{E3C40882-57F1-7DB4-1143-AE66B7EB0ECE}"/>
              </a:ext>
            </a:extLst>
          </p:cNvPr>
          <p:cNvSpPr txBox="1"/>
          <p:nvPr/>
        </p:nvSpPr>
        <p:spPr>
          <a:xfrm>
            <a:off x="1999925" y="4369816"/>
            <a:ext cx="14613035" cy="4579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99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US" sz="2599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Agradeço</a:t>
            </a:r>
            <a:r>
              <a:rPr lang="en-US" sz="2599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599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profundamente</a:t>
            </a:r>
            <a:r>
              <a:rPr lang="en-US" sz="2599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599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por</a:t>
            </a:r>
            <a:r>
              <a:rPr lang="en-US" sz="2599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599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sua</a:t>
            </a:r>
            <a:r>
              <a:rPr lang="en-US" sz="2599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599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visita</a:t>
            </a:r>
            <a:r>
              <a:rPr lang="en-US" sz="2599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2599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constante</a:t>
            </a:r>
            <a:r>
              <a:rPr lang="en-US" sz="2599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599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preocupação</a:t>
            </a:r>
            <a:r>
              <a:rPr lang="en-US" sz="2599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599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2599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599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relação</a:t>
            </a:r>
            <a:r>
              <a:rPr lang="en-US" sz="2599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599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às</a:t>
            </a:r>
            <a:r>
              <a:rPr lang="en-US" sz="2599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599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inúmeras</a:t>
            </a:r>
            <a:r>
              <a:rPr lang="en-US" sz="2599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599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perseguições</a:t>
            </a:r>
            <a:r>
              <a:rPr lang="en-US" sz="2599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US" sz="2599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tenho</a:t>
            </a:r>
            <a:r>
              <a:rPr lang="en-US" sz="2599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599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sofrido</a:t>
            </a:r>
            <a:r>
              <a:rPr lang="en-US" sz="2599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599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Porém</a:t>
            </a:r>
            <a:r>
              <a:rPr lang="en-US" sz="2599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599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como</a:t>
            </a:r>
            <a:r>
              <a:rPr lang="en-US" sz="2599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599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devoto</a:t>
            </a:r>
            <a:r>
              <a:rPr lang="en-US" sz="2599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do Sutra do </a:t>
            </a:r>
            <a:r>
              <a:rPr lang="en-US" sz="2599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Lótus</a:t>
            </a:r>
            <a:r>
              <a:rPr lang="en-US" sz="2599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599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não</a:t>
            </a:r>
            <a:r>
              <a:rPr lang="en-US" sz="2599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599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lamento</a:t>
            </a:r>
            <a:r>
              <a:rPr lang="en-US" sz="2599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599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ter</a:t>
            </a:r>
            <a:r>
              <a:rPr lang="en-US" sz="2599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599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enfrentar</a:t>
            </a:r>
            <a:r>
              <a:rPr lang="en-US" sz="2599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599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nenhuma</a:t>
            </a:r>
            <a:r>
              <a:rPr lang="en-US" sz="2599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delas. </a:t>
            </a:r>
            <a:r>
              <a:rPr lang="en-US" sz="2599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Embora</a:t>
            </a:r>
            <a:r>
              <a:rPr lang="en-US" sz="2599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599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eu</a:t>
            </a:r>
            <a:r>
              <a:rPr lang="en-US" sz="2599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deva </a:t>
            </a:r>
            <a:r>
              <a:rPr lang="en-US" sz="2599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repetir</a:t>
            </a:r>
            <a:r>
              <a:rPr lang="en-US" sz="2599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599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incontáveis</a:t>
            </a:r>
            <a:r>
              <a:rPr lang="en-US" sz="2599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599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vezes</a:t>
            </a:r>
            <a:r>
              <a:rPr lang="en-US" sz="2599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2599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ciclo</a:t>
            </a:r>
            <a:r>
              <a:rPr lang="en-US" sz="2599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599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nascimento</a:t>
            </a:r>
            <a:r>
              <a:rPr lang="en-US" sz="2599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2599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morte</a:t>
            </a:r>
            <a:r>
              <a:rPr lang="en-US" sz="2599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599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existência</a:t>
            </a:r>
            <a:r>
              <a:rPr lang="en-US" sz="2599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599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alguma</a:t>
            </a:r>
            <a:r>
              <a:rPr lang="en-US" sz="2599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599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poderá</a:t>
            </a:r>
            <a:r>
              <a:rPr lang="en-US" sz="2599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ser </a:t>
            </a:r>
            <a:r>
              <a:rPr lang="en-US" sz="2599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tão</a:t>
            </a:r>
            <a:r>
              <a:rPr lang="en-US" sz="2599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599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afortunada</a:t>
            </a:r>
            <a:r>
              <a:rPr lang="en-US" sz="2599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599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quanto</a:t>
            </a:r>
            <a:r>
              <a:rPr lang="en-US" sz="2599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599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esta</a:t>
            </a:r>
            <a:r>
              <a:rPr lang="en-US" sz="2599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. [Se </a:t>
            </a:r>
            <a:r>
              <a:rPr lang="en-US" sz="2599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não</a:t>
            </a:r>
            <a:r>
              <a:rPr lang="en-US" sz="2599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fosse </a:t>
            </a:r>
            <a:r>
              <a:rPr lang="en-US" sz="2599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por</a:t>
            </a:r>
            <a:r>
              <a:rPr lang="en-US" sz="2599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599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essas</a:t>
            </a:r>
            <a:r>
              <a:rPr lang="en-US" sz="2599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599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adversidades</a:t>
            </a:r>
            <a:r>
              <a:rPr lang="en-US" sz="2599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,] </a:t>
            </a:r>
            <a:r>
              <a:rPr lang="en-US" sz="2599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provavelmente</a:t>
            </a:r>
            <a:r>
              <a:rPr lang="en-US" sz="2599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599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eu</a:t>
            </a:r>
            <a:r>
              <a:rPr lang="en-US" sz="2599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599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teria</a:t>
            </a:r>
            <a:r>
              <a:rPr lang="en-US" sz="2599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599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permanecido</a:t>
            </a:r>
            <a:r>
              <a:rPr lang="en-US" sz="2599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599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nos</a:t>
            </a:r>
            <a:r>
              <a:rPr lang="en-US" sz="2599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599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três</a:t>
            </a:r>
            <a:r>
              <a:rPr lang="en-US" sz="2599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599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ou</a:t>
            </a:r>
            <a:r>
              <a:rPr lang="en-US" sz="2599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599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quatro</a:t>
            </a:r>
            <a:r>
              <a:rPr lang="en-US" sz="2599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599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maus</a:t>
            </a:r>
            <a:r>
              <a:rPr lang="en-US" sz="2599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599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caminhos</a:t>
            </a:r>
            <a:r>
              <a:rPr lang="en-US" sz="2599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. No </a:t>
            </a:r>
            <a:r>
              <a:rPr lang="en-US" sz="2599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entanto</a:t>
            </a:r>
            <a:r>
              <a:rPr lang="en-US" sz="2599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599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nesta</a:t>
            </a:r>
            <a:r>
              <a:rPr lang="en-US" sz="2599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599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existência</a:t>
            </a:r>
            <a:r>
              <a:rPr lang="en-US" sz="2599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, para </a:t>
            </a:r>
            <a:r>
              <a:rPr lang="en-US" sz="2599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minha</a:t>
            </a:r>
            <a:r>
              <a:rPr lang="en-US" sz="2599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599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grande</a:t>
            </a:r>
            <a:r>
              <a:rPr lang="en-US" sz="2599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alegria, com </a:t>
            </a:r>
            <a:r>
              <a:rPr lang="en-US" sz="2599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certeza</a:t>
            </a:r>
            <a:r>
              <a:rPr lang="en-US" sz="2599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599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romperei</a:t>
            </a:r>
            <a:r>
              <a:rPr lang="en-US" sz="2599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2599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ciclo</a:t>
            </a:r>
            <a:r>
              <a:rPr lang="en-US" sz="2599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599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sofrimentos</a:t>
            </a:r>
            <a:r>
              <a:rPr lang="en-US" sz="2599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599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nascimento</a:t>
            </a:r>
            <a:r>
              <a:rPr lang="en-US" sz="2599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2599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morte</a:t>
            </a:r>
            <a:r>
              <a:rPr lang="en-US" sz="2599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2599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obterei</a:t>
            </a:r>
            <a:r>
              <a:rPr lang="en-US" sz="2599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2599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fruto</a:t>
            </a:r>
            <a:r>
              <a:rPr lang="en-US" sz="2599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2599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estado</a:t>
            </a:r>
            <a:r>
              <a:rPr lang="en-US" sz="2599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599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buda</a:t>
            </a:r>
            <a:r>
              <a:rPr lang="en-US" sz="2599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.” </a:t>
            </a:r>
            <a:endParaRPr dirty="0"/>
          </a:p>
          <a:p>
            <a:pPr marL="0" marR="0" lvl="0" indent="0" algn="l" rtl="0">
              <a:lnSpc>
                <a:spcPct val="12004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99" b="0" i="0" u="none" strike="noStrike" cap="none" dirty="0">
              <a:solidFill>
                <a:srgbClr val="54545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(CEND, v. I, 334)</a:t>
            </a:r>
            <a:endParaRPr dirty="0"/>
          </a:p>
        </p:txBody>
      </p:sp>
      <p:sp>
        <p:nvSpPr>
          <p:cNvPr id="2" name="object 24">
            <a:extLst>
              <a:ext uri="{FF2B5EF4-FFF2-40B4-BE49-F238E27FC236}">
                <a16:creationId xmlns:a16="http://schemas.microsoft.com/office/drawing/2014/main" id="{9A133B7D-4728-E6C4-6810-C6862CA3E8BA}"/>
              </a:ext>
            </a:extLst>
          </p:cNvPr>
          <p:cNvSpPr txBox="1">
            <a:spLocks/>
          </p:cNvSpPr>
          <p:nvPr/>
        </p:nvSpPr>
        <p:spPr>
          <a:xfrm>
            <a:off x="1999925" y="1195585"/>
            <a:ext cx="11443119" cy="836485"/>
          </a:xfrm>
          <a:prstGeom prst="rect">
            <a:avLst/>
          </a:prstGeom>
        </p:spPr>
        <p:txBody>
          <a:bodyPr vert="horz" wrap="square" lIns="0" tIns="15595" rIns="0" bIns="0" rtlCol="0">
            <a:spAutoFit/>
          </a:bodyPr>
          <a:lstStyle>
            <a:lvl1pPr>
              <a:defRPr sz="5800" b="1" i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</a:lstStyle>
          <a:p>
            <a:pPr>
              <a:lnSpc>
                <a:spcPts val="6358"/>
              </a:lnSpc>
              <a:spcBef>
                <a:spcPts val="123"/>
              </a:spcBef>
            </a:pPr>
            <a:r>
              <a:rPr lang="pt-BR" sz="5367" spc="109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INFORMAÇÕES SOBRE A CARTA</a:t>
            </a:r>
            <a:endParaRPr lang="pt-BR" sz="5367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E45B66FF-F201-FD6C-846D-90C73B683A24}"/>
              </a:ext>
            </a:extLst>
          </p:cNvPr>
          <p:cNvSpPr/>
          <p:nvPr/>
        </p:nvSpPr>
        <p:spPr>
          <a:xfrm>
            <a:off x="1920240" y="2830800"/>
            <a:ext cx="1179720" cy="1231673"/>
          </a:xfrm>
          <a:prstGeom prst="ellipse">
            <a:avLst/>
          </a:prstGeom>
          <a:solidFill>
            <a:srgbClr val="7A569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73"/>
          </a:p>
        </p:txBody>
      </p:sp>
      <p:pic>
        <p:nvPicPr>
          <p:cNvPr id="4" name="Imagem 3" descr="Ícone&#10;&#10;Descrição gerada automaticamente">
            <a:extLst>
              <a:ext uri="{FF2B5EF4-FFF2-40B4-BE49-F238E27FC236}">
                <a16:creationId xmlns:a16="http://schemas.microsoft.com/office/drawing/2014/main" id="{174A2026-4D6A-7EF8-9994-37DD004CBB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468" y="3138143"/>
            <a:ext cx="642619" cy="67091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B6F14F91-5172-4C14-537C-37FF8A262921}"/>
              </a:ext>
            </a:extLst>
          </p:cNvPr>
          <p:cNvSpPr txBox="1"/>
          <p:nvPr/>
        </p:nvSpPr>
        <p:spPr>
          <a:xfrm>
            <a:off x="3391135" y="3175443"/>
            <a:ext cx="5254573" cy="596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75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Trecho do escrito</a:t>
            </a: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30EFD169-C9EB-299A-5A09-098FE4584119}"/>
              </a:ext>
            </a:extLst>
          </p:cNvPr>
          <p:cNvSpPr/>
          <p:nvPr/>
        </p:nvSpPr>
        <p:spPr>
          <a:xfrm>
            <a:off x="0" y="-1"/>
            <a:ext cx="2417850" cy="2470245"/>
          </a:xfrm>
          <a:custGeom>
            <a:avLst/>
            <a:gdLst/>
            <a:ahLst/>
            <a:cxnLst/>
            <a:rect l="l" t="t" r="r" b="b"/>
            <a:pathLst>
              <a:path w="2909570" h="2957830">
                <a:moveTo>
                  <a:pt x="0" y="0"/>
                </a:moveTo>
                <a:lnTo>
                  <a:pt x="2" y="2957757"/>
                </a:lnTo>
                <a:lnTo>
                  <a:pt x="390" y="2909329"/>
                </a:lnTo>
                <a:lnTo>
                  <a:pt x="1551" y="2861089"/>
                </a:lnTo>
                <a:lnTo>
                  <a:pt x="3480" y="2813042"/>
                </a:lnTo>
                <a:lnTo>
                  <a:pt x="6170" y="2765195"/>
                </a:lnTo>
                <a:lnTo>
                  <a:pt x="9614" y="2717553"/>
                </a:lnTo>
                <a:lnTo>
                  <a:pt x="13809" y="2670123"/>
                </a:lnTo>
                <a:lnTo>
                  <a:pt x="18746" y="2622910"/>
                </a:lnTo>
                <a:lnTo>
                  <a:pt x="24421" y="2575921"/>
                </a:lnTo>
                <a:lnTo>
                  <a:pt x="30828" y="2529160"/>
                </a:lnTo>
                <a:lnTo>
                  <a:pt x="37960" y="2482635"/>
                </a:lnTo>
                <a:lnTo>
                  <a:pt x="45813" y="2436351"/>
                </a:lnTo>
                <a:lnTo>
                  <a:pt x="54379" y="2390314"/>
                </a:lnTo>
                <a:lnTo>
                  <a:pt x="63653" y="2344529"/>
                </a:lnTo>
                <a:lnTo>
                  <a:pt x="73629" y="2299004"/>
                </a:lnTo>
                <a:lnTo>
                  <a:pt x="84301" y="2253743"/>
                </a:lnTo>
                <a:lnTo>
                  <a:pt x="95663" y="2208752"/>
                </a:lnTo>
                <a:lnTo>
                  <a:pt x="107710" y="2164038"/>
                </a:lnTo>
                <a:lnTo>
                  <a:pt x="120435" y="2119607"/>
                </a:lnTo>
                <a:lnTo>
                  <a:pt x="133833" y="2075464"/>
                </a:lnTo>
                <a:lnTo>
                  <a:pt x="147897" y="2031615"/>
                </a:lnTo>
                <a:lnTo>
                  <a:pt x="162622" y="1988066"/>
                </a:lnTo>
                <a:lnTo>
                  <a:pt x="178002" y="1944823"/>
                </a:lnTo>
                <a:lnTo>
                  <a:pt x="194030" y="1901892"/>
                </a:lnTo>
                <a:lnTo>
                  <a:pt x="210701" y="1859279"/>
                </a:lnTo>
                <a:lnTo>
                  <a:pt x="228010" y="1816990"/>
                </a:lnTo>
                <a:lnTo>
                  <a:pt x="245949" y="1775030"/>
                </a:lnTo>
                <a:lnTo>
                  <a:pt x="264514" y="1733406"/>
                </a:lnTo>
                <a:lnTo>
                  <a:pt x="283698" y="1692124"/>
                </a:lnTo>
                <a:lnTo>
                  <a:pt x="303496" y="1651188"/>
                </a:lnTo>
                <a:lnTo>
                  <a:pt x="323901" y="1610607"/>
                </a:lnTo>
                <a:lnTo>
                  <a:pt x="344907" y="1570384"/>
                </a:lnTo>
                <a:lnTo>
                  <a:pt x="366509" y="1530527"/>
                </a:lnTo>
                <a:lnTo>
                  <a:pt x="388701" y="1491040"/>
                </a:lnTo>
                <a:lnTo>
                  <a:pt x="411477" y="1451931"/>
                </a:lnTo>
                <a:lnTo>
                  <a:pt x="434831" y="1413204"/>
                </a:lnTo>
                <a:lnTo>
                  <a:pt x="458756" y="1374867"/>
                </a:lnTo>
                <a:lnTo>
                  <a:pt x="483248" y="1336924"/>
                </a:lnTo>
                <a:lnTo>
                  <a:pt x="508300" y="1299381"/>
                </a:lnTo>
                <a:lnTo>
                  <a:pt x="533906" y="1262245"/>
                </a:lnTo>
                <a:lnTo>
                  <a:pt x="560061" y="1225522"/>
                </a:lnTo>
                <a:lnTo>
                  <a:pt x="586758" y="1189217"/>
                </a:lnTo>
                <a:lnTo>
                  <a:pt x="613992" y="1153336"/>
                </a:lnTo>
                <a:lnTo>
                  <a:pt x="641756" y="1117885"/>
                </a:lnTo>
                <a:lnTo>
                  <a:pt x="670045" y="1082870"/>
                </a:lnTo>
                <a:lnTo>
                  <a:pt x="698853" y="1048297"/>
                </a:lnTo>
                <a:lnTo>
                  <a:pt x="728174" y="1014173"/>
                </a:lnTo>
                <a:lnTo>
                  <a:pt x="758001" y="980502"/>
                </a:lnTo>
                <a:lnTo>
                  <a:pt x="788330" y="947290"/>
                </a:lnTo>
                <a:lnTo>
                  <a:pt x="819154" y="914545"/>
                </a:lnTo>
                <a:lnTo>
                  <a:pt x="850467" y="882270"/>
                </a:lnTo>
                <a:lnTo>
                  <a:pt x="882264" y="850474"/>
                </a:lnTo>
                <a:lnTo>
                  <a:pt x="914538" y="819160"/>
                </a:lnTo>
                <a:lnTo>
                  <a:pt x="947284" y="788336"/>
                </a:lnTo>
                <a:lnTo>
                  <a:pt x="980495" y="758007"/>
                </a:lnTo>
                <a:lnTo>
                  <a:pt x="1014166" y="728180"/>
                </a:lnTo>
                <a:lnTo>
                  <a:pt x="1048291" y="698859"/>
                </a:lnTo>
                <a:lnTo>
                  <a:pt x="1082863" y="670051"/>
                </a:lnTo>
                <a:lnTo>
                  <a:pt x="1117878" y="641762"/>
                </a:lnTo>
                <a:lnTo>
                  <a:pt x="1153329" y="613997"/>
                </a:lnTo>
                <a:lnTo>
                  <a:pt x="1189210" y="586764"/>
                </a:lnTo>
                <a:lnTo>
                  <a:pt x="1225515" y="560066"/>
                </a:lnTo>
                <a:lnTo>
                  <a:pt x="1262238" y="533912"/>
                </a:lnTo>
                <a:lnTo>
                  <a:pt x="1299374" y="508305"/>
                </a:lnTo>
                <a:lnTo>
                  <a:pt x="1336917" y="483253"/>
                </a:lnTo>
                <a:lnTo>
                  <a:pt x="1374860" y="458761"/>
                </a:lnTo>
                <a:lnTo>
                  <a:pt x="1413197" y="434836"/>
                </a:lnTo>
                <a:lnTo>
                  <a:pt x="1451924" y="411482"/>
                </a:lnTo>
                <a:lnTo>
                  <a:pt x="1491033" y="388706"/>
                </a:lnTo>
                <a:lnTo>
                  <a:pt x="1530520" y="366514"/>
                </a:lnTo>
                <a:lnTo>
                  <a:pt x="1570377" y="344912"/>
                </a:lnTo>
                <a:lnTo>
                  <a:pt x="1610600" y="323905"/>
                </a:lnTo>
                <a:lnTo>
                  <a:pt x="1651181" y="303500"/>
                </a:lnTo>
                <a:lnTo>
                  <a:pt x="1692117" y="283702"/>
                </a:lnTo>
                <a:lnTo>
                  <a:pt x="1733399" y="264518"/>
                </a:lnTo>
                <a:lnTo>
                  <a:pt x="1775023" y="245953"/>
                </a:lnTo>
                <a:lnTo>
                  <a:pt x="1816983" y="228014"/>
                </a:lnTo>
                <a:lnTo>
                  <a:pt x="1859272" y="210705"/>
                </a:lnTo>
                <a:lnTo>
                  <a:pt x="1901885" y="194034"/>
                </a:lnTo>
                <a:lnTo>
                  <a:pt x="1944816" y="178005"/>
                </a:lnTo>
                <a:lnTo>
                  <a:pt x="1988059" y="162625"/>
                </a:lnTo>
                <a:lnTo>
                  <a:pt x="2031608" y="147900"/>
                </a:lnTo>
                <a:lnTo>
                  <a:pt x="2075457" y="133836"/>
                </a:lnTo>
                <a:lnTo>
                  <a:pt x="2119601" y="120438"/>
                </a:lnTo>
                <a:lnTo>
                  <a:pt x="2164032" y="107713"/>
                </a:lnTo>
                <a:lnTo>
                  <a:pt x="2208746" y="95666"/>
                </a:lnTo>
                <a:lnTo>
                  <a:pt x="2253737" y="84304"/>
                </a:lnTo>
                <a:lnTo>
                  <a:pt x="2298998" y="73632"/>
                </a:lnTo>
                <a:lnTo>
                  <a:pt x="2344524" y="63656"/>
                </a:lnTo>
                <a:lnTo>
                  <a:pt x="2390308" y="54382"/>
                </a:lnTo>
                <a:lnTo>
                  <a:pt x="2436346" y="45815"/>
                </a:lnTo>
                <a:lnTo>
                  <a:pt x="2482630" y="37963"/>
                </a:lnTo>
                <a:lnTo>
                  <a:pt x="2529156" y="30831"/>
                </a:lnTo>
                <a:lnTo>
                  <a:pt x="2575916" y="24424"/>
                </a:lnTo>
                <a:lnTo>
                  <a:pt x="2622906" y="18749"/>
                </a:lnTo>
                <a:lnTo>
                  <a:pt x="2670119" y="13811"/>
                </a:lnTo>
                <a:lnTo>
                  <a:pt x="2717549" y="9617"/>
                </a:lnTo>
                <a:lnTo>
                  <a:pt x="2765191" y="6172"/>
                </a:lnTo>
                <a:lnTo>
                  <a:pt x="2813038" y="3482"/>
                </a:lnTo>
                <a:lnTo>
                  <a:pt x="2861085" y="1554"/>
                </a:lnTo>
                <a:lnTo>
                  <a:pt x="2909326" y="392"/>
                </a:lnTo>
                <a:lnTo>
                  <a:pt x="0" y="0"/>
                </a:lnTo>
                <a:close/>
              </a:path>
            </a:pathLst>
          </a:custGeom>
          <a:solidFill>
            <a:srgbClr val="7A56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2C5253AA-1F24-C2E5-67C2-F8F8373DBFEB}"/>
              </a:ext>
            </a:extLst>
          </p:cNvPr>
          <p:cNvSpPr/>
          <p:nvPr/>
        </p:nvSpPr>
        <p:spPr>
          <a:xfrm rot="16200000">
            <a:off x="-1" y="7842953"/>
            <a:ext cx="2417850" cy="2470245"/>
          </a:xfrm>
          <a:custGeom>
            <a:avLst/>
            <a:gdLst/>
            <a:ahLst/>
            <a:cxnLst/>
            <a:rect l="l" t="t" r="r" b="b"/>
            <a:pathLst>
              <a:path w="2909570" h="2957830">
                <a:moveTo>
                  <a:pt x="0" y="0"/>
                </a:moveTo>
                <a:lnTo>
                  <a:pt x="2" y="2957757"/>
                </a:lnTo>
                <a:lnTo>
                  <a:pt x="390" y="2909329"/>
                </a:lnTo>
                <a:lnTo>
                  <a:pt x="1551" y="2861089"/>
                </a:lnTo>
                <a:lnTo>
                  <a:pt x="3480" y="2813042"/>
                </a:lnTo>
                <a:lnTo>
                  <a:pt x="6170" y="2765195"/>
                </a:lnTo>
                <a:lnTo>
                  <a:pt x="9614" y="2717553"/>
                </a:lnTo>
                <a:lnTo>
                  <a:pt x="13809" y="2670123"/>
                </a:lnTo>
                <a:lnTo>
                  <a:pt x="18746" y="2622910"/>
                </a:lnTo>
                <a:lnTo>
                  <a:pt x="24421" y="2575921"/>
                </a:lnTo>
                <a:lnTo>
                  <a:pt x="30828" y="2529160"/>
                </a:lnTo>
                <a:lnTo>
                  <a:pt x="37960" y="2482635"/>
                </a:lnTo>
                <a:lnTo>
                  <a:pt x="45813" y="2436351"/>
                </a:lnTo>
                <a:lnTo>
                  <a:pt x="54379" y="2390314"/>
                </a:lnTo>
                <a:lnTo>
                  <a:pt x="63653" y="2344529"/>
                </a:lnTo>
                <a:lnTo>
                  <a:pt x="73629" y="2299004"/>
                </a:lnTo>
                <a:lnTo>
                  <a:pt x="84301" y="2253743"/>
                </a:lnTo>
                <a:lnTo>
                  <a:pt x="95663" y="2208752"/>
                </a:lnTo>
                <a:lnTo>
                  <a:pt x="107710" y="2164038"/>
                </a:lnTo>
                <a:lnTo>
                  <a:pt x="120435" y="2119607"/>
                </a:lnTo>
                <a:lnTo>
                  <a:pt x="133833" y="2075464"/>
                </a:lnTo>
                <a:lnTo>
                  <a:pt x="147897" y="2031615"/>
                </a:lnTo>
                <a:lnTo>
                  <a:pt x="162622" y="1988066"/>
                </a:lnTo>
                <a:lnTo>
                  <a:pt x="178002" y="1944823"/>
                </a:lnTo>
                <a:lnTo>
                  <a:pt x="194030" y="1901892"/>
                </a:lnTo>
                <a:lnTo>
                  <a:pt x="210701" y="1859279"/>
                </a:lnTo>
                <a:lnTo>
                  <a:pt x="228010" y="1816990"/>
                </a:lnTo>
                <a:lnTo>
                  <a:pt x="245949" y="1775030"/>
                </a:lnTo>
                <a:lnTo>
                  <a:pt x="264514" y="1733406"/>
                </a:lnTo>
                <a:lnTo>
                  <a:pt x="283698" y="1692124"/>
                </a:lnTo>
                <a:lnTo>
                  <a:pt x="303496" y="1651188"/>
                </a:lnTo>
                <a:lnTo>
                  <a:pt x="323901" y="1610607"/>
                </a:lnTo>
                <a:lnTo>
                  <a:pt x="344907" y="1570384"/>
                </a:lnTo>
                <a:lnTo>
                  <a:pt x="366509" y="1530527"/>
                </a:lnTo>
                <a:lnTo>
                  <a:pt x="388701" y="1491040"/>
                </a:lnTo>
                <a:lnTo>
                  <a:pt x="411477" y="1451931"/>
                </a:lnTo>
                <a:lnTo>
                  <a:pt x="434831" y="1413204"/>
                </a:lnTo>
                <a:lnTo>
                  <a:pt x="458756" y="1374867"/>
                </a:lnTo>
                <a:lnTo>
                  <a:pt x="483248" y="1336924"/>
                </a:lnTo>
                <a:lnTo>
                  <a:pt x="508300" y="1299381"/>
                </a:lnTo>
                <a:lnTo>
                  <a:pt x="533906" y="1262245"/>
                </a:lnTo>
                <a:lnTo>
                  <a:pt x="560061" y="1225522"/>
                </a:lnTo>
                <a:lnTo>
                  <a:pt x="586758" y="1189217"/>
                </a:lnTo>
                <a:lnTo>
                  <a:pt x="613992" y="1153336"/>
                </a:lnTo>
                <a:lnTo>
                  <a:pt x="641756" y="1117885"/>
                </a:lnTo>
                <a:lnTo>
                  <a:pt x="670045" y="1082870"/>
                </a:lnTo>
                <a:lnTo>
                  <a:pt x="698853" y="1048297"/>
                </a:lnTo>
                <a:lnTo>
                  <a:pt x="728174" y="1014173"/>
                </a:lnTo>
                <a:lnTo>
                  <a:pt x="758001" y="980502"/>
                </a:lnTo>
                <a:lnTo>
                  <a:pt x="788330" y="947290"/>
                </a:lnTo>
                <a:lnTo>
                  <a:pt x="819154" y="914545"/>
                </a:lnTo>
                <a:lnTo>
                  <a:pt x="850467" y="882270"/>
                </a:lnTo>
                <a:lnTo>
                  <a:pt x="882264" y="850474"/>
                </a:lnTo>
                <a:lnTo>
                  <a:pt x="914538" y="819160"/>
                </a:lnTo>
                <a:lnTo>
                  <a:pt x="947284" y="788336"/>
                </a:lnTo>
                <a:lnTo>
                  <a:pt x="980495" y="758007"/>
                </a:lnTo>
                <a:lnTo>
                  <a:pt x="1014166" y="728180"/>
                </a:lnTo>
                <a:lnTo>
                  <a:pt x="1048291" y="698859"/>
                </a:lnTo>
                <a:lnTo>
                  <a:pt x="1082863" y="670051"/>
                </a:lnTo>
                <a:lnTo>
                  <a:pt x="1117878" y="641762"/>
                </a:lnTo>
                <a:lnTo>
                  <a:pt x="1153329" y="613997"/>
                </a:lnTo>
                <a:lnTo>
                  <a:pt x="1189210" y="586764"/>
                </a:lnTo>
                <a:lnTo>
                  <a:pt x="1225515" y="560066"/>
                </a:lnTo>
                <a:lnTo>
                  <a:pt x="1262238" y="533912"/>
                </a:lnTo>
                <a:lnTo>
                  <a:pt x="1299374" y="508305"/>
                </a:lnTo>
                <a:lnTo>
                  <a:pt x="1336917" y="483253"/>
                </a:lnTo>
                <a:lnTo>
                  <a:pt x="1374860" y="458761"/>
                </a:lnTo>
                <a:lnTo>
                  <a:pt x="1413197" y="434836"/>
                </a:lnTo>
                <a:lnTo>
                  <a:pt x="1451924" y="411482"/>
                </a:lnTo>
                <a:lnTo>
                  <a:pt x="1491033" y="388706"/>
                </a:lnTo>
                <a:lnTo>
                  <a:pt x="1530520" y="366514"/>
                </a:lnTo>
                <a:lnTo>
                  <a:pt x="1570377" y="344912"/>
                </a:lnTo>
                <a:lnTo>
                  <a:pt x="1610600" y="323905"/>
                </a:lnTo>
                <a:lnTo>
                  <a:pt x="1651181" y="303500"/>
                </a:lnTo>
                <a:lnTo>
                  <a:pt x="1692117" y="283702"/>
                </a:lnTo>
                <a:lnTo>
                  <a:pt x="1733399" y="264518"/>
                </a:lnTo>
                <a:lnTo>
                  <a:pt x="1775023" y="245953"/>
                </a:lnTo>
                <a:lnTo>
                  <a:pt x="1816983" y="228014"/>
                </a:lnTo>
                <a:lnTo>
                  <a:pt x="1859272" y="210705"/>
                </a:lnTo>
                <a:lnTo>
                  <a:pt x="1901885" y="194034"/>
                </a:lnTo>
                <a:lnTo>
                  <a:pt x="1944816" y="178005"/>
                </a:lnTo>
                <a:lnTo>
                  <a:pt x="1988059" y="162625"/>
                </a:lnTo>
                <a:lnTo>
                  <a:pt x="2031608" y="147900"/>
                </a:lnTo>
                <a:lnTo>
                  <a:pt x="2075457" y="133836"/>
                </a:lnTo>
                <a:lnTo>
                  <a:pt x="2119601" y="120438"/>
                </a:lnTo>
                <a:lnTo>
                  <a:pt x="2164032" y="107713"/>
                </a:lnTo>
                <a:lnTo>
                  <a:pt x="2208746" y="95666"/>
                </a:lnTo>
                <a:lnTo>
                  <a:pt x="2253737" y="84304"/>
                </a:lnTo>
                <a:lnTo>
                  <a:pt x="2298998" y="73632"/>
                </a:lnTo>
                <a:lnTo>
                  <a:pt x="2344524" y="63656"/>
                </a:lnTo>
                <a:lnTo>
                  <a:pt x="2390308" y="54382"/>
                </a:lnTo>
                <a:lnTo>
                  <a:pt x="2436346" y="45815"/>
                </a:lnTo>
                <a:lnTo>
                  <a:pt x="2482630" y="37963"/>
                </a:lnTo>
                <a:lnTo>
                  <a:pt x="2529156" y="30831"/>
                </a:lnTo>
                <a:lnTo>
                  <a:pt x="2575916" y="24424"/>
                </a:lnTo>
                <a:lnTo>
                  <a:pt x="2622906" y="18749"/>
                </a:lnTo>
                <a:lnTo>
                  <a:pt x="2670119" y="13811"/>
                </a:lnTo>
                <a:lnTo>
                  <a:pt x="2717549" y="9617"/>
                </a:lnTo>
                <a:lnTo>
                  <a:pt x="2765191" y="6172"/>
                </a:lnTo>
                <a:lnTo>
                  <a:pt x="2813038" y="3482"/>
                </a:lnTo>
                <a:lnTo>
                  <a:pt x="2861085" y="1554"/>
                </a:lnTo>
                <a:lnTo>
                  <a:pt x="2909326" y="392"/>
                </a:lnTo>
                <a:lnTo>
                  <a:pt x="0" y="0"/>
                </a:lnTo>
                <a:close/>
              </a:path>
            </a:pathLst>
          </a:custGeom>
          <a:solidFill>
            <a:srgbClr val="7A56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28712FE1-E1B8-10F4-9494-4FE25FBF7E07}"/>
              </a:ext>
            </a:extLst>
          </p:cNvPr>
          <p:cNvSpPr/>
          <p:nvPr/>
        </p:nvSpPr>
        <p:spPr>
          <a:xfrm rot="5400000">
            <a:off x="15842668" y="-22921"/>
            <a:ext cx="2417850" cy="2470245"/>
          </a:xfrm>
          <a:custGeom>
            <a:avLst/>
            <a:gdLst/>
            <a:ahLst/>
            <a:cxnLst/>
            <a:rect l="l" t="t" r="r" b="b"/>
            <a:pathLst>
              <a:path w="2909570" h="2957830">
                <a:moveTo>
                  <a:pt x="0" y="0"/>
                </a:moveTo>
                <a:lnTo>
                  <a:pt x="2" y="2957757"/>
                </a:lnTo>
                <a:lnTo>
                  <a:pt x="390" y="2909329"/>
                </a:lnTo>
                <a:lnTo>
                  <a:pt x="1551" y="2861089"/>
                </a:lnTo>
                <a:lnTo>
                  <a:pt x="3480" y="2813042"/>
                </a:lnTo>
                <a:lnTo>
                  <a:pt x="6170" y="2765195"/>
                </a:lnTo>
                <a:lnTo>
                  <a:pt x="9614" y="2717553"/>
                </a:lnTo>
                <a:lnTo>
                  <a:pt x="13809" y="2670123"/>
                </a:lnTo>
                <a:lnTo>
                  <a:pt x="18746" y="2622910"/>
                </a:lnTo>
                <a:lnTo>
                  <a:pt x="24421" y="2575921"/>
                </a:lnTo>
                <a:lnTo>
                  <a:pt x="30828" y="2529160"/>
                </a:lnTo>
                <a:lnTo>
                  <a:pt x="37960" y="2482635"/>
                </a:lnTo>
                <a:lnTo>
                  <a:pt x="45813" y="2436351"/>
                </a:lnTo>
                <a:lnTo>
                  <a:pt x="54379" y="2390314"/>
                </a:lnTo>
                <a:lnTo>
                  <a:pt x="63653" y="2344529"/>
                </a:lnTo>
                <a:lnTo>
                  <a:pt x="73629" y="2299004"/>
                </a:lnTo>
                <a:lnTo>
                  <a:pt x="84301" y="2253743"/>
                </a:lnTo>
                <a:lnTo>
                  <a:pt x="95663" y="2208752"/>
                </a:lnTo>
                <a:lnTo>
                  <a:pt x="107710" y="2164038"/>
                </a:lnTo>
                <a:lnTo>
                  <a:pt x="120435" y="2119607"/>
                </a:lnTo>
                <a:lnTo>
                  <a:pt x="133833" y="2075464"/>
                </a:lnTo>
                <a:lnTo>
                  <a:pt x="147897" y="2031615"/>
                </a:lnTo>
                <a:lnTo>
                  <a:pt x="162622" y="1988066"/>
                </a:lnTo>
                <a:lnTo>
                  <a:pt x="178002" y="1944823"/>
                </a:lnTo>
                <a:lnTo>
                  <a:pt x="194030" y="1901892"/>
                </a:lnTo>
                <a:lnTo>
                  <a:pt x="210701" y="1859279"/>
                </a:lnTo>
                <a:lnTo>
                  <a:pt x="228010" y="1816990"/>
                </a:lnTo>
                <a:lnTo>
                  <a:pt x="245949" y="1775030"/>
                </a:lnTo>
                <a:lnTo>
                  <a:pt x="264514" y="1733406"/>
                </a:lnTo>
                <a:lnTo>
                  <a:pt x="283698" y="1692124"/>
                </a:lnTo>
                <a:lnTo>
                  <a:pt x="303496" y="1651188"/>
                </a:lnTo>
                <a:lnTo>
                  <a:pt x="323901" y="1610607"/>
                </a:lnTo>
                <a:lnTo>
                  <a:pt x="344907" y="1570384"/>
                </a:lnTo>
                <a:lnTo>
                  <a:pt x="366509" y="1530527"/>
                </a:lnTo>
                <a:lnTo>
                  <a:pt x="388701" y="1491040"/>
                </a:lnTo>
                <a:lnTo>
                  <a:pt x="411477" y="1451931"/>
                </a:lnTo>
                <a:lnTo>
                  <a:pt x="434831" y="1413204"/>
                </a:lnTo>
                <a:lnTo>
                  <a:pt x="458756" y="1374867"/>
                </a:lnTo>
                <a:lnTo>
                  <a:pt x="483248" y="1336924"/>
                </a:lnTo>
                <a:lnTo>
                  <a:pt x="508300" y="1299381"/>
                </a:lnTo>
                <a:lnTo>
                  <a:pt x="533906" y="1262245"/>
                </a:lnTo>
                <a:lnTo>
                  <a:pt x="560061" y="1225522"/>
                </a:lnTo>
                <a:lnTo>
                  <a:pt x="586758" y="1189217"/>
                </a:lnTo>
                <a:lnTo>
                  <a:pt x="613992" y="1153336"/>
                </a:lnTo>
                <a:lnTo>
                  <a:pt x="641756" y="1117885"/>
                </a:lnTo>
                <a:lnTo>
                  <a:pt x="670045" y="1082870"/>
                </a:lnTo>
                <a:lnTo>
                  <a:pt x="698853" y="1048297"/>
                </a:lnTo>
                <a:lnTo>
                  <a:pt x="728174" y="1014173"/>
                </a:lnTo>
                <a:lnTo>
                  <a:pt x="758001" y="980502"/>
                </a:lnTo>
                <a:lnTo>
                  <a:pt x="788330" y="947290"/>
                </a:lnTo>
                <a:lnTo>
                  <a:pt x="819154" y="914545"/>
                </a:lnTo>
                <a:lnTo>
                  <a:pt x="850467" y="882270"/>
                </a:lnTo>
                <a:lnTo>
                  <a:pt x="882264" y="850474"/>
                </a:lnTo>
                <a:lnTo>
                  <a:pt x="914538" y="819160"/>
                </a:lnTo>
                <a:lnTo>
                  <a:pt x="947284" y="788336"/>
                </a:lnTo>
                <a:lnTo>
                  <a:pt x="980495" y="758007"/>
                </a:lnTo>
                <a:lnTo>
                  <a:pt x="1014166" y="728180"/>
                </a:lnTo>
                <a:lnTo>
                  <a:pt x="1048291" y="698859"/>
                </a:lnTo>
                <a:lnTo>
                  <a:pt x="1082863" y="670051"/>
                </a:lnTo>
                <a:lnTo>
                  <a:pt x="1117878" y="641762"/>
                </a:lnTo>
                <a:lnTo>
                  <a:pt x="1153329" y="613997"/>
                </a:lnTo>
                <a:lnTo>
                  <a:pt x="1189210" y="586764"/>
                </a:lnTo>
                <a:lnTo>
                  <a:pt x="1225515" y="560066"/>
                </a:lnTo>
                <a:lnTo>
                  <a:pt x="1262238" y="533912"/>
                </a:lnTo>
                <a:lnTo>
                  <a:pt x="1299374" y="508305"/>
                </a:lnTo>
                <a:lnTo>
                  <a:pt x="1336917" y="483253"/>
                </a:lnTo>
                <a:lnTo>
                  <a:pt x="1374860" y="458761"/>
                </a:lnTo>
                <a:lnTo>
                  <a:pt x="1413197" y="434836"/>
                </a:lnTo>
                <a:lnTo>
                  <a:pt x="1451924" y="411482"/>
                </a:lnTo>
                <a:lnTo>
                  <a:pt x="1491033" y="388706"/>
                </a:lnTo>
                <a:lnTo>
                  <a:pt x="1530520" y="366514"/>
                </a:lnTo>
                <a:lnTo>
                  <a:pt x="1570377" y="344912"/>
                </a:lnTo>
                <a:lnTo>
                  <a:pt x="1610600" y="323905"/>
                </a:lnTo>
                <a:lnTo>
                  <a:pt x="1651181" y="303500"/>
                </a:lnTo>
                <a:lnTo>
                  <a:pt x="1692117" y="283702"/>
                </a:lnTo>
                <a:lnTo>
                  <a:pt x="1733399" y="264518"/>
                </a:lnTo>
                <a:lnTo>
                  <a:pt x="1775023" y="245953"/>
                </a:lnTo>
                <a:lnTo>
                  <a:pt x="1816983" y="228014"/>
                </a:lnTo>
                <a:lnTo>
                  <a:pt x="1859272" y="210705"/>
                </a:lnTo>
                <a:lnTo>
                  <a:pt x="1901885" y="194034"/>
                </a:lnTo>
                <a:lnTo>
                  <a:pt x="1944816" y="178005"/>
                </a:lnTo>
                <a:lnTo>
                  <a:pt x="1988059" y="162625"/>
                </a:lnTo>
                <a:lnTo>
                  <a:pt x="2031608" y="147900"/>
                </a:lnTo>
                <a:lnTo>
                  <a:pt x="2075457" y="133836"/>
                </a:lnTo>
                <a:lnTo>
                  <a:pt x="2119601" y="120438"/>
                </a:lnTo>
                <a:lnTo>
                  <a:pt x="2164032" y="107713"/>
                </a:lnTo>
                <a:lnTo>
                  <a:pt x="2208746" y="95666"/>
                </a:lnTo>
                <a:lnTo>
                  <a:pt x="2253737" y="84304"/>
                </a:lnTo>
                <a:lnTo>
                  <a:pt x="2298998" y="73632"/>
                </a:lnTo>
                <a:lnTo>
                  <a:pt x="2344524" y="63656"/>
                </a:lnTo>
                <a:lnTo>
                  <a:pt x="2390308" y="54382"/>
                </a:lnTo>
                <a:lnTo>
                  <a:pt x="2436346" y="45815"/>
                </a:lnTo>
                <a:lnTo>
                  <a:pt x="2482630" y="37963"/>
                </a:lnTo>
                <a:lnTo>
                  <a:pt x="2529156" y="30831"/>
                </a:lnTo>
                <a:lnTo>
                  <a:pt x="2575916" y="24424"/>
                </a:lnTo>
                <a:lnTo>
                  <a:pt x="2622906" y="18749"/>
                </a:lnTo>
                <a:lnTo>
                  <a:pt x="2670119" y="13811"/>
                </a:lnTo>
                <a:lnTo>
                  <a:pt x="2717549" y="9617"/>
                </a:lnTo>
                <a:lnTo>
                  <a:pt x="2765191" y="6172"/>
                </a:lnTo>
                <a:lnTo>
                  <a:pt x="2813038" y="3482"/>
                </a:lnTo>
                <a:lnTo>
                  <a:pt x="2861085" y="1554"/>
                </a:lnTo>
                <a:lnTo>
                  <a:pt x="2909326" y="392"/>
                </a:lnTo>
                <a:lnTo>
                  <a:pt x="0" y="0"/>
                </a:lnTo>
                <a:close/>
              </a:path>
            </a:pathLst>
          </a:custGeom>
          <a:solidFill>
            <a:srgbClr val="7A56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15528368-42D9-48C3-E0CD-A78606CED84B}"/>
              </a:ext>
            </a:extLst>
          </p:cNvPr>
          <p:cNvSpPr/>
          <p:nvPr/>
        </p:nvSpPr>
        <p:spPr>
          <a:xfrm rot="10800000">
            <a:off x="15868864" y="7813479"/>
            <a:ext cx="2417850" cy="2470245"/>
          </a:xfrm>
          <a:custGeom>
            <a:avLst/>
            <a:gdLst/>
            <a:ahLst/>
            <a:cxnLst/>
            <a:rect l="l" t="t" r="r" b="b"/>
            <a:pathLst>
              <a:path w="2909570" h="2957830">
                <a:moveTo>
                  <a:pt x="0" y="0"/>
                </a:moveTo>
                <a:lnTo>
                  <a:pt x="2" y="2957757"/>
                </a:lnTo>
                <a:lnTo>
                  <a:pt x="390" y="2909329"/>
                </a:lnTo>
                <a:lnTo>
                  <a:pt x="1551" y="2861089"/>
                </a:lnTo>
                <a:lnTo>
                  <a:pt x="3480" y="2813042"/>
                </a:lnTo>
                <a:lnTo>
                  <a:pt x="6170" y="2765195"/>
                </a:lnTo>
                <a:lnTo>
                  <a:pt x="9614" y="2717553"/>
                </a:lnTo>
                <a:lnTo>
                  <a:pt x="13809" y="2670123"/>
                </a:lnTo>
                <a:lnTo>
                  <a:pt x="18746" y="2622910"/>
                </a:lnTo>
                <a:lnTo>
                  <a:pt x="24421" y="2575921"/>
                </a:lnTo>
                <a:lnTo>
                  <a:pt x="30828" y="2529160"/>
                </a:lnTo>
                <a:lnTo>
                  <a:pt x="37960" y="2482635"/>
                </a:lnTo>
                <a:lnTo>
                  <a:pt x="45813" y="2436351"/>
                </a:lnTo>
                <a:lnTo>
                  <a:pt x="54379" y="2390314"/>
                </a:lnTo>
                <a:lnTo>
                  <a:pt x="63653" y="2344529"/>
                </a:lnTo>
                <a:lnTo>
                  <a:pt x="73629" y="2299004"/>
                </a:lnTo>
                <a:lnTo>
                  <a:pt x="84301" y="2253743"/>
                </a:lnTo>
                <a:lnTo>
                  <a:pt x="95663" y="2208752"/>
                </a:lnTo>
                <a:lnTo>
                  <a:pt x="107710" y="2164038"/>
                </a:lnTo>
                <a:lnTo>
                  <a:pt x="120435" y="2119607"/>
                </a:lnTo>
                <a:lnTo>
                  <a:pt x="133833" y="2075464"/>
                </a:lnTo>
                <a:lnTo>
                  <a:pt x="147897" y="2031615"/>
                </a:lnTo>
                <a:lnTo>
                  <a:pt x="162622" y="1988066"/>
                </a:lnTo>
                <a:lnTo>
                  <a:pt x="178002" y="1944823"/>
                </a:lnTo>
                <a:lnTo>
                  <a:pt x="194030" y="1901892"/>
                </a:lnTo>
                <a:lnTo>
                  <a:pt x="210701" y="1859279"/>
                </a:lnTo>
                <a:lnTo>
                  <a:pt x="228010" y="1816990"/>
                </a:lnTo>
                <a:lnTo>
                  <a:pt x="245949" y="1775030"/>
                </a:lnTo>
                <a:lnTo>
                  <a:pt x="264514" y="1733406"/>
                </a:lnTo>
                <a:lnTo>
                  <a:pt x="283698" y="1692124"/>
                </a:lnTo>
                <a:lnTo>
                  <a:pt x="303496" y="1651188"/>
                </a:lnTo>
                <a:lnTo>
                  <a:pt x="323901" y="1610607"/>
                </a:lnTo>
                <a:lnTo>
                  <a:pt x="344907" y="1570384"/>
                </a:lnTo>
                <a:lnTo>
                  <a:pt x="366509" y="1530527"/>
                </a:lnTo>
                <a:lnTo>
                  <a:pt x="388701" y="1491040"/>
                </a:lnTo>
                <a:lnTo>
                  <a:pt x="411477" y="1451931"/>
                </a:lnTo>
                <a:lnTo>
                  <a:pt x="434831" y="1413204"/>
                </a:lnTo>
                <a:lnTo>
                  <a:pt x="458756" y="1374867"/>
                </a:lnTo>
                <a:lnTo>
                  <a:pt x="483248" y="1336924"/>
                </a:lnTo>
                <a:lnTo>
                  <a:pt x="508300" y="1299381"/>
                </a:lnTo>
                <a:lnTo>
                  <a:pt x="533906" y="1262245"/>
                </a:lnTo>
                <a:lnTo>
                  <a:pt x="560061" y="1225522"/>
                </a:lnTo>
                <a:lnTo>
                  <a:pt x="586758" y="1189217"/>
                </a:lnTo>
                <a:lnTo>
                  <a:pt x="613992" y="1153336"/>
                </a:lnTo>
                <a:lnTo>
                  <a:pt x="641756" y="1117885"/>
                </a:lnTo>
                <a:lnTo>
                  <a:pt x="670045" y="1082870"/>
                </a:lnTo>
                <a:lnTo>
                  <a:pt x="698853" y="1048297"/>
                </a:lnTo>
                <a:lnTo>
                  <a:pt x="728174" y="1014173"/>
                </a:lnTo>
                <a:lnTo>
                  <a:pt x="758001" y="980502"/>
                </a:lnTo>
                <a:lnTo>
                  <a:pt x="788330" y="947290"/>
                </a:lnTo>
                <a:lnTo>
                  <a:pt x="819154" y="914545"/>
                </a:lnTo>
                <a:lnTo>
                  <a:pt x="850467" y="882270"/>
                </a:lnTo>
                <a:lnTo>
                  <a:pt x="882264" y="850474"/>
                </a:lnTo>
                <a:lnTo>
                  <a:pt x="914538" y="819160"/>
                </a:lnTo>
                <a:lnTo>
                  <a:pt x="947284" y="788336"/>
                </a:lnTo>
                <a:lnTo>
                  <a:pt x="980495" y="758007"/>
                </a:lnTo>
                <a:lnTo>
                  <a:pt x="1014166" y="728180"/>
                </a:lnTo>
                <a:lnTo>
                  <a:pt x="1048291" y="698859"/>
                </a:lnTo>
                <a:lnTo>
                  <a:pt x="1082863" y="670051"/>
                </a:lnTo>
                <a:lnTo>
                  <a:pt x="1117878" y="641762"/>
                </a:lnTo>
                <a:lnTo>
                  <a:pt x="1153329" y="613997"/>
                </a:lnTo>
                <a:lnTo>
                  <a:pt x="1189210" y="586764"/>
                </a:lnTo>
                <a:lnTo>
                  <a:pt x="1225515" y="560066"/>
                </a:lnTo>
                <a:lnTo>
                  <a:pt x="1262238" y="533912"/>
                </a:lnTo>
                <a:lnTo>
                  <a:pt x="1299374" y="508305"/>
                </a:lnTo>
                <a:lnTo>
                  <a:pt x="1336917" y="483253"/>
                </a:lnTo>
                <a:lnTo>
                  <a:pt x="1374860" y="458761"/>
                </a:lnTo>
                <a:lnTo>
                  <a:pt x="1413197" y="434836"/>
                </a:lnTo>
                <a:lnTo>
                  <a:pt x="1451924" y="411482"/>
                </a:lnTo>
                <a:lnTo>
                  <a:pt x="1491033" y="388706"/>
                </a:lnTo>
                <a:lnTo>
                  <a:pt x="1530520" y="366514"/>
                </a:lnTo>
                <a:lnTo>
                  <a:pt x="1570377" y="344912"/>
                </a:lnTo>
                <a:lnTo>
                  <a:pt x="1610600" y="323905"/>
                </a:lnTo>
                <a:lnTo>
                  <a:pt x="1651181" y="303500"/>
                </a:lnTo>
                <a:lnTo>
                  <a:pt x="1692117" y="283702"/>
                </a:lnTo>
                <a:lnTo>
                  <a:pt x="1733399" y="264518"/>
                </a:lnTo>
                <a:lnTo>
                  <a:pt x="1775023" y="245953"/>
                </a:lnTo>
                <a:lnTo>
                  <a:pt x="1816983" y="228014"/>
                </a:lnTo>
                <a:lnTo>
                  <a:pt x="1859272" y="210705"/>
                </a:lnTo>
                <a:lnTo>
                  <a:pt x="1901885" y="194034"/>
                </a:lnTo>
                <a:lnTo>
                  <a:pt x="1944816" y="178005"/>
                </a:lnTo>
                <a:lnTo>
                  <a:pt x="1988059" y="162625"/>
                </a:lnTo>
                <a:lnTo>
                  <a:pt x="2031608" y="147900"/>
                </a:lnTo>
                <a:lnTo>
                  <a:pt x="2075457" y="133836"/>
                </a:lnTo>
                <a:lnTo>
                  <a:pt x="2119601" y="120438"/>
                </a:lnTo>
                <a:lnTo>
                  <a:pt x="2164032" y="107713"/>
                </a:lnTo>
                <a:lnTo>
                  <a:pt x="2208746" y="95666"/>
                </a:lnTo>
                <a:lnTo>
                  <a:pt x="2253737" y="84304"/>
                </a:lnTo>
                <a:lnTo>
                  <a:pt x="2298998" y="73632"/>
                </a:lnTo>
                <a:lnTo>
                  <a:pt x="2344524" y="63656"/>
                </a:lnTo>
                <a:lnTo>
                  <a:pt x="2390308" y="54382"/>
                </a:lnTo>
                <a:lnTo>
                  <a:pt x="2436346" y="45815"/>
                </a:lnTo>
                <a:lnTo>
                  <a:pt x="2482630" y="37963"/>
                </a:lnTo>
                <a:lnTo>
                  <a:pt x="2529156" y="30831"/>
                </a:lnTo>
                <a:lnTo>
                  <a:pt x="2575916" y="24424"/>
                </a:lnTo>
                <a:lnTo>
                  <a:pt x="2622906" y="18749"/>
                </a:lnTo>
                <a:lnTo>
                  <a:pt x="2670119" y="13811"/>
                </a:lnTo>
                <a:lnTo>
                  <a:pt x="2717549" y="9617"/>
                </a:lnTo>
                <a:lnTo>
                  <a:pt x="2765191" y="6172"/>
                </a:lnTo>
                <a:lnTo>
                  <a:pt x="2813038" y="3482"/>
                </a:lnTo>
                <a:lnTo>
                  <a:pt x="2861085" y="1554"/>
                </a:lnTo>
                <a:lnTo>
                  <a:pt x="2909326" y="392"/>
                </a:lnTo>
                <a:lnTo>
                  <a:pt x="0" y="0"/>
                </a:lnTo>
                <a:close/>
              </a:path>
            </a:pathLst>
          </a:custGeom>
          <a:solidFill>
            <a:srgbClr val="7A569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1117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EAB22800-D855-3943-62D2-1B3657A4FFBA}"/>
              </a:ext>
            </a:extLst>
          </p:cNvPr>
          <p:cNvSpPr/>
          <p:nvPr/>
        </p:nvSpPr>
        <p:spPr>
          <a:xfrm>
            <a:off x="642" y="0"/>
            <a:ext cx="18286716" cy="10287000"/>
          </a:xfrm>
          <a:prstGeom prst="rect">
            <a:avLst/>
          </a:prstGeom>
          <a:solidFill>
            <a:srgbClr val="EACF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73" dirty="0"/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A4091A7C-8A7E-E711-FBF5-D5B8B1840B01}"/>
              </a:ext>
            </a:extLst>
          </p:cNvPr>
          <p:cNvSpPr/>
          <p:nvPr/>
        </p:nvSpPr>
        <p:spPr>
          <a:xfrm>
            <a:off x="1072565" y="885957"/>
            <a:ext cx="16142868" cy="8290031"/>
          </a:xfrm>
          <a:prstGeom prst="roundRect">
            <a:avLst>
              <a:gd name="adj" fmla="val 9275"/>
            </a:avLst>
          </a:prstGeom>
          <a:solidFill>
            <a:schemeClr val="bg1"/>
          </a:solidFill>
          <a:ln w="76200">
            <a:solidFill>
              <a:srgbClr val="7A569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273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45C574E6-5D22-AA90-20A7-E2750117AE49}"/>
              </a:ext>
            </a:extLst>
          </p:cNvPr>
          <p:cNvSpPr/>
          <p:nvPr/>
        </p:nvSpPr>
        <p:spPr>
          <a:xfrm>
            <a:off x="1920240" y="2830800"/>
            <a:ext cx="1179720" cy="1231673"/>
          </a:xfrm>
          <a:prstGeom prst="ellipse">
            <a:avLst/>
          </a:prstGeom>
          <a:solidFill>
            <a:srgbClr val="7A569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73"/>
          </a:p>
        </p:txBody>
      </p:sp>
      <p:sp>
        <p:nvSpPr>
          <p:cNvPr id="4" name="object 24">
            <a:extLst>
              <a:ext uri="{FF2B5EF4-FFF2-40B4-BE49-F238E27FC236}">
                <a16:creationId xmlns:a16="http://schemas.microsoft.com/office/drawing/2014/main" id="{7BD34605-FF53-3208-D0A7-23D6C7AEDC76}"/>
              </a:ext>
            </a:extLst>
          </p:cNvPr>
          <p:cNvSpPr txBox="1">
            <a:spLocks/>
          </p:cNvSpPr>
          <p:nvPr/>
        </p:nvSpPr>
        <p:spPr>
          <a:xfrm>
            <a:off x="3230359" y="1539296"/>
            <a:ext cx="11827282" cy="836485"/>
          </a:xfrm>
          <a:prstGeom prst="rect">
            <a:avLst/>
          </a:prstGeom>
        </p:spPr>
        <p:txBody>
          <a:bodyPr vert="horz" wrap="square" lIns="0" tIns="15595" rIns="0" bIns="0" rtlCol="0">
            <a:spAutoFit/>
          </a:bodyPr>
          <a:lstStyle>
            <a:lvl1pPr>
              <a:defRPr sz="5800" b="1" i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>
              <a:lnSpc>
                <a:spcPts val="6358"/>
              </a:lnSpc>
              <a:spcBef>
                <a:spcPts val="123"/>
              </a:spcBef>
            </a:pPr>
            <a:r>
              <a:rPr lang="pt-BR" sz="5367" spc="109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INFORMAÇÕES SOBRE A CARTA</a:t>
            </a:r>
            <a:endParaRPr lang="pt-BR" sz="5367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5A85DE3-250C-9F05-E7BA-47E26AD61D1D}"/>
              </a:ext>
            </a:extLst>
          </p:cNvPr>
          <p:cNvSpPr txBox="1"/>
          <p:nvPr/>
        </p:nvSpPr>
        <p:spPr>
          <a:xfrm>
            <a:off x="3391135" y="3033345"/>
            <a:ext cx="5485977" cy="596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75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quem foi enviada</a:t>
            </a:r>
          </a:p>
        </p:txBody>
      </p:sp>
      <p:pic>
        <p:nvPicPr>
          <p:cNvPr id="7" name="Imagem 6" descr="Ícone&#10;&#10;Descrição gerada automaticamente">
            <a:extLst>
              <a:ext uri="{FF2B5EF4-FFF2-40B4-BE49-F238E27FC236}">
                <a16:creationId xmlns:a16="http://schemas.microsoft.com/office/drawing/2014/main" id="{ACF4B828-CF64-E4DF-2AA4-0396785513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715" y="3058159"/>
            <a:ext cx="658770" cy="658770"/>
          </a:xfrm>
          <a:prstGeom prst="rect">
            <a:avLst/>
          </a:prstGeom>
        </p:spPr>
      </p:pic>
      <p:sp>
        <p:nvSpPr>
          <p:cNvPr id="223" name="Google Shape;223;p24"/>
          <p:cNvSpPr txBox="1"/>
          <p:nvPr/>
        </p:nvSpPr>
        <p:spPr>
          <a:xfrm>
            <a:off x="3400679" y="3732662"/>
            <a:ext cx="12409257" cy="3127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3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6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No quarto </a:t>
            </a:r>
            <a:r>
              <a:rPr lang="en-US" sz="2606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mês</a:t>
            </a:r>
            <a:r>
              <a:rPr lang="en-US" sz="2606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2606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nono</a:t>
            </a:r>
            <a:r>
              <a:rPr lang="en-US" sz="2606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6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ano</a:t>
            </a:r>
            <a:r>
              <a:rPr lang="en-US" sz="2606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606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Bun’ei</a:t>
            </a:r>
            <a:r>
              <a:rPr lang="en-US" sz="2606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(1272), Shijo Kingo </a:t>
            </a:r>
            <a:r>
              <a:rPr lang="en-US" sz="2606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viajou</a:t>
            </a:r>
            <a:r>
              <a:rPr lang="en-US" sz="2606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de Kamakura </a:t>
            </a:r>
            <a:r>
              <a:rPr lang="en-US" sz="2606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até</a:t>
            </a:r>
            <a:r>
              <a:rPr lang="en-US" sz="2606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2606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Ilha</a:t>
            </a:r>
            <a:r>
              <a:rPr lang="en-US" sz="2606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606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Sado</a:t>
            </a:r>
            <a:r>
              <a:rPr lang="en-US" sz="2606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US" sz="2606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visitar</a:t>
            </a:r>
            <a:r>
              <a:rPr lang="en-US" sz="2606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6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Nichiren</a:t>
            </a:r>
            <a:r>
              <a:rPr lang="en-US" sz="2606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6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Daishonin</a:t>
            </a:r>
            <a:r>
              <a:rPr lang="en-US" sz="2606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. A </a:t>
            </a:r>
            <a:r>
              <a:rPr lang="en-US" sz="2606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viagem</a:t>
            </a:r>
            <a:r>
              <a:rPr lang="en-US" sz="2606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à </a:t>
            </a:r>
            <a:r>
              <a:rPr lang="en-US" sz="2606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Ilha</a:t>
            </a:r>
            <a:r>
              <a:rPr lang="en-US" sz="2606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606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Sado</a:t>
            </a:r>
            <a:r>
              <a:rPr lang="en-US" sz="2606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era longa e </a:t>
            </a:r>
            <a:r>
              <a:rPr lang="en-US" sz="2606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difícil</a:t>
            </a:r>
            <a:r>
              <a:rPr lang="en-US" sz="2606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2606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implicava</a:t>
            </a:r>
            <a:r>
              <a:rPr lang="en-US" sz="2606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2606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travessia</a:t>
            </a:r>
            <a:r>
              <a:rPr lang="en-US" sz="2606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do Mar do </a:t>
            </a:r>
            <a:r>
              <a:rPr lang="en-US" sz="2606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Japão</a:t>
            </a:r>
            <a:r>
              <a:rPr lang="en-US" sz="2606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2606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barco</a:t>
            </a:r>
            <a:r>
              <a:rPr lang="en-US" sz="2606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  <a:p>
            <a:pPr marL="0" marR="0" lvl="0" indent="0" rtl="0">
              <a:lnSpc>
                <a:spcPct val="130007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6" b="0" i="0" u="none" strike="noStrike" cap="none" dirty="0">
              <a:solidFill>
                <a:srgbClr val="54545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3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6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No quinto </a:t>
            </a:r>
            <a:r>
              <a:rPr lang="en-US" sz="2606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mês</a:t>
            </a:r>
            <a:r>
              <a:rPr lang="en-US" sz="2606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6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desse</a:t>
            </a:r>
            <a:r>
              <a:rPr lang="en-US" sz="2606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6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mesmo</a:t>
            </a:r>
            <a:r>
              <a:rPr lang="en-US" sz="2606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6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ano</a:t>
            </a:r>
            <a:r>
              <a:rPr lang="en-US" sz="2606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606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Nichiren</a:t>
            </a:r>
            <a:r>
              <a:rPr lang="en-US" sz="2606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6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Daishonin</a:t>
            </a:r>
            <a:r>
              <a:rPr lang="en-US" sz="2606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6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enviou-lhe</a:t>
            </a:r>
            <a:r>
              <a:rPr lang="en-US" sz="2606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6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esta</a:t>
            </a:r>
            <a:r>
              <a:rPr lang="en-US" sz="2606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carta </a:t>
            </a:r>
            <a:r>
              <a:rPr lang="en-US" sz="2606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2606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6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agradecimento</a:t>
            </a:r>
            <a:r>
              <a:rPr lang="en-US" sz="2606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pela </a:t>
            </a:r>
            <a:r>
              <a:rPr lang="en-US" sz="2606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visita</a:t>
            </a:r>
            <a:r>
              <a:rPr lang="en-US" sz="2606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DCBECE8-F203-B36A-D80D-B586457694E8}"/>
              </a:ext>
            </a:extLst>
          </p:cNvPr>
          <p:cNvSpPr/>
          <p:nvPr/>
        </p:nvSpPr>
        <p:spPr>
          <a:xfrm>
            <a:off x="12939323" y="0"/>
            <a:ext cx="5377493" cy="10287000"/>
          </a:xfrm>
          <a:prstGeom prst="rect">
            <a:avLst/>
          </a:prstGeom>
          <a:solidFill>
            <a:srgbClr val="7A569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73">
              <a:solidFill>
                <a:srgbClr val="6FB645"/>
              </a:solidFill>
            </a:endParaRPr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875A3612-1E8C-6284-2EDD-85B98D8D89DE}"/>
              </a:ext>
            </a:extLst>
          </p:cNvPr>
          <p:cNvSpPr txBox="1">
            <a:spLocks/>
          </p:cNvSpPr>
          <p:nvPr/>
        </p:nvSpPr>
        <p:spPr>
          <a:xfrm>
            <a:off x="13118656" y="2856216"/>
            <a:ext cx="4800854" cy="1876128"/>
          </a:xfrm>
          <a:prstGeom prst="rect">
            <a:avLst/>
          </a:prstGeom>
        </p:spPr>
        <p:txBody>
          <a:bodyPr vert="horz" wrap="square" lIns="0" tIns="15595" rIns="0" bIns="0" rtlCol="0">
            <a:spAutoFit/>
          </a:bodyPr>
          <a:lstStyle>
            <a:lvl1pPr>
              <a:defRPr sz="5800" b="1" i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11552" algn="ctr">
              <a:spcBef>
                <a:spcPts val="123"/>
              </a:spcBef>
            </a:pPr>
            <a:r>
              <a:rPr lang="pt-BR" sz="6003" spc="109" dirty="0">
                <a:latin typeface="Arial" panose="020B0604020202020204" pitchFamily="34" charset="0"/>
                <a:cs typeface="Arial" panose="020B0604020202020204" pitchFamily="34" charset="0"/>
              </a:rPr>
              <a:t>Entendendo</a:t>
            </a:r>
          </a:p>
          <a:p>
            <a:pPr marL="11552" algn="ctr">
              <a:spcBef>
                <a:spcPts val="123"/>
              </a:spcBef>
            </a:pPr>
            <a:r>
              <a:rPr lang="pt-BR" sz="6003" spc="109" dirty="0">
                <a:latin typeface="Arial" panose="020B0604020202020204" pitchFamily="34" charset="0"/>
                <a:cs typeface="Arial" panose="020B0604020202020204" pitchFamily="34" charset="0"/>
              </a:rPr>
              <a:t>o escrito </a:t>
            </a:r>
            <a:endParaRPr lang="pt-BR" sz="600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7862A531-2935-9402-C9FE-DB2B6DF0C3B7}"/>
              </a:ext>
            </a:extLst>
          </p:cNvPr>
          <p:cNvSpPr/>
          <p:nvPr/>
        </p:nvSpPr>
        <p:spPr>
          <a:xfrm>
            <a:off x="683939" y="1176810"/>
            <a:ext cx="11782097" cy="8594641"/>
          </a:xfrm>
          <a:prstGeom prst="roundRect">
            <a:avLst>
              <a:gd name="adj" fmla="val 6853"/>
            </a:avLst>
          </a:prstGeom>
          <a:ln w="63500">
            <a:solidFill>
              <a:srgbClr val="EACF1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273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843F09B3-63A9-65F6-75C3-2DDD6EC5DF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265631" y="5004877"/>
            <a:ext cx="4724875" cy="3071948"/>
          </a:xfrm>
          <a:prstGeom prst="rect">
            <a:avLst/>
          </a:prstGeom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DE9DA924-B8A4-0716-E913-28C6BCA9A9FD}"/>
              </a:ext>
            </a:extLst>
          </p:cNvPr>
          <p:cNvSpPr/>
          <p:nvPr/>
        </p:nvSpPr>
        <p:spPr>
          <a:xfrm>
            <a:off x="1411778" y="732575"/>
            <a:ext cx="5942497" cy="802125"/>
          </a:xfrm>
          <a:prstGeom prst="roundRect">
            <a:avLst>
              <a:gd name="adj" fmla="val 37475"/>
            </a:avLst>
          </a:prstGeom>
          <a:solidFill>
            <a:srgbClr val="7A569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273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60A088C-F128-EBAA-FAD9-51DCABDB08EE}"/>
              </a:ext>
            </a:extLst>
          </p:cNvPr>
          <p:cNvSpPr txBox="1"/>
          <p:nvPr/>
        </p:nvSpPr>
        <p:spPr>
          <a:xfrm>
            <a:off x="1609067" y="860450"/>
            <a:ext cx="5942497" cy="596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7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presidente Ikeda explica:</a:t>
            </a:r>
          </a:p>
        </p:txBody>
      </p:sp>
      <p:sp>
        <p:nvSpPr>
          <p:cNvPr id="236" name="Google Shape;236;p25"/>
          <p:cNvSpPr txBox="1"/>
          <p:nvPr/>
        </p:nvSpPr>
        <p:spPr>
          <a:xfrm>
            <a:off x="1003307" y="1772301"/>
            <a:ext cx="9601003" cy="221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5" b="0" i="0" u="none" strike="noStrike" cap="none" dirty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“Em </a:t>
            </a:r>
            <a:r>
              <a:rPr lang="en-US" sz="2395" b="0" i="0" u="none" strike="noStrike" cap="none" dirty="0" err="1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prol</a:t>
            </a:r>
            <a:r>
              <a:rPr lang="en-US" sz="2395" b="0" i="0" u="none" strike="noStrike" cap="none" dirty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395" b="0" i="0" u="none" strike="noStrike" cap="none" dirty="0" err="1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todas</a:t>
            </a:r>
            <a:r>
              <a:rPr lang="en-US" sz="2395" b="0" i="0" u="none" strike="noStrike" cap="none" dirty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 as </a:t>
            </a:r>
            <a:r>
              <a:rPr lang="en-US" sz="2395" b="0" i="0" u="none" strike="noStrike" cap="none" dirty="0" err="1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pessoas</a:t>
            </a:r>
            <a:r>
              <a:rPr lang="en-US" sz="2395" b="0" i="0" u="none" strike="noStrike" cap="none" dirty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 dos </a:t>
            </a:r>
            <a:r>
              <a:rPr lang="en-US" sz="2395" b="0" i="0" u="none" strike="noStrike" cap="none" dirty="0" err="1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Últimos</a:t>
            </a:r>
            <a:r>
              <a:rPr lang="en-US" sz="2395" b="0" i="0" u="none" strike="noStrike" cap="none" dirty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 Dias, </a:t>
            </a:r>
            <a:r>
              <a:rPr lang="en-US" sz="2395" b="1" i="0" u="none" strike="noStrike" cap="none" dirty="0" err="1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Daishonin</a:t>
            </a:r>
            <a:r>
              <a:rPr lang="en-US" sz="2395" b="1" i="0" u="none" strike="noStrike" cap="none" dirty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95" b="1" i="0" u="none" strike="noStrike" cap="none" dirty="0" err="1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revelou</a:t>
            </a:r>
            <a:r>
              <a:rPr lang="en-US" sz="2395" b="1" i="0" u="none" strike="noStrike" cap="none" dirty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2395" b="1" i="1" u="none" strike="noStrike" cap="none" dirty="0" err="1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daimoku</a:t>
            </a:r>
            <a:r>
              <a:rPr lang="en-US" sz="2395" b="1" i="0" u="none" strike="noStrike" cap="none" dirty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 do Nam-</a:t>
            </a:r>
            <a:r>
              <a:rPr lang="en-US" sz="2395" b="1" i="0" u="none" strike="noStrike" cap="none" dirty="0" err="1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myoho</a:t>
            </a:r>
            <a:r>
              <a:rPr lang="en-US" sz="2395" b="1" i="0" u="none" strike="noStrike" cap="none" dirty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2395" b="1" i="0" u="none" strike="noStrike" cap="none" dirty="0" err="1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renge-kyo</a:t>
            </a:r>
            <a:r>
              <a:rPr lang="en-US" sz="2395" b="1" i="0" u="none" strike="noStrike" cap="none" dirty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, a Lei da </a:t>
            </a:r>
            <a:r>
              <a:rPr lang="en-US" sz="2395" b="1" i="0" u="none" strike="noStrike" cap="none" dirty="0" err="1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iluminação</a:t>
            </a:r>
            <a:r>
              <a:rPr lang="en-US" sz="2395" b="1" i="0" u="none" strike="noStrike" cap="none" dirty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 universal, e </a:t>
            </a:r>
            <a:r>
              <a:rPr lang="en-US" sz="2395" b="1" i="0" u="none" strike="noStrike" cap="none" dirty="0" err="1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literalmente</a:t>
            </a:r>
            <a:r>
              <a:rPr lang="en-US" sz="2395" b="1" i="0" u="none" strike="noStrike" cap="none" dirty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95" b="1" i="0" u="none" strike="noStrike" cap="none" dirty="0" err="1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arriscou</a:t>
            </a:r>
            <a:r>
              <a:rPr lang="en-US" sz="2395" b="1" i="0" u="none" strike="noStrike" cap="none" dirty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2395" b="1" i="0" u="none" strike="noStrike" cap="none" dirty="0" err="1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vida</a:t>
            </a:r>
            <a:r>
              <a:rPr lang="en-US" sz="2395" b="1" i="0" u="none" strike="noStrike" cap="none" dirty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US" sz="2395" b="1" i="0" u="none" strike="noStrike" cap="none" dirty="0" err="1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propagá</a:t>
            </a:r>
            <a:r>
              <a:rPr lang="en-US" sz="2395" b="1" i="0" u="none" strike="noStrike" cap="none" dirty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-lo</a:t>
            </a:r>
            <a:r>
              <a:rPr lang="en-US" sz="2395" b="0" i="0" u="none" strike="noStrike" cap="none" dirty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. Por </a:t>
            </a:r>
            <a:r>
              <a:rPr lang="en-US" sz="2395" b="0" i="0" u="none" strike="noStrike" cap="none" dirty="0" err="1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ter</a:t>
            </a:r>
            <a:r>
              <a:rPr lang="en-US" sz="2395" b="0" i="0" u="none" strike="noStrike" cap="none" dirty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95" b="0" i="0" u="none" strike="noStrike" cap="none" dirty="0" err="1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lutado</a:t>
            </a:r>
            <a:r>
              <a:rPr lang="en-US" sz="2395" b="0" i="0" u="none" strike="noStrike" cap="none" dirty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 contra </a:t>
            </a:r>
            <a:r>
              <a:rPr lang="en-US" sz="2395" b="0" i="0" u="none" strike="noStrike" cap="none" dirty="0" err="1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todas</a:t>
            </a:r>
            <a:r>
              <a:rPr lang="en-US" sz="2395" b="0" i="0" u="none" strike="noStrike" cap="none" dirty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 as </a:t>
            </a:r>
            <a:r>
              <a:rPr lang="en-US" sz="2395" b="0" i="0" u="none" strike="noStrike" cap="none" dirty="0" err="1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funções</a:t>
            </a:r>
            <a:r>
              <a:rPr lang="en-US" sz="2395" b="0" i="0" u="none" strike="noStrike" cap="none" dirty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95" b="0" i="0" u="none" strike="noStrike" cap="none" dirty="0" err="1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malignas</a:t>
            </a:r>
            <a:r>
              <a:rPr lang="en-US" sz="2395" b="0" i="0" u="none" strike="noStrike" cap="none" dirty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US" sz="2395" b="0" i="0" u="none" strike="noStrike" cap="none" dirty="0" err="1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afligiam</a:t>
            </a:r>
            <a:r>
              <a:rPr lang="en-US" sz="2395" b="0" i="0" u="none" strike="noStrike" cap="none" dirty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2395" b="0" i="0" u="none" strike="noStrike" cap="none" dirty="0" err="1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causavam</a:t>
            </a:r>
            <a:r>
              <a:rPr lang="en-US" sz="2395" b="0" i="0" u="none" strike="noStrike" cap="none" dirty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95" b="0" i="0" u="none" strike="noStrike" cap="none" dirty="0" err="1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sofrimento</a:t>
            </a:r>
            <a:r>
              <a:rPr lang="en-US" sz="2395" b="0" i="0" u="none" strike="noStrike" cap="none" dirty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95" b="0" i="0" u="none" strike="noStrike" cap="none" dirty="0" err="1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ao</a:t>
            </a:r>
            <a:r>
              <a:rPr lang="en-US" sz="2395" b="0" i="0" u="none" strike="noStrike" cap="none" dirty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95" b="0" i="0" u="none" strike="noStrike" cap="none" dirty="0" err="1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povo</a:t>
            </a:r>
            <a:r>
              <a:rPr lang="en-US" sz="2395" b="0" i="0" u="none" strike="noStrike" cap="none" dirty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395" b="1" i="0" u="none" strike="noStrike" cap="none" dirty="0" err="1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ele</a:t>
            </a:r>
            <a:r>
              <a:rPr lang="en-US" sz="2395" b="1" i="0" u="none" strike="noStrike" cap="none" dirty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95" b="1" i="0" u="none" strike="noStrike" cap="none" dirty="0" err="1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enfrentou</a:t>
            </a:r>
            <a:r>
              <a:rPr lang="en-US" sz="2395" b="1" i="0" u="none" strike="noStrike" cap="none" dirty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95" b="1" i="0" u="none" strike="noStrike" cap="none" dirty="0" err="1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contínuas</a:t>
            </a:r>
            <a:r>
              <a:rPr lang="en-US" sz="2395" b="1" i="0" u="none" strike="noStrike" cap="none" dirty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95" b="1" i="0" u="none" strike="noStrike" cap="none" dirty="0" err="1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perseguições</a:t>
            </a:r>
            <a:r>
              <a:rPr lang="en-US" sz="2395" b="0" i="0" u="none" strike="noStrike" cap="none" dirty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  <p:sp>
        <p:nvSpPr>
          <p:cNvPr id="239" name="Google Shape;239;p25"/>
          <p:cNvSpPr txBox="1"/>
          <p:nvPr/>
        </p:nvSpPr>
        <p:spPr>
          <a:xfrm>
            <a:off x="1003282" y="4272843"/>
            <a:ext cx="11285333" cy="221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95" b="0" i="0" u="none" strike="noStrike" cap="none" dirty="0" err="1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Daishonin</a:t>
            </a:r>
            <a:r>
              <a:rPr lang="pt-BR" sz="2395" b="0" i="0" u="none" strike="noStrike" cap="none" dirty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 desafiou com todo o seu ser as tempestades de perseguições </a:t>
            </a:r>
          </a:p>
          <a:p>
            <a:pPr marL="0" marR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95" b="0" i="0" u="none" strike="noStrike" cap="none" dirty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e se elevou para guiar a humanidade para a iluminação. Ele demonstrou que, </a:t>
            </a:r>
          </a:p>
          <a:p>
            <a:pPr marL="0" marR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95" b="1" i="0" u="none" strike="noStrike" cap="none" dirty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ao propagar a Lei Mística, </a:t>
            </a:r>
            <a:r>
              <a:rPr lang="pt-BR" sz="2395" b="0" i="0" u="none" strike="noStrike" cap="none" dirty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que invoca a sabedoria e o poder do Buda contidos na vida das pessoas,</a:t>
            </a:r>
            <a:r>
              <a:rPr lang="pt-BR" sz="2395" b="1" i="0" u="none" strike="noStrike" cap="none" dirty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 é possível não apenas transformar nosso carma individual, como também fundamentalmente a própria era dos Últimos Dias da Lei</a:t>
            </a:r>
            <a:r>
              <a:rPr lang="pt-BR" sz="2395" b="0" i="0" u="none" strike="noStrike" cap="none" dirty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pt-BR" dirty="0"/>
          </a:p>
        </p:txBody>
      </p:sp>
      <p:sp>
        <p:nvSpPr>
          <p:cNvPr id="240" name="Google Shape;240;p25"/>
          <p:cNvSpPr txBox="1"/>
          <p:nvPr/>
        </p:nvSpPr>
        <p:spPr>
          <a:xfrm>
            <a:off x="1003282" y="6749923"/>
            <a:ext cx="11047691" cy="2653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5" b="0" i="0" u="none" strike="noStrike" cap="none" dirty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Em </a:t>
            </a:r>
            <a:r>
              <a:rPr lang="en-US" sz="2395" b="0" i="0" u="none" strike="noStrike" cap="none" dirty="0" err="1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nossa</a:t>
            </a:r>
            <a:r>
              <a:rPr lang="en-US" sz="2395" b="0" i="0" u="none" strike="noStrike" cap="none" dirty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95" b="0" i="0" u="none" strike="noStrike" cap="none" dirty="0" err="1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vida</a:t>
            </a:r>
            <a:r>
              <a:rPr lang="en-US" sz="2395" b="0" i="0" u="none" strike="noStrike" cap="none" dirty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395" b="1" i="0" u="none" strike="noStrike" cap="none" dirty="0" err="1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enquanto</a:t>
            </a:r>
            <a:r>
              <a:rPr lang="en-US" sz="2395" b="1" i="0" u="none" strike="noStrike" cap="none" dirty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95" b="1" i="0" u="none" strike="noStrike" cap="none" dirty="0" err="1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recitamos</a:t>
            </a:r>
            <a:r>
              <a:rPr lang="en-US" sz="2395" b="1" i="0" u="none" strike="noStrike" cap="none" dirty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 Nam-</a:t>
            </a:r>
            <a:r>
              <a:rPr lang="en-US" sz="2395" b="1" i="0" u="none" strike="noStrike" cap="none" dirty="0" err="1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myoho</a:t>
            </a:r>
            <a:r>
              <a:rPr lang="en-US" sz="2395" b="1" i="0" u="none" strike="noStrike" cap="none" dirty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2395" b="1" i="0" u="none" strike="noStrike" cap="none" dirty="0" err="1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renge-kyo</a:t>
            </a:r>
            <a:r>
              <a:rPr lang="en-US" sz="2395" b="1" i="0" u="none" strike="noStrike" cap="none" dirty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2395" b="1" i="0" u="none" strike="noStrike" cap="none" dirty="0" err="1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nos</a:t>
            </a:r>
            <a:r>
              <a:rPr lang="en-US" sz="2395" b="1" i="0" u="none" strike="noStrike" cap="none" dirty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95" b="1" i="0" u="none" strike="noStrike" cap="none" dirty="0" err="1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dedicamos</a:t>
            </a:r>
            <a:r>
              <a:rPr lang="en-US" sz="2395" b="1" i="0" u="none" strike="noStrike" cap="none" dirty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 à Lei </a:t>
            </a:r>
            <a:r>
              <a:rPr lang="en-US" sz="2395" b="1" i="0" u="none" strike="noStrike" cap="none" dirty="0" err="1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Mística</a:t>
            </a:r>
            <a:r>
              <a:rPr lang="en-US" sz="2395" b="1" i="0" u="none" strike="noStrike" cap="none" dirty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395" b="1" i="0" u="none" strike="noStrike" cap="none" dirty="0" err="1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transformamos</a:t>
            </a:r>
            <a:r>
              <a:rPr lang="en-US" sz="2395" b="1" i="0" u="none" strike="noStrike" cap="none" dirty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2395" b="1" i="0" u="none" strike="noStrike" cap="none" dirty="0" err="1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ilusão</a:t>
            </a:r>
            <a:r>
              <a:rPr lang="en-US" sz="2395" b="1" i="0" u="none" strike="noStrike" cap="none" dirty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95" b="1" i="0" u="none" strike="noStrike" cap="none" dirty="0" err="1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2395" b="1" i="0" u="none" strike="noStrike" cap="none" dirty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95" b="1" i="0" u="none" strike="noStrike" cap="none" dirty="0" err="1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iluminação</a:t>
            </a:r>
            <a:r>
              <a:rPr lang="en-US" sz="2395" b="0" i="0" u="none" strike="noStrike" cap="none" dirty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395" b="0" i="0" u="none" strike="noStrike" cap="none" dirty="0" err="1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bem</a:t>
            </a:r>
            <a:r>
              <a:rPr lang="en-US" sz="2395" b="0" i="0" u="none" strike="noStrike" cap="none" dirty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95" b="0" i="0" u="none" strike="noStrike" cap="none" dirty="0" err="1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como</a:t>
            </a:r>
            <a:r>
              <a:rPr lang="en-US" sz="2395" b="0" i="0" u="none" strike="noStrike" cap="none" dirty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95" b="0" i="0" u="none" strike="noStrike" cap="none" dirty="0" err="1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US" sz="2395" b="0" i="0" u="none" strike="noStrike" cap="none" dirty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95" b="0" i="0" u="none" strike="noStrike" cap="none" dirty="0" err="1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ciclos</a:t>
            </a:r>
            <a:r>
              <a:rPr lang="en-US" sz="2395" b="0" i="0" u="none" strike="noStrike" cap="none" dirty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2395" b="0" i="0" u="none" strike="noStrike" cap="none" dirty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395" b="0" i="0" u="none" strike="noStrike" cap="none" dirty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en-US" sz="2395" b="0" i="0" u="none" strike="noStrike" cap="none" dirty="0" err="1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sofrimento</a:t>
            </a:r>
            <a:r>
              <a:rPr lang="en-US" sz="2395" b="0" i="0" u="none" strike="noStrike" cap="none" dirty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395" b="0" i="0" u="none" strike="noStrike" cap="none" dirty="0" err="1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nascimento</a:t>
            </a:r>
            <a:r>
              <a:rPr lang="en-US" sz="2395" b="0" i="0" u="none" strike="noStrike" cap="none" dirty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395" b="0" i="0" u="none" strike="noStrike" cap="none" dirty="0" err="1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envelhecimento</a:t>
            </a:r>
            <a:r>
              <a:rPr lang="en-US" sz="2395" b="0" i="0" u="none" strike="noStrike" cap="none" dirty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395" b="0" i="0" u="none" strike="noStrike" cap="none" dirty="0" err="1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doença</a:t>
            </a:r>
            <a:r>
              <a:rPr lang="en-US" sz="2395" b="0" i="0" u="none" strike="noStrike" cap="none" dirty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2395" b="0" i="0" u="none" strike="noStrike" cap="none" dirty="0" err="1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morte</a:t>
            </a:r>
            <a:r>
              <a:rPr lang="en-US" sz="2395" b="0" i="0" u="none" strike="noStrike" cap="none" dirty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 num </a:t>
            </a:r>
            <a:r>
              <a:rPr lang="en-US" sz="2395" b="0" i="0" u="none" strike="noStrike" cap="none" dirty="0" err="1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estado</a:t>
            </a:r>
            <a:r>
              <a:rPr lang="en-US" sz="2395" b="0" i="0" u="none" strike="noStrike" cap="none" dirty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395" b="0" i="0" u="none" strike="noStrike" cap="none" dirty="0" err="1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completa</a:t>
            </a:r>
            <a:r>
              <a:rPr lang="en-US" sz="2395" b="0" i="0" u="none" strike="noStrike" cap="none" dirty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95" b="0" i="0" u="none" strike="noStrike" cap="none" dirty="0" err="1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liberdade</a:t>
            </a:r>
            <a:r>
              <a:rPr lang="en-US" sz="2395" b="0" i="0" u="none" strike="noStrike" cap="none" dirty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395" b="0" i="0" u="none" strike="noStrike" cap="none" dirty="0" err="1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imbuídos</a:t>
            </a:r>
            <a:r>
              <a:rPr lang="en-US" sz="2395" b="0" i="0" u="none" strike="noStrike" cap="none" dirty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 das '</a:t>
            </a:r>
            <a:r>
              <a:rPr lang="en-US" sz="2395" b="0" i="0" u="none" strike="noStrike" cap="none" dirty="0" err="1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quatro</a:t>
            </a:r>
            <a:r>
              <a:rPr lang="en-US" sz="2395" b="0" i="0" u="none" strike="noStrike" cap="none" dirty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95" b="0" i="0" u="none" strike="noStrike" cap="none" dirty="0" err="1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nobres</a:t>
            </a:r>
            <a:r>
              <a:rPr lang="en-US" sz="2395" b="0" i="0" u="none" strike="noStrike" cap="none" dirty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95" b="0" i="0" u="none" strike="noStrike" cap="none" dirty="0" err="1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virtudes</a:t>
            </a:r>
            <a:r>
              <a:rPr lang="en-US" sz="2395" b="0" i="0" u="none" strike="noStrike" cap="none" dirty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' — </a:t>
            </a:r>
            <a:r>
              <a:rPr lang="en-US" sz="2395" b="0" i="0" u="none" strike="noStrike" cap="none" dirty="0" err="1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eternidade</a:t>
            </a:r>
            <a:r>
              <a:rPr lang="en-US" sz="2395" b="0" i="0" u="none" strike="noStrike" cap="none" dirty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395" b="0" i="0" u="none" strike="noStrike" cap="none" dirty="0" err="1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felicidade</a:t>
            </a:r>
            <a:r>
              <a:rPr lang="en-US" sz="2395" b="0" i="0" u="none" strike="noStrike" cap="none" dirty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395" b="0" i="0" u="none" strike="noStrike" cap="none" dirty="0" err="1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verdadeiro</a:t>
            </a:r>
            <a:r>
              <a:rPr lang="en-US" sz="2395" b="0" i="0" u="none" strike="noStrike" cap="none" dirty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95" b="0" i="0" u="none" strike="noStrike" cap="none" dirty="0" err="1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eu</a:t>
            </a:r>
            <a:r>
              <a:rPr lang="en-US" sz="2395" b="0" i="0" u="none" strike="noStrike" cap="none" dirty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2395" b="0" i="0" u="none" strike="noStrike" cap="none" dirty="0" err="1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pureza</a:t>
            </a:r>
            <a:r>
              <a:rPr lang="en-US" sz="2395" b="0" i="0" u="none" strike="noStrike" cap="none" dirty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395" b="0" i="0" u="none" strike="noStrike" cap="none" dirty="0" err="1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Certamente</a:t>
            </a:r>
            <a:r>
              <a:rPr lang="en-US" sz="2395" b="0" i="0" u="none" strike="noStrike" cap="none" dirty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95" b="0" i="0" u="none" strike="noStrike" cap="none" dirty="0" err="1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não</a:t>
            </a:r>
            <a:r>
              <a:rPr lang="en-US" sz="2395" b="0" i="0" u="none" strike="noStrike" cap="none" dirty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95" b="0" i="0" u="none" strike="noStrike" cap="none" dirty="0" err="1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há</a:t>
            </a:r>
            <a:r>
              <a:rPr lang="en-US" sz="2395" b="0" i="0" u="none" strike="noStrike" cap="none" dirty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 um </a:t>
            </a:r>
            <a:r>
              <a:rPr lang="en-US" sz="2395" b="0" i="0" u="none" strike="noStrike" cap="none" dirty="0" err="1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sistema</a:t>
            </a:r>
            <a:r>
              <a:rPr lang="en-US" sz="2395" b="0" i="0" u="none" strike="noStrike" cap="none" dirty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395" b="0" i="0" u="none" strike="noStrike" cap="none" dirty="0" err="1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prática</a:t>
            </a:r>
            <a:r>
              <a:rPr lang="en-US" sz="2395" b="0" i="0" u="none" strike="noStrike" cap="none" dirty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95" b="0" i="0" u="none" strike="noStrike" cap="none" dirty="0" err="1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mais</a:t>
            </a:r>
            <a:r>
              <a:rPr lang="en-US" sz="2395" b="0" i="0" u="none" strike="noStrike" cap="none" dirty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95" b="0" i="0" u="none" strike="noStrike" cap="none" dirty="0" err="1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dinâmico</a:t>
            </a:r>
            <a:r>
              <a:rPr lang="en-US" sz="2395" b="0" i="0" u="none" strike="noStrike" cap="none" dirty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95" b="0" i="0" u="none" strike="noStrike" cap="none" dirty="0" err="1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nem</a:t>
            </a:r>
            <a:r>
              <a:rPr lang="en-US" sz="2395" b="0" i="0" u="none" strike="noStrike" cap="none" dirty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95" b="0" i="0" u="none" strike="noStrike" cap="none" dirty="0" err="1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uma</a:t>
            </a:r>
            <a:r>
              <a:rPr lang="en-US" sz="2395" b="0" i="0" u="none" strike="noStrike" cap="none" dirty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95" b="0" i="0" u="none" strike="noStrike" cap="none" dirty="0" err="1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filosofia</a:t>
            </a:r>
            <a:r>
              <a:rPr lang="en-US" sz="2395" b="0" i="0" u="none" strike="noStrike" cap="none" dirty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US" sz="2395" b="0" i="0" u="none" strike="noStrike" cap="none" dirty="0" err="1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ofereçam</a:t>
            </a:r>
            <a:r>
              <a:rPr lang="en-US" sz="2395" b="0" i="0" u="none" strike="noStrike" cap="none" dirty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95" b="0" i="0" u="none" strike="noStrike" cap="none" dirty="0" err="1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tal</a:t>
            </a:r>
            <a:r>
              <a:rPr lang="en-US" sz="2395" b="0" i="0" u="none" strike="noStrike" cap="none" dirty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95" b="0" i="0" u="none" strike="noStrike" cap="none" dirty="0" err="1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esperança</a:t>
            </a:r>
            <a:r>
              <a:rPr lang="en-US" sz="2395" b="0" i="0" u="none" strike="noStrike" cap="none" dirty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95" b="0" i="0" u="none" strike="noStrike" cap="none" dirty="0" err="1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insuperável</a:t>
            </a:r>
            <a:r>
              <a:rPr lang="en-US" sz="2395" b="0" i="0" u="none" strike="noStrike" cap="none" dirty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.”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569F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Google Shape;245;p26"/>
          <p:cNvGrpSpPr/>
          <p:nvPr/>
        </p:nvGrpSpPr>
        <p:grpSpPr>
          <a:xfrm>
            <a:off x="6798733" y="3375830"/>
            <a:ext cx="10814325" cy="1416638"/>
            <a:chOff x="0" y="-38100"/>
            <a:chExt cx="1613693" cy="211388"/>
          </a:xfrm>
        </p:grpSpPr>
        <p:sp>
          <p:nvSpPr>
            <p:cNvPr id="246" name="Google Shape;246;p26"/>
            <p:cNvSpPr/>
            <p:nvPr/>
          </p:nvSpPr>
          <p:spPr>
            <a:xfrm>
              <a:off x="0" y="0"/>
              <a:ext cx="1613693" cy="173288"/>
            </a:xfrm>
            <a:custGeom>
              <a:avLst/>
              <a:gdLst/>
              <a:ahLst/>
              <a:cxnLst/>
              <a:rect l="l" t="t" r="r" b="b"/>
              <a:pathLst>
                <a:path w="1613693" h="173288" extrusionOk="0">
                  <a:moveTo>
                    <a:pt x="26488" y="0"/>
                  </a:moveTo>
                  <a:lnTo>
                    <a:pt x="1587205" y="0"/>
                  </a:lnTo>
                  <a:cubicBezTo>
                    <a:pt x="1601834" y="0"/>
                    <a:pt x="1613693" y="11859"/>
                    <a:pt x="1613693" y="26488"/>
                  </a:cubicBezTo>
                  <a:lnTo>
                    <a:pt x="1613693" y="146800"/>
                  </a:lnTo>
                  <a:cubicBezTo>
                    <a:pt x="1613693" y="153825"/>
                    <a:pt x="1610902" y="160563"/>
                    <a:pt x="1605935" y="165530"/>
                  </a:cubicBezTo>
                  <a:cubicBezTo>
                    <a:pt x="1600967" y="170498"/>
                    <a:pt x="1594230" y="173288"/>
                    <a:pt x="1587205" y="173288"/>
                  </a:cubicBezTo>
                  <a:lnTo>
                    <a:pt x="26488" y="173288"/>
                  </a:lnTo>
                  <a:cubicBezTo>
                    <a:pt x="19463" y="173288"/>
                    <a:pt x="12726" y="170498"/>
                    <a:pt x="7758" y="165530"/>
                  </a:cubicBezTo>
                  <a:cubicBezTo>
                    <a:pt x="2791" y="160563"/>
                    <a:pt x="0" y="153825"/>
                    <a:pt x="0" y="146800"/>
                  </a:cubicBezTo>
                  <a:lnTo>
                    <a:pt x="0" y="26488"/>
                  </a:lnTo>
                  <a:cubicBezTo>
                    <a:pt x="0" y="19463"/>
                    <a:pt x="2791" y="12726"/>
                    <a:pt x="7758" y="7758"/>
                  </a:cubicBezTo>
                  <a:cubicBezTo>
                    <a:pt x="12726" y="2791"/>
                    <a:pt x="19463" y="0"/>
                    <a:pt x="26488" y="0"/>
                  </a:cubicBezTo>
                  <a:close/>
                </a:path>
              </a:pathLst>
            </a:custGeom>
            <a:solidFill>
              <a:srgbClr val="FD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6"/>
            <p:cNvSpPr txBox="1"/>
            <p:nvPr/>
          </p:nvSpPr>
          <p:spPr>
            <a:xfrm>
              <a:off x="0" y="-38100"/>
              <a:ext cx="1613693" cy="2113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" name="Google Shape;248;p26"/>
          <p:cNvGrpSpPr/>
          <p:nvPr/>
        </p:nvGrpSpPr>
        <p:grpSpPr>
          <a:xfrm>
            <a:off x="6798733" y="4887976"/>
            <a:ext cx="10814325" cy="2407389"/>
            <a:chOff x="0" y="-38100"/>
            <a:chExt cx="1613693" cy="359226"/>
          </a:xfrm>
        </p:grpSpPr>
        <p:sp>
          <p:nvSpPr>
            <p:cNvPr id="249" name="Google Shape;249;p26"/>
            <p:cNvSpPr/>
            <p:nvPr/>
          </p:nvSpPr>
          <p:spPr>
            <a:xfrm>
              <a:off x="0" y="0"/>
              <a:ext cx="1613693" cy="321126"/>
            </a:xfrm>
            <a:custGeom>
              <a:avLst/>
              <a:gdLst/>
              <a:ahLst/>
              <a:cxnLst/>
              <a:rect l="l" t="t" r="r" b="b"/>
              <a:pathLst>
                <a:path w="1613693" h="321126" extrusionOk="0">
                  <a:moveTo>
                    <a:pt x="26488" y="0"/>
                  </a:moveTo>
                  <a:lnTo>
                    <a:pt x="1587205" y="0"/>
                  </a:lnTo>
                  <a:cubicBezTo>
                    <a:pt x="1601834" y="0"/>
                    <a:pt x="1613693" y="11859"/>
                    <a:pt x="1613693" y="26488"/>
                  </a:cubicBezTo>
                  <a:lnTo>
                    <a:pt x="1613693" y="294638"/>
                  </a:lnTo>
                  <a:cubicBezTo>
                    <a:pt x="1613693" y="301663"/>
                    <a:pt x="1610902" y="308401"/>
                    <a:pt x="1605935" y="313368"/>
                  </a:cubicBezTo>
                  <a:cubicBezTo>
                    <a:pt x="1600967" y="318336"/>
                    <a:pt x="1594230" y="321126"/>
                    <a:pt x="1587205" y="321126"/>
                  </a:cubicBezTo>
                  <a:lnTo>
                    <a:pt x="26488" y="321126"/>
                  </a:lnTo>
                  <a:cubicBezTo>
                    <a:pt x="19463" y="321126"/>
                    <a:pt x="12726" y="318336"/>
                    <a:pt x="7758" y="313368"/>
                  </a:cubicBezTo>
                  <a:cubicBezTo>
                    <a:pt x="2791" y="308401"/>
                    <a:pt x="0" y="301663"/>
                    <a:pt x="0" y="294638"/>
                  </a:cubicBezTo>
                  <a:lnTo>
                    <a:pt x="0" y="26488"/>
                  </a:lnTo>
                  <a:cubicBezTo>
                    <a:pt x="0" y="19463"/>
                    <a:pt x="2791" y="12726"/>
                    <a:pt x="7758" y="7758"/>
                  </a:cubicBezTo>
                  <a:cubicBezTo>
                    <a:pt x="12726" y="2791"/>
                    <a:pt x="19463" y="0"/>
                    <a:pt x="26488" y="0"/>
                  </a:cubicBezTo>
                  <a:close/>
                </a:path>
              </a:pathLst>
            </a:custGeom>
            <a:solidFill>
              <a:srgbClr val="FD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6"/>
            <p:cNvSpPr txBox="1"/>
            <p:nvPr/>
          </p:nvSpPr>
          <p:spPr>
            <a:xfrm>
              <a:off x="0" y="-38100"/>
              <a:ext cx="1613693" cy="3592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1" name="Google Shape;251;p26"/>
          <p:cNvGrpSpPr/>
          <p:nvPr/>
        </p:nvGrpSpPr>
        <p:grpSpPr>
          <a:xfrm>
            <a:off x="6798733" y="7390879"/>
            <a:ext cx="10814325" cy="1517852"/>
            <a:chOff x="0" y="-38100"/>
            <a:chExt cx="1613693" cy="226491"/>
          </a:xfrm>
        </p:grpSpPr>
        <p:sp>
          <p:nvSpPr>
            <p:cNvPr id="252" name="Google Shape;252;p26"/>
            <p:cNvSpPr/>
            <p:nvPr/>
          </p:nvSpPr>
          <p:spPr>
            <a:xfrm>
              <a:off x="0" y="0"/>
              <a:ext cx="1613693" cy="188391"/>
            </a:xfrm>
            <a:custGeom>
              <a:avLst/>
              <a:gdLst/>
              <a:ahLst/>
              <a:cxnLst/>
              <a:rect l="l" t="t" r="r" b="b"/>
              <a:pathLst>
                <a:path w="1613693" h="188391" extrusionOk="0">
                  <a:moveTo>
                    <a:pt x="26488" y="0"/>
                  </a:moveTo>
                  <a:lnTo>
                    <a:pt x="1587205" y="0"/>
                  </a:lnTo>
                  <a:cubicBezTo>
                    <a:pt x="1601834" y="0"/>
                    <a:pt x="1613693" y="11859"/>
                    <a:pt x="1613693" y="26488"/>
                  </a:cubicBezTo>
                  <a:lnTo>
                    <a:pt x="1613693" y="161903"/>
                  </a:lnTo>
                  <a:cubicBezTo>
                    <a:pt x="1613693" y="168928"/>
                    <a:pt x="1610902" y="175665"/>
                    <a:pt x="1605935" y="180632"/>
                  </a:cubicBezTo>
                  <a:cubicBezTo>
                    <a:pt x="1600967" y="185600"/>
                    <a:pt x="1594230" y="188391"/>
                    <a:pt x="1587205" y="188391"/>
                  </a:cubicBezTo>
                  <a:lnTo>
                    <a:pt x="26488" y="188391"/>
                  </a:lnTo>
                  <a:cubicBezTo>
                    <a:pt x="19463" y="188391"/>
                    <a:pt x="12726" y="185600"/>
                    <a:pt x="7758" y="180632"/>
                  </a:cubicBezTo>
                  <a:cubicBezTo>
                    <a:pt x="2791" y="175665"/>
                    <a:pt x="0" y="168928"/>
                    <a:pt x="0" y="161903"/>
                  </a:cubicBezTo>
                  <a:lnTo>
                    <a:pt x="0" y="26488"/>
                  </a:lnTo>
                  <a:cubicBezTo>
                    <a:pt x="0" y="19463"/>
                    <a:pt x="2791" y="12726"/>
                    <a:pt x="7758" y="7758"/>
                  </a:cubicBezTo>
                  <a:cubicBezTo>
                    <a:pt x="12726" y="2791"/>
                    <a:pt x="19463" y="0"/>
                    <a:pt x="26488" y="0"/>
                  </a:cubicBezTo>
                  <a:close/>
                </a:path>
              </a:pathLst>
            </a:custGeom>
            <a:solidFill>
              <a:srgbClr val="FD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6"/>
            <p:cNvSpPr txBox="1"/>
            <p:nvPr/>
          </p:nvSpPr>
          <p:spPr>
            <a:xfrm>
              <a:off x="0" y="-38100"/>
              <a:ext cx="1613693" cy="2264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4" name="Google Shape;254;p26"/>
          <p:cNvSpPr/>
          <p:nvPr/>
        </p:nvSpPr>
        <p:spPr>
          <a:xfrm>
            <a:off x="479700" y="5478148"/>
            <a:ext cx="5811670" cy="1517351"/>
          </a:xfrm>
          <a:custGeom>
            <a:avLst/>
            <a:gdLst/>
            <a:ahLst/>
            <a:cxnLst/>
            <a:rect l="l" t="t" r="r" b="b"/>
            <a:pathLst>
              <a:path w="6232354" h="1790385" extrusionOk="0">
                <a:moveTo>
                  <a:pt x="0" y="0"/>
                </a:moveTo>
                <a:lnTo>
                  <a:pt x="6232354" y="0"/>
                </a:lnTo>
                <a:lnTo>
                  <a:pt x="6232354" y="1790385"/>
                </a:lnTo>
                <a:lnTo>
                  <a:pt x="0" y="17903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255" name="Google Shape;255;p26"/>
          <p:cNvSpPr/>
          <p:nvPr/>
        </p:nvSpPr>
        <p:spPr>
          <a:xfrm>
            <a:off x="101083" y="3716782"/>
            <a:ext cx="6510350" cy="3205171"/>
          </a:xfrm>
          <a:custGeom>
            <a:avLst/>
            <a:gdLst/>
            <a:ahLst/>
            <a:cxnLst/>
            <a:rect l="l" t="t" r="r" b="b"/>
            <a:pathLst>
              <a:path w="7984118" h="4086053" extrusionOk="0">
                <a:moveTo>
                  <a:pt x="0" y="0"/>
                </a:moveTo>
                <a:lnTo>
                  <a:pt x="7984118" y="0"/>
                </a:lnTo>
                <a:lnTo>
                  <a:pt x="7984118" y="4086053"/>
                </a:lnTo>
                <a:lnTo>
                  <a:pt x="0" y="40860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166759"/>
            </a:stretch>
          </a:blip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256" name="Google Shape;256;p26"/>
          <p:cNvSpPr txBox="1"/>
          <p:nvPr/>
        </p:nvSpPr>
        <p:spPr>
          <a:xfrm>
            <a:off x="6932715" y="1168228"/>
            <a:ext cx="10482298" cy="153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 o </a:t>
            </a:r>
            <a:r>
              <a:rPr lang="en-US" sz="5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guia</a:t>
            </a:r>
            <a:r>
              <a:rPr lang="en-US" sz="5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deste</a:t>
            </a:r>
            <a:r>
              <a:rPr lang="en-US" sz="5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mês</a:t>
            </a:r>
            <a:r>
              <a:rPr lang="en-US" sz="5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5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pudemos</a:t>
            </a:r>
            <a:r>
              <a:rPr lang="en-US" sz="5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aprofundar</a:t>
            </a:r>
            <a:r>
              <a:rPr lang="en-US" sz="5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US" sz="5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seguintes</a:t>
            </a:r>
            <a:r>
              <a:rPr lang="en-US" sz="5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pontos</a:t>
            </a:r>
            <a:r>
              <a:rPr lang="en-US" sz="5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5000" dirty="0"/>
          </a:p>
        </p:txBody>
      </p:sp>
      <p:sp>
        <p:nvSpPr>
          <p:cNvPr id="257" name="Google Shape;257;p26"/>
          <p:cNvSpPr txBox="1"/>
          <p:nvPr/>
        </p:nvSpPr>
        <p:spPr>
          <a:xfrm>
            <a:off x="7082252" y="3750711"/>
            <a:ext cx="10183200" cy="9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12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Ao </a:t>
            </a:r>
            <a:r>
              <a:rPr lang="en-US" sz="2512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contrário</a:t>
            </a:r>
            <a:r>
              <a:rPr lang="en-US" sz="2512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lang="en-US" sz="2512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crença</a:t>
            </a:r>
            <a:r>
              <a:rPr lang="en-US" sz="2512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512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geral</a:t>
            </a:r>
            <a:r>
              <a:rPr lang="en-US" sz="2512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512" b="1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o </a:t>
            </a:r>
            <a:r>
              <a:rPr lang="en-US" sz="2512" b="1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carma</a:t>
            </a:r>
            <a:r>
              <a:rPr lang="en-US" sz="2512" b="1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512" b="1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não</a:t>
            </a:r>
            <a:r>
              <a:rPr lang="en-US" sz="2512" b="1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512" b="1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determina</a:t>
            </a:r>
            <a:r>
              <a:rPr lang="en-US" sz="2512" b="1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512" b="1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nossa</a:t>
            </a:r>
            <a:r>
              <a:rPr lang="en-US" sz="2512" b="1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512" b="1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vida</a:t>
            </a:r>
            <a:r>
              <a:rPr lang="en-US" sz="2512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— </a:t>
            </a:r>
            <a:r>
              <a:rPr lang="en-US" sz="2512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não</a:t>
            </a:r>
            <a:r>
              <a:rPr lang="en-US" sz="2512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é um </a:t>
            </a:r>
            <a:r>
              <a:rPr lang="en-US" sz="2512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destino</a:t>
            </a:r>
            <a:r>
              <a:rPr lang="en-US" sz="2512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512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imutável</a:t>
            </a:r>
            <a:r>
              <a:rPr lang="en-US" sz="2512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512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diante</a:t>
            </a:r>
            <a:r>
              <a:rPr lang="en-US" sz="2512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do qual </a:t>
            </a:r>
            <a:r>
              <a:rPr lang="en-US" sz="2512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só</a:t>
            </a:r>
            <a:r>
              <a:rPr lang="en-US" sz="2512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512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podemos</a:t>
            </a:r>
            <a:r>
              <a:rPr lang="en-US" sz="2512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512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nos</a:t>
            </a:r>
            <a:r>
              <a:rPr lang="en-US" sz="2512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512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resignar</a:t>
            </a:r>
            <a:endParaRPr dirty="0"/>
          </a:p>
        </p:txBody>
      </p:sp>
      <p:sp>
        <p:nvSpPr>
          <p:cNvPr id="259" name="Google Shape;259;p26"/>
          <p:cNvSpPr txBox="1"/>
          <p:nvPr/>
        </p:nvSpPr>
        <p:spPr>
          <a:xfrm>
            <a:off x="7306109" y="5319368"/>
            <a:ext cx="9836130" cy="1855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12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Podemos </a:t>
            </a:r>
            <a:r>
              <a:rPr lang="en-US" sz="2512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transformar</a:t>
            </a:r>
            <a:r>
              <a:rPr lang="en-US" sz="2512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2512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carma</a:t>
            </a:r>
            <a:r>
              <a:rPr lang="en-US" sz="2512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512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mediante</a:t>
            </a:r>
            <a:r>
              <a:rPr lang="en-US" sz="2512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512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esforços</a:t>
            </a:r>
            <a:r>
              <a:rPr lang="en-US" sz="2512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US" sz="2512" b="1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transformar</a:t>
            </a:r>
            <a:r>
              <a:rPr lang="en-US" sz="2512" b="1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512" b="1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nossas</a:t>
            </a:r>
            <a:r>
              <a:rPr lang="en-US" sz="2512" b="1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512" b="1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tendências</a:t>
            </a:r>
            <a:r>
              <a:rPr lang="en-US" sz="2512" b="1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512" b="1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negativas</a:t>
            </a:r>
            <a:r>
              <a:rPr lang="en-US" sz="2512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512" b="1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enfrentar</a:t>
            </a:r>
            <a:r>
              <a:rPr lang="en-US" sz="2512" b="1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512" b="1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US" sz="2512" b="1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512" b="1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desafios</a:t>
            </a:r>
            <a:r>
              <a:rPr lang="en-US" sz="2512" b="1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lang="en-US" sz="2512" b="1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vida</a:t>
            </a:r>
            <a:r>
              <a:rPr lang="en-US" sz="2512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com a </a:t>
            </a:r>
            <a:r>
              <a:rPr lang="en-US" sz="2512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decisão</a:t>
            </a:r>
            <a:r>
              <a:rPr lang="en-US" sz="2512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512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nos</a:t>
            </a:r>
            <a:r>
              <a:rPr lang="en-US" sz="2512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512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fortalecermos</a:t>
            </a:r>
            <a:r>
              <a:rPr lang="en-US" sz="2512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com </a:t>
            </a:r>
            <a:r>
              <a:rPr lang="en-US" sz="2512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eles</a:t>
            </a:r>
            <a:r>
              <a:rPr lang="en-US" sz="2512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2512" b="1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inspirarmos</a:t>
            </a:r>
            <a:r>
              <a:rPr lang="en-US" sz="2512" b="1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512" b="1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outras</a:t>
            </a:r>
            <a:r>
              <a:rPr lang="en-US" sz="2512" b="1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512" b="1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pessoas</a:t>
            </a:r>
            <a:r>
              <a:rPr lang="en-US" sz="2512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com o </a:t>
            </a:r>
            <a:r>
              <a:rPr lang="en-US" sz="2512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nosso</a:t>
            </a:r>
            <a:r>
              <a:rPr lang="en-US" sz="2512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512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exemplo</a:t>
            </a:r>
            <a:endParaRPr dirty="0"/>
          </a:p>
        </p:txBody>
      </p:sp>
      <p:sp>
        <p:nvSpPr>
          <p:cNvPr id="260" name="Google Shape;260;p26"/>
          <p:cNvSpPr txBox="1"/>
          <p:nvPr/>
        </p:nvSpPr>
        <p:spPr>
          <a:xfrm>
            <a:off x="7288392" y="7816366"/>
            <a:ext cx="9835200" cy="9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12" b="1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A Soka Gakkai </a:t>
            </a:r>
            <a:r>
              <a:rPr lang="en-US" sz="2512" b="1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nos</a:t>
            </a:r>
            <a:r>
              <a:rPr lang="en-US" sz="2512" b="1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512" b="1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oferece</a:t>
            </a:r>
            <a:r>
              <a:rPr lang="en-US" sz="2512" b="1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o “campo de </a:t>
            </a:r>
            <a:r>
              <a:rPr lang="en-US" sz="2512" b="1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treinamento</a:t>
            </a:r>
            <a:r>
              <a:rPr lang="en-US" sz="2512" b="1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” </a:t>
            </a:r>
            <a:r>
              <a:rPr lang="en-US" sz="2512" b="1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perfeito</a:t>
            </a:r>
            <a:r>
              <a:rPr lang="en-US" sz="2512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US" sz="2512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criarmos</a:t>
            </a:r>
            <a:r>
              <a:rPr lang="en-US" sz="2512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as </a:t>
            </a:r>
            <a:r>
              <a:rPr lang="en-US" sz="2512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condições</a:t>
            </a:r>
            <a:r>
              <a:rPr lang="en-US" sz="2512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512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necessárias</a:t>
            </a:r>
            <a:r>
              <a:rPr lang="en-US" sz="2512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US" sz="2512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transformar</a:t>
            </a:r>
            <a:r>
              <a:rPr lang="en-US" sz="2512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2512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destino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FE6C4CDC-0F09-7550-7D8F-E87A687D4B01}"/>
              </a:ext>
            </a:extLst>
          </p:cNvPr>
          <p:cNvSpPr/>
          <p:nvPr/>
        </p:nvSpPr>
        <p:spPr>
          <a:xfrm>
            <a:off x="642" y="0"/>
            <a:ext cx="18286716" cy="10287000"/>
          </a:xfrm>
          <a:prstGeom prst="rect">
            <a:avLst/>
          </a:prstGeom>
          <a:solidFill>
            <a:srgbClr val="B487B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73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30CB4C9D-1852-B5F0-1DEC-02F946FA852E}"/>
              </a:ext>
            </a:extLst>
          </p:cNvPr>
          <p:cNvSpPr txBox="1">
            <a:spLocks/>
          </p:cNvSpPr>
          <p:nvPr/>
        </p:nvSpPr>
        <p:spPr>
          <a:xfrm>
            <a:off x="5388465" y="1096054"/>
            <a:ext cx="7511070" cy="85450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5595" rIns="0" bIns="0" rtlCol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552">
              <a:spcBef>
                <a:spcPts val="123"/>
              </a:spcBef>
            </a:pPr>
            <a:r>
              <a:rPr lang="pt-BR" sz="5367" spc="50" dirty="0">
                <a:solidFill>
                  <a:srgbClr val="7A56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</a:t>
            </a:r>
            <a:r>
              <a:rPr lang="pt-BR" sz="5367" spc="-432" dirty="0">
                <a:solidFill>
                  <a:srgbClr val="7A56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367" spc="155" dirty="0">
                <a:solidFill>
                  <a:srgbClr val="7A56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deste</a:t>
            </a:r>
            <a:r>
              <a:rPr lang="pt-BR" sz="5367" spc="-432" dirty="0">
                <a:solidFill>
                  <a:srgbClr val="7A56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367" spc="123" dirty="0">
                <a:solidFill>
                  <a:srgbClr val="7A56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material:</a:t>
            </a:r>
            <a:endParaRPr lang="pt-BR" sz="5367" dirty="0">
              <a:solidFill>
                <a:srgbClr val="7A56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AC74EF2D-BB22-9B4C-9857-00E5808805EB}"/>
              </a:ext>
            </a:extLst>
          </p:cNvPr>
          <p:cNvSpPr txBox="1"/>
          <p:nvPr/>
        </p:nvSpPr>
        <p:spPr>
          <a:xfrm>
            <a:off x="6096310" y="8198853"/>
            <a:ext cx="6582583" cy="922610"/>
          </a:xfrm>
          <a:prstGeom prst="rect">
            <a:avLst/>
          </a:prstGeom>
        </p:spPr>
        <p:txBody>
          <a:bodyPr vert="horz" wrap="square" lIns="0" tIns="4621" rIns="0" bIns="0" rtlCol="0">
            <a:spAutoFit/>
          </a:bodyPr>
          <a:lstStyle/>
          <a:p>
            <a:pPr marL="11552" marR="4621" indent="1452654">
              <a:lnSpc>
                <a:spcPts val="3748"/>
              </a:lnSpc>
              <a:spcBef>
                <a:spcPts val="36"/>
              </a:spcBef>
            </a:pPr>
            <a:r>
              <a:rPr sz="3002" b="1" spc="-5" dirty="0">
                <a:solidFill>
                  <a:srgbClr val="7A56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Guia para a Vitória</a:t>
            </a:r>
            <a:br>
              <a:rPr lang="pt-BR" sz="3002" b="1" spc="-5" dirty="0">
                <a:solidFill>
                  <a:srgbClr val="7A569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3002" b="1" spc="-5" dirty="0" err="1">
                <a:solidFill>
                  <a:srgbClr val="7A56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Suplemento</a:t>
            </a:r>
            <a:r>
              <a:rPr sz="3002" b="1" spc="-5" dirty="0">
                <a:solidFill>
                  <a:srgbClr val="7A56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Jornal</a:t>
            </a:r>
            <a:r>
              <a:rPr sz="3002" b="1" dirty="0">
                <a:solidFill>
                  <a:srgbClr val="7A56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2" b="1" i="1" spc="-5" dirty="0">
                <a:solidFill>
                  <a:srgbClr val="7A56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Brasil</a:t>
            </a:r>
            <a:r>
              <a:rPr sz="3002" b="1" i="1" dirty="0">
                <a:solidFill>
                  <a:srgbClr val="7A56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2" b="1" i="1" spc="-5" dirty="0">
                <a:solidFill>
                  <a:srgbClr val="7A56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Seikyo</a:t>
            </a:r>
            <a:endParaRPr sz="3002" b="1" i="1" dirty="0">
              <a:solidFill>
                <a:srgbClr val="7A56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ject 6">
            <a:extLst>
              <a:ext uri="{FF2B5EF4-FFF2-40B4-BE49-F238E27FC236}">
                <a16:creationId xmlns:a16="http://schemas.microsoft.com/office/drawing/2014/main" id="{D9A4E637-41C4-1749-5B18-E293872B5C2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78172" y="2229893"/>
            <a:ext cx="4018859" cy="5685461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7E2378D8-91F2-E028-FB7C-5935FC20F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7158" y="2476246"/>
            <a:ext cx="3326887" cy="508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096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569F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3">
            <a:extLst>
              <a:ext uri="{FF2B5EF4-FFF2-40B4-BE49-F238E27FC236}">
                <a16:creationId xmlns:a16="http://schemas.microsoft.com/office/drawing/2014/main" id="{5FE08E5A-CF27-3794-C03D-859A7226E40F}"/>
              </a:ext>
            </a:extLst>
          </p:cNvPr>
          <p:cNvSpPr txBox="1">
            <a:spLocks/>
          </p:cNvSpPr>
          <p:nvPr/>
        </p:nvSpPr>
        <p:spPr>
          <a:xfrm>
            <a:off x="2763651" y="4520276"/>
            <a:ext cx="13170363" cy="2061328"/>
          </a:xfrm>
          <a:prstGeom prst="rect">
            <a:avLst/>
          </a:prstGeom>
        </p:spPr>
        <p:txBody>
          <a:bodyPr spcFirstLastPara="1" vert="horz" wrap="square" lIns="0" tIns="11552" rIns="0" bIns="0" rtlCol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552" marR="4621" indent="291108" algn="ctr">
              <a:lnSpc>
                <a:spcPct val="107100"/>
              </a:lnSpc>
              <a:spcBef>
                <a:spcPts val="91"/>
              </a:spcBef>
            </a:pPr>
            <a:r>
              <a:rPr lang="pt-BR" sz="6185" b="1" spc="13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  <a:r>
              <a:rPr lang="pt-BR" sz="6185" b="1" spc="-50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6185" b="1" spc="21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pt-BR" sz="6185" b="1" spc="-50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6185" b="1" spc="29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acompanhamento</a:t>
            </a:r>
            <a:br>
              <a:rPr lang="pt-BR" sz="6185" b="1" spc="29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6185" b="1" spc="20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pt-BR" sz="6185" b="1" spc="-50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6185" b="1" spc="18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Guia</a:t>
            </a:r>
            <a:r>
              <a:rPr lang="pt-BR" sz="6185" b="1" spc="-50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6185" b="1" spc="31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pt-BR" sz="6185" b="1" spc="-50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6185" b="1" spc="37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pt-BR" sz="6185" b="1" spc="-50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6185" b="1" spc="1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reuniões</a:t>
            </a:r>
            <a:r>
              <a:rPr lang="pt-BR" sz="6185" b="1" spc="-50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6185" b="1" spc="20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pt-BR" sz="6185" b="1" spc="-50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6185" b="1" spc="34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</a:t>
            </a:r>
            <a:endParaRPr lang="pt-BR" sz="618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m 11" descr="Logotipo, nome da empresa&#10;&#10;Descrição gerada automaticamente">
            <a:extLst>
              <a:ext uri="{FF2B5EF4-FFF2-40B4-BE49-F238E27FC236}">
                <a16:creationId xmlns:a16="http://schemas.microsoft.com/office/drawing/2014/main" id="{9EDAEA67-9947-8C25-95F7-CB5B1636B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8407" y="3133463"/>
            <a:ext cx="1766287" cy="11176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569F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oogle Shape;93;p14"/>
          <p:cNvGrpSpPr/>
          <p:nvPr/>
        </p:nvGrpSpPr>
        <p:grpSpPr>
          <a:xfrm>
            <a:off x="8509805" y="832854"/>
            <a:ext cx="1268391" cy="788181"/>
            <a:chOff x="63500" y="63373"/>
            <a:chExt cx="683641" cy="424815"/>
          </a:xfrm>
        </p:grpSpPr>
        <p:sp>
          <p:nvSpPr>
            <p:cNvPr id="94" name="Google Shape;94;p14"/>
            <p:cNvSpPr/>
            <p:nvPr/>
          </p:nvSpPr>
          <p:spPr>
            <a:xfrm>
              <a:off x="63500" y="63500"/>
              <a:ext cx="326136" cy="424688"/>
            </a:xfrm>
            <a:custGeom>
              <a:avLst/>
              <a:gdLst/>
              <a:ahLst/>
              <a:cxnLst/>
              <a:rect l="l" t="t" r="r" b="b"/>
              <a:pathLst>
                <a:path w="326136" h="424688" extrusionOk="0">
                  <a:moveTo>
                    <a:pt x="167386" y="94361"/>
                  </a:moveTo>
                  <a:lnTo>
                    <a:pt x="167386" y="0"/>
                  </a:lnTo>
                  <a:cubicBezTo>
                    <a:pt x="78486" y="0"/>
                    <a:pt x="6096" y="69215"/>
                    <a:pt x="508" y="156718"/>
                  </a:cubicBezTo>
                  <a:lnTo>
                    <a:pt x="0" y="156718"/>
                  </a:lnTo>
                  <a:lnTo>
                    <a:pt x="0" y="262255"/>
                  </a:lnTo>
                  <a:lnTo>
                    <a:pt x="254" y="262255"/>
                  </a:lnTo>
                  <a:cubicBezTo>
                    <a:pt x="1524" y="307213"/>
                    <a:pt x="16764" y="345313"/>
                    <a:pt x="46355" y="376174"/>
                  </a:cubicBezTo>
                  <a:cubicBezTo>
                    <a:pt x="77216" y="408559"/>
                    <a:pt x="115443" y="424688"/>
                    <a:pt x="160909" y="424688"/>
                  </a:cubicBezTo>
                  <a:cubicBezTo>
                    <a:pt x="207772" y="424688"/>
                    <a:pt x="247015" y="408686"/>
                    <a:pt x="278638" y="376555"/>
                  </a:cubicBezTo>
                  <a:cubicBezTo>
                    <a:pt x="310261" y="344424"/>
                    <a:pt x="326136" y="304800"/>
                    <a:pt x="326136" y="257429"/>
                  </a:cubicBezTo>
                  <a:cubicBezTo>
                    <a:pt x="326136" y="212471"/>
                    <a:pt x="311404" y="174752"/>
                    <a:pt x="281813" y="144272"/>
                  </a:cubicBezTo>
                  <a:cubicBezTo>
                    <a:pt x="252222" y="113792"/>
                    <a:pt x="214249" y="97282"/>
                    <a:pt x="167386" y="94361"/>
                  </a:cubicBezTo>
                </a:path>
              </a:pathLst>
            </a:custGeom>
            <a:solidFill>
              <a:srgbClr val="EACF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4"/>
            <p:cNvSpPr/>
            <p:nvPr/>
          </p:nvSpPr>
          <p:spPr>
            <a:xfrm>
              <a:off x="421005" y="63373"/>
              <a:ext cx="326136" cy="424815"/>
            </a:xfrm>
            <a:custGeom>
              <a:avLst/>
              <a:gdLst/>
              <a:ahLst/>
              <a:cxnLst/>
              <a:rect l="l" t="t" r="r" b="b"/>
              <a:pathLst>
                <a:path w="326136" h="424815" extrusionOk="0">
                  <a:moveTo>
                    <a:pt x="281813" y="144272"/>
                  </a:moveTo>
                  <a:cubicBezTo>
                    <a:pt x="252349" y="113792"/>
                    <a:pt x="214249" y="97155"/>
                    <a:pt x="167386" y="94361"/>
                  </a:cubicBezTo>
                  <a:lnTo>
                    <a:pt x="167386" y="0"/>
                  </a:lnTo>
                  <a:cubicBezTo>
                    <a:pt x="78486" y="0"/>
                    <a:pt x="6096" y="69215"/>
                    <a:pt x="508" y="156718"/>
                  </a:cubicBezTo>
                  <a:lnTo>
                    <a:pt x="0" y="156718"/>
                  </a:lnTo>
                  <a:lnTo>
                    <a:pt x="0" y="262255"/>
                  </a:lnTo>
                  <a:lnTo>
                    <a:pt x="254" y="262255"/>
                  </a:lnTo>
                  <a:cubicBezTo>
                    <a:pt x="1524" y="307340"/>
                    <a:pt x="16891" y="345313"/>
                    <a:pt x="46355" y="376301"/>
                  </a:cubicBezTo>
                  <a:cubicBezTo>
                    <a:pt x="77216" y="408686"/>
                    <a:pt x="115443" y="424815"/>
                    <a:pt x="160909" y="424815"/>
                  </a:cubicBezTo>
                  <a:cubicBezTo>
                    <a:pt x="207772" y="424815"/>
                    <a:pt x="247015" y="408813"/>
                    <a:pt x="278638" y="376682"/>
                  </a:cubicBezTo>
                  <a:cubicBezTo>
                    <a:pt x="310261" y="344551"/>
                    <a:pt x="326136" y="304927"/>
                    <a:pt x="326136" y="257556"/>
                  </a:cubicBezTo>
                  <a:cubicBezTo>
                    <a:pt x="326136" y="212598"/>
                    <a:pt x="311404" y="174879"/>
                    <a:pt x="281813" y="144399"/>
                  </a:cubicBezTo>
                </a:path>
              </a:pathLst>
            </a:custGeom>
            <a:solidFill>
              <a:srgbClr val="EACF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" name="Google Shape;96;p14"/>
          <p:cNvGrpSpPr/>
          <p:nvPr/>
        </p:nvGrpSpPr>
        <p:grpSpPr>
          <a:xfrm>
            <a:off x="8509828" y="6300846"/>
            <a:ext cx="1268369" cy="787927"/>
            <a:chOff x="63500" y="63500"/>
            <a:chExt cx="683641" cy="424688"/>
          </a:xfrm>
        </p:grpSpPr>
        <p:sp>
          <p:nvSpPr>
            <p:cNvPr id="97" name="Google Shape;97;p14"/>
            <p:cNvSpPr/>
            <p:nvPr/>
          </p:nvSpPr>
          <p:spPr>
            <a:xfrm>
              <a:off x="421005" y="63500"/>
              <a:ext cx="326136" cy="424688"/>
            </a:xfrm>
            <a:custGeom>
              <a:avLst/>
              <a:gdLst/>
              <a:ahLst/>
              <a:cxnLst/>
              <a:rect l="l" t="t" r="r" b="b"/>
              <a:pathLst>
                <a:path w="326136" h="424688" extrusionOk="0">
                  <a:moveTo>
                    <a:pt x="325882" y="162433"/>
                  </a:moveTo>
                  <a:cubicBezTo>
                    <a:pt x="324612" y="117475"/>
                    <a:pt x="309372" y="79375"/>
                    <a:pt x="279781" y="48514"/>
                  </a:cubicBezTo>
                  <a:cubicBezTo>
                    <a:pt x="248793" y="16129"/>
                    <a:pt x="210693" y="0"/>
                    <a:pt x="165227" y="0"/>
                  </a:cubicBezTo>
                  <a:cubicBezTo>
                    <a:pt x="118364" y="0"/>
                    <a:pt x="79121" y="16002"/>
                    <a:pt x="47498" y="48133"/>
                  </a:cubicBezTo>
                  <a:cubicBezTo>
                    <a:pt x="15875" y="80264"/>
                    <a:pt x="0" y="119888"/>
                    <a:pt x="0" y="167259"/>
                  </a:cubicBezTo>
                  <a:cubicBezTo>
                    <a:pt x="0" y="212217"/>
                    <a:pt x="14732" y="249936"/>
                    <a:pt x="44323" y="280416"/>
                  </a:cubicBezTo>
                  <a:cubicBezTo>
                    <a:pt x="73914" y="310896"/>
                    <a:pt x="112014" y="327533"/>
                    <a:pt x="158750" y="330327"/>
                  </a:cubicBezTo>
                  <a:lnTo>
                    <a:pt x="158750" y="424688"/>
                  </a:lnTo>
                  <a:cubicBezTo>
                    <a:pt x="158750" y="424688"/>
                    <a:pt x="158750" y="424688"/>
                    <a:pt x="158750" y="424688"/>
                  </a:cubicBezTo>
                  <a:cubicBezTo>
                    <a:pt x="247650" y="424688"/>
                    <a:pt x="320040" y="355473"/>
                    <a:pt x="325628" y="267970"/>
                  </a:cubicBezTo>
                  <a:lnTo>
                    <a:pt x="326136" y="267970"/>
                  </a:lnTo>
                  <a:lnTo>
                    <a:pt x="326136" y="162433"/>
                  </a:lnTo>
                  <a:close/>
                </a:path>
              </a:pathLst>
            </a:custGeom>
            <a:solidFill>
              <a:srgbClr val="EACF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4"/>
            <p:cNvSpPr/>
            <p:nvPr/>
          </p:nvSpPr>
          <p:spPr>
            <a:xfrm>
              <a:off x="63500" y="63500"/>
              <a:ext cx="326136" cy="424688"/>
            </a:xfrm>
            <a:custGeom>
              <a:avLst/>
              <a:gdLst/>
              <a:ahLst/>
              <a:cxnLst/>
              <a:rect l="l" t="t" r="r" b="b"/>
              <a:pathLst>
                <a:path w="326136" h="424688" extrusionOk="0">
                  <a:moveTo>
                    <a:pt x="279781" y="48514"/>
                  </a:moveTo>
                  <a:cubicBezTo>
                    <a:pt x="248793" y="16129"/>
                    <a:pt x="210693" y="0"/>
                    <a:pt x="165227" y="0"/>
                  </a:cubicBezTo>
                  <a:cubicBezTo>
                    <a:pt x="118364" y="0"/>
                    <a:pt x="79121" y="16002"/>
                    <a:pt x="47498" y="48133"/>
                  </a:cubicBezTo>
                  <a:cubicBezTo>
                    <a:pt x="15875" y="80264"/>
                    <a:pt x="0" y="120015"/>
                    <a:pt x="0" y="167259"/>
                  </a:cubicBezTo>
                  <a:cubicBezTo>
                    <a:pt x="0" y="212217"/>
                    <a:pt x="14732" y="249936"/>
                    <a:pt x="44323" y="280416"/>
                  </a:cubicBezTo>
                  <a:cubicBezTo>
                    <a:pt x="73914" y="310896"/>
                    <a:pt x="112014" y="327533"/>
                    <a:pt x="158750" y="330327"/>
                  </a:cubicBezTo>
                  <a:lnTo>
                    <a:pt x="158750" y="424688"/>
                  </a:lnTo>
                  <a:cubicBezTo>
                    <a:pt x="158750" y="424688"/>
                    <a:pt x="158750" y="424688"/>
                    <a:pt x="158750" y="424688"/>
                  </a:cubicBezTo>
                  <a:cubicBezTo>
                    <a:pt x="247523" y="424688"/>
                    <a:pt x="320040" y="355473"/>
                    <a:pt x="325628" y="267970"/>
                  </a:cubicBezTo>
                  <a:lnTo>
                    <a:pt x="326136" y="267970"/>
                  </a:lnTo>
                  <a:lnTo>
                    <a:pt x="326136" y="162433"/>
                  </a:lnTo>
                  <a:lnTo>
                    <a:pt x="325882" y="162433"/>
                  </a:lnTo>
                  <a:cubicBezTo>
                    <a:pt x="324612" y="117475"/>
                    <a:pt x="309245" y="79375"/>
                    <a:pt x="279781" y="48387"/>
                  </a:cubicBezTo>
                </a:path>
              </a:pathLst>
            </a:custGeom>
            <a:solidFill>
              <a:srgbClr val="EACF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99;p14">
            <a:extLst>
              <a:ext uri="{FF2B5EF4-FFF2-40B4-BE49-F238E27FC236}">
                <a16:creationId xmlns:a16="http://schemas.microsoft.com/office/drawing/2014/main" id="{D1FD3516-91B2-8D0C-30AC-4DFFEF841D2E}"/>
              </a:ext>
            </a:extLst>
          </p:cNvPr>
          <p:cNvSpPr/>
          <p:nvPr/>
        </p:nvSpPr>
        <p:spPr>
          <a:xfrm>
            <a:off x="7881041" y="8889349"/>
            <a:ext cx="2526068" cy="837845"/>
          </a:xfrm>
          <a:custGeom>
            <a:avLst/>
            <a:gdLst/>
            <a:ahLst/>
            <a:cxnLst/>
            <a:rect l="l" t="t" r="r" b="b"/>
            <a:pathLst>
              <a:path w="2526068" h="837845" extrusionOk="0">
                <a:moveTo>
                  <a:pt x="0" y="0"/>
                </a:moveTo>
                <a:lnTo>
                  <a:pt x="2526068" y="0"/>
                </a:lnTo>
                <a:lnTo>
                  <a:pt x="2526068" y="837845"/>
                </a:lnTo>
                <a:lnTo>
                  <a:pt x="0" y="8378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3" name="Google Shape;100;p14">
            <a:extLst>
              <a:ext uri="{FF2B5EF4-FFF2-40B4-BE49-F238E27FC236}">
                <a16:creationId xmlns:a16="http://schemas.microsoft.com/office/drawing/2014/main" id="{EEB37DF0-1159-9EB4-FFA1-7AE90B073743}"/>
              </a:ext>
            </a:extLst>
          </p:cNvPr>
          <p:cNvSpPr txBox="1"/>
          <p:nvPr/>
        </p:nvSpPr>
        <p:spPr>
          <a:xfrm>
            <a:off x="5536033" y="1929615"/>
            <a:ext cx="7274148" cy="4062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b="1" i="0" u="none" strike="noStrike" cap="none" dirty="0">
                <a:solidFill>
                  <a:srgbClr val="FFFFFF"/>
                </a:solidFill>
                <a:latin typeface="+mj-lt"/>
                <a:ea typeface="Poppins Black"/>
                <a:cs typeface="Poppins Black"/>
                <a:sym typeface="Poppins Black"/>
              </a:rPr>
              <a:t>A transformação do nosso carma começa com a transformação da nossa decisão interior</a:t>
            </a:r>
          </a:p>
        </p:txBody>
      </p:sp>
      <p:sp>
        <p:nvSpPr>
          <p:cNvPr id="4" name="Google Shape;101;p14">
            <a:extLst>
              <a:ext uri="{FF2B5EF4-FFF2-40B4-BE49-F238E27FC236}">
                <a16:creationId xmlns:a16="http://schemas.microsoft.com/office/drawing/2014/main" id="{DB3B3B5D-6FDE-9B3A-4513-F101AD495969}"/>
              </a:ext>
            </a:extLst>
          </p:cNvPr>
          <p:cNvSpPr txBox="1"/>
          <p:nvPr/>
        </p:nvSpPr>
        <p:spPr>
          <a:xfrm>
            <a:off x="7221445" y="7405043"/>
            <a:ext cx="3845110" cy="775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FFFFFF"/>
                </a:solidFill>
                <a:latin typeface="+mj-lt"/>
                <a:ea typeface="Poppins Black"/>
                <a:cs typeface="Poppins Black"/>
                <a:sym typeface="Poppins Black"/>
              </a:rPr>
              <a:t>Dr. </a:t>
            </a:r>
            <a:r>
              <a:rPr lang="en-US" sz="3600" b="1" i="0" u="none" strike="noStrike" cap="none" dirty="0" err="1">
                <a:solidFill>
                  <a:srgbClr val="FFFFFF"/>
                </a:solidFill>
                <a:latin typeface="+mj-lt"/>
                <a:ea typeface="Poppins Black"/>
                <a:cs typeface="Poppins Black"/>
                <a:sym typeface="Poppins Black"/>
              </a:rPr>
              <a:t>Daisaku</a:t>
            </a:r>
            <a:r>
              <a:rPr lang="en-US" sz="3600" b="1" i="0" u="none" strike="noStrike" cap="none" dirty="0">
                <a:solidFill>
                  <a:srgbClr val="FFFFFF"/>
                </a:solidFill>
                <a:latin typeface="+mj-lt"/>
                <a:ea typeface="Poppins Black"/>
                <a:cs typeface="Poppins Black"/>
                <a:sym typeface="Poppins Black"/>
              </a:rPr>
              <a:t> Ikeda</a:t>
            </a:r>
            <a:endParaRPr sz="3600" dirty="0"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/>
          <p:nvPr/>
        </p:nvSpPr>
        <p:spPr>
          <a:xfrm>
            <a:off x="8954137" y="8079475"/>
            <a:ext cx="7687614" cy="1351347"/>
          </a:xfrm>
          <a:custGeom>
            <a:avLst/>
            <a:gdLst/>
            <a:ahLst/>
            <a:cxnLst/>
            <a:rect l="l" t="t" r="r" b="b"/>
            <a:pathLst>
              <a:path w="15073753" h="2049705" extrusionOk="0">
                <a:moveTo>
                  <a:pt x="14949292" y="2049705"/>
                </a:moveTo>
                <a:lnTo>
                  <a:pt x="124460" y="2049705"/>
                </a:lnTo>
                <a:cubicBezTo>
                  <a:pt x="55880" y="2049705"/>
                  <a:pt x="0" y="1993825"/>
                  <a:pt x="0" y="192524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949292" y="0"/>
                </a:lnTo>
                <a:cubicBezTo>
                  <a:pt x="15017872" y="0"/>
                  <a:pt x="15073753" y="55880"/>
                  <a:pt x="15073753" y="124460"/>
                </a:cubicBezTo>
                <a:lnTo>
                  <a:pt x="15073753" y="1925245"/>
                </a:lnTo>
                <a:cubicBezTo>
                  <a:pt x="15073753" y="1993825"/>
                  <a:pt x="15017872" y="2049705"/>
                  <a:pt x="14949292" y="2049705"/>
                </a:cubicBezTo>
                <a:close/>
              </a:path>
            </a:pathLst>
          </a:custGeom>
          <a:solidFill>
            <a:srgbClr val="7A56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5"/>
          <p:cNvSpPr/>
          <p:nvPr/>
        </p:nvSpPr>
        <p:spPr>
          <a:xfrm>
            <a:off x="518615" y="938681"/>
            <a:ext cx="7966135" cy="8690759"/>
          </a:xfrm>
          <a:custGeom>
            <a:avLst/>
            <a:gdLst/>
            <a:ahLst/>
            <a:cxnLst/>
            <a:rect l="l" t="t" r="r" b="b"/>
            <a:pathLst>
              <a:path w="7966135" h="8690759" extrusionOk="0">
                <a:moveTo>
                  <a:pt x="0" y="0"/>
                </a:moveTo>
                <a:lnTo>
                  <a:pt x="7966135" y="0"/>
                </a:lnTo>
                <a:lnTo>
                  <a:pt x="7966135" y="8690759"/>
                </a:lnTo>
                <a:lnTo>
                  <a:pt x="0" y="86907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3087" b="-36319"/>
            </a:stretch>
          </a:blip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109" name="Google Shape;109;p15"/>
          <p:cNvSpPr txBox="1"/>
          <p:nvPr/>
        </p:nvSpPr>
        <p:spPr>
          <a:xfrm>
            <a:off x="8954137" y="2330042"/>
            <a:ext cx="8187449" cy="5281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De modo </a:t>
            </a:r>
            <a:r>
              <a:rPr lang="en-US" sz="2600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simplificado</a:t>
            </a:r>
            <a:r>
              <a:rPr lang="en-US" sz="2600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600" b="1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carma</a:t>
            </a:r>
            <a:r>
              <a:rPr lang="en-US" sz="2600" b="1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é o </a:t>
            </a:r>
            <a:r>
              <a:rPr lang="en-US" sz="2600" b="1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resultado</a:t>
            </a:r>
            <a:r>
              <a:rPr lang="en-US" sz="2600" b="1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600" b="1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nossas</a:t>
            </a:r>
            <a:r>
              <a:rPr lang="en-US" sz="2600" b="1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1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ações</a:t>
            </a:r>
            <a:r>
              <a:rPr lang="en-US" sz="2600" b="1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600" b="1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palavras</a:t>
            </a:r>
            <a:r>
              <a:rPr lang="en-US" sz="2600" b="1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1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ou</a:t>
            </a:r>
            <a:r>
              <a:rPr lang="en-US" sz="2600" b="1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1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pensamentos</a:t>
            </a:r>
            <a:r>
              <a:rPr lang="en-US" sz="2600" b="1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que se </a:t>
            </a:r>
            <a:r>
              <a:rPr lang="en-US" sz="2600" b="1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manifesta</a:t>
            </a:r>
            <a:r>
              <a:rPr lang="en-US" sz="2600" b="1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1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2600" b="1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1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nossa</a:t>
            </a:r>
            <a:r>
              <a:rPr lang="en-US" sz="2600" b="1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1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vida</a:t>
            </a:r>
            <a:r>
              <a:rPr lang="en-US" sz="2600" b="1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no </a:t>
            </a:r>
            <a:r>
              <a:rPr lang="en-US" sz="2600" b="1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momento</a:t>
            </a:r>
            <a:r>
              <a:rPr lang="en-US" sz="2600" b="1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1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oportuno</a:t>
            </a:r>
            <a:r>
              <a:rPr lang="en-US" sz="2600" b="1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600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ou</a:t>
            </a:r>
            <a:r>
              <a:rPr lang="en-US" sz="2600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seja</a:t>
            </a:r>
            <a:r>
              <a:rPr lang="en-US" sz="2600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600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quando</a:t>
            </a:r>
            <a:r>
              <a:rPr lang="en-US" sz="2600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as </a:t>
            </a:r>
            <a:r>
              <a:rPr lang="en-US" sz="2600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condições</a:t>
            </a:r>
            <a:r>
              <a:rPr lang="en-US" sz="2600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necessárias</a:t>
            </a:r>
            <a:r>
              <a:rPr lang="en-US" sz="2600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surgem</a:t>
            </a:r>
            <a:r>
              <a:rPr lang="en-US" sz="2600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). </a:t>
            </a:r>
            <a:r>
              <a:rPr lang="en-US" sz="2600" b="1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O </a:t>
            </a:r>
            <a:r>
              <a:rPr lang="en-US" sz="2600" b="1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carma</a:t>
            </a:r>
            <a:r>
              <a:rPr lang="en-US" sz="2600" b="1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1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pode</a:t>
            </a:r>
            <a:r>
              <a:rPr lang="en-US" sz="2600" b="1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ser </a:t>
            </a:r>
            <a:r>
              <a:rPr lang="en-US" sz="2600" b="1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positivo</a:t>
            </a:r>
            <a:r>
              <a:rPr lang="en-US" sz="2600" b="1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1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ou</a:t>
            </a:r>
            <a:r>
              <a:rPr lang="en-US" sz="2600" b="1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1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negativo</a:t>
            </a:r>
            <a:r>
              <a:rPr lang="en-US" sz="2600" b="1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600" b="1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dependendo</a:t>
            </a:r>
            <a:r>
              <a:rPr lang="en-US" sz="2600" b="1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lang="en-US" sz="2600" b="1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natureza</a:t>
            </a:r>
            <a:r>
              <a:rPr lang="en-US" sz="2600" b="1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das </a:t>
            </a:r>
            <a:r>
              <a:rPr lang="en-US" sz="2600" b="1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ações</a:t>
            </a:r>
            <a:r>
              <a:rPr lang="en-US" sz="2600" b="1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que o </a:t>
            </a:r>
            <a:r>
              <a:rPr lang="en-US" sz="2600" b="1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originaram</a:t>
            </a:r>
            <a:r>
              <a:rPr lang="en-US" sz="2600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2600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600" dirty="0">
              <a:solidFill>
                <a:srgbClr val="545454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Sendo</a:t>
            </a:r>
            <a:r>
              <a:rPr lang="en-US" sz="2600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assim</a:t>
            </a:r>
            <a:r>
              <a:rPr lang="en-US" sz="2600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600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será</a:t>
            </a:r>
            <a:r>
              <a:rPr lang="en-US" sz="2600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US" sz="2600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tudo</a:t>
            </a:r>
            <a:r>
              <a:rPr lang="en-US" sz="2600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o que </a:t>
            </a:r>
            <a:r>
              <a:rPr lang="en-US" sz="2600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temos</a:t>
            </a:r>
            <a:r>
              <a:rPr lang="en-US" sz="2600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2600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fazer</a:t>
            </a:r>
            <a:r>
              <a:rPr lang="en-US" sz="2600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com </a:t>
            </a:r>
            <a:r>
              <a:rPr lang="en-US" sz="2600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relação</a:t>
            </a:r>
            <a:r>
              <a:rPr lang="en-US" sz="2600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2600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isso</a:t>
            </a:r>
            <a:r>
              <a:rPr lang="en-US" sz="2600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é </a:t>
            </a:r>
            <a:r>
              <a:rPr lang="en-US" sz="2600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simplesmente</a:t>
            </a:r>
            <a:r>
              <a:rPr lang="en-US" sz="2600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esperar</a:t>
            </a:r>
            <a:r>
              <a:rPr lang="en-US" sz="2600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e lidar com as </a:t>
            </a:r>
            <a:r>
              <a:rPr lang="en-US" sz="2600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consequências</a:t>
            </a:r>
            <a:r>
              <a:rPr lang="en-US" sz="2600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600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nossas</a:t>
            </a:r>
            <a:r>
              <a:rPr lang="en-US" sz="2600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ações</a:t>
            </a:r>
            <a:r>
              <a:rPr lang="en-US" sz="2600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do passado? Em </a:t>
            </a:r>
            <a:r>
              <a:rPr lang="en-US" sz="2600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outras</a:t>
            </a:r>
            <a:r>
              <a:rPr lang="en-US" sz="2600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palavras</a:t>
            </a:r>
            <a:r>
              <a:rPr lang="en-US" sz="2600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, é </a:t>
            </a:r>
            <a:r>
              <a:rPr lang="en-US" sz="2600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possível</a:t>
            </a:r>
            <a:r>
              <a:rPr lang="en-US" sz="2600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 mudar o </a:t>
            </a:r>
            <a:r>
              <a:rPr lang="en-US" sz="2600" b="0" i="0" u="none" strike="noStrike" cap="none" dirty="0" err="1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carma</a:t>
            </a:r>
            <a:r>
              <a:rPr lang="en-US" sz="2600" b="0" i="0" u="none" strike="noStrike" cap="non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2600" dirty="0"/>
          </a:p>
        </p:txBody>
      </p:sp>
      <p:sp>
        <p:nvSpPr>
          <p:cNvPr id="110" name="Google Shape;110;p15"/>
          <p:cNvSpPr txBox="1"/>
          <p:nvPr/>
        </p:nvSpPr>
        <p:spPr>
          <a:xfrm>
            <a:off x="9144000" y="8194994"/>
            <a:ext cx="7170300" cy="1120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>
                <a:solidFill>
                  <a:srgbClr val="FFFFFF"/>
                </a:solidFill>
                <a:latin typeface="+mj-lt"/>
                <a:ea typeface="Open Sans"/>
                <a:cs typeface="Open Sans"/>
                <a:sym typeface="Open Sans"/>
              </a:rPr>
              <a:t>Para saber </a:t>
            </a:r>
            <a:r>
              <a:rPr lang="en-US" sz="2600" b="1" i="0" u="none" strike="noStrike" cap="none" dirty="0" err="1">
                <a:solidFill>
                  <a:srgbClr val="FFFFFF"/>
                </a:solidFill>
                <a:latin typeface="+mj-lt"/>
                <a:ea typeface="Open Sans"/>
                <a:cs typeface="Open Sans"/>
                <a:sym typeface="Open Sans"/>
              </a:rPr>
              <a:t>mais</a:t>
            </a:r>
            <a:r>
              <a:rPr lang="en-US" sz="2600" b="1" i="0" u="none" strike="noStrike" cap="none" dirty="0">
                <a:solidFill>
                  <a:srgbClr val="FFFFFF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en-US" sz="2600" b="1" i="0" u="none" strike="noStrike" cap="none" dirty="0" err="1">
                <a:solidFill>
                  <a:srgbClr val="FFFFFF"/>
                </a:solidFill>
                <a:latin typeface="+mj-lt"/>
                <a:ea typeface="Open Sans"/>
                <a:cs typeface="Open Sans"/>
                <a:sym typeface="Open Sans"/>
              </a:rPr>
              <a:t>sobre</a:t>
            </a:r>
            <a:r>
              <a:rPr lang="en-US" sz="2600" b="1" i="0" u="none" strike="noStrike" cap="none" dirty="0">
                <a:solidFill>
                  <a:srgbClr val="FFFFFF"/>
                </a:solidFill>
                <a:latin typeface="+mj-lt"/>
                <a:ea typeface="Open Sans"/>
                <a:cs typeface="Open Sans"/>
                <a:sym typeface="Open Sans"/>
              </a:rPr>
              <a:t> o </a:t>
            </a:r>
            <a:r>
              <a:rPr lang="en-US" sz="2600" b="1" i="0" u="none" strike="noStrike" cap="none" dirty="0" err="1">
                <a:solidFill>
                  <a:srgbClr val="FFFFFF"/>
                </a:solidFill>
                <a:latin typeface="+mj-lt"/>
                <a:ea typeface="Open Sans"/>
                <a:cs typeface="Open Sans"/>
                <a:sym typeface="Open Sans"/>
              </a:rPr>
              <a:t>conceito</a:t>
            </a:r>
            <a:r>
              <a:rPr lang="en-US" sz="2600" b="1" i="0" u="none" strike="noStrike" cap="none" dirty="0">
                <a:solidFill>
                  <a:srgbClr val="FFFFFF"/>
                </a:solidFill>
                <a:latin typeface="+mj-lt"/>
                <a:ea typeface="Open Sans"/>
                <a:cs typeface="Open Sans"/>
                <a:sym typeface="Open Sans"/>
              </a:rPr>
              <a:t> de </a:t>
            </a:r>
            <a:r>
              <a:rPr lang="en-US" sz="2600" b="1" i="0" u="none" strike="noStrike" cap="none" dirty="0" err="1">
                <a:solidFill>
                  <a:srgbClr val="FFFFFF"/>
                </a:solidFill>
                <a:latin typeface="+mj-lt"/>
                <a:ea typeface="Open Sans"/>
                <a:cs typeface="Open Sans"/>
                <a:sym typeface="Open Sans"/>
              </a:rPr>
              <a:t>carma</a:t>
            </a:r>
            <a:r>
              <a:rPr lang="en-US" sz="2600" b="1" i="0" u="none" strike="noStrike" cap="none" dirty="0">
                <a:solidFill>
                  <a:srgbClr val="FFFFFF"/>
                </a:solidFill>
                <a:latin typeface="+mj-lt"/>
                <a:ea typeface="Open Sans"/>
                <a:cs typeface="Open Sans"/>
                <a:sym typeface="Open Sans"/>
              </a:rPr>
              <a:t>, </a:t>
            </a:r>
            <a:r>
              <a:rPr lang="en-US" sz="2600" b="1" i="0" u="none" strike="noStrike" cap="none" dirty="0" err="1">
                <a:solidFill>
                  <a:srgbClr val="FFFFFF"/>
                </a:solidFill>
                <a:latin typeface="+mj-lt"/>
                <a:ea typeface="Open Sans"/>
                <a:cs typeface="Open Sans"/>
                <a:sym typeface="Open Sans"/>
              </a:rPr>
              <a:t>percorra</a:t>
            </a:r>
            <a:r>
              <a:rPr lang="en-US" sz="2600" b="1" i="0" u="none" strike="noStrike" cap="none" dirty="0">
                <a:solidFill>
                  <a:srgbClr val="FFFFFF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en-US" sz="2600" b="1" i="0" u="none" strike="noStrike" cap="none" dirty="0" err="1">
                <a:solidFill>
                  <a:srgbClr val="FFFFFF"/>
                </a:solidFill>
                <a:latin typeface="+mj-lt"/>
                <a:ea typeface="Open Sans"/>
                <a:cs typeface="Open Sans"/>
                <a:sym typeface="Open Sans"/>
              </a:rPr>
              <a:t>os</a:t>
            </a:r>
            <a:r>
              <a:rPr lang="en-US" sz="2600" b="1" i="0" u="none" strike="noStrike" cap="none" dirty="0">
                <a:solidFill>
                  <a:srgbClr val="FFFFFF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en-US" sz="2600" b="1" i="0" u="none" strike="noStrike" cap="none" dirty="0" err="1">
                <a:solidFill>
                  <a:srgbClr val="FFFFFF"/>
                </a:solidFill>
                <a:latin typeface="+mj-lt"/>
                <a:ea typeface="Open Sans"/>
                <a:cs typeface="Open Sans"/>
                <a:sym typeface="Open Sans"/>
              </a:rPr>
              <a:t>conteúdos</a:t>
            </a:r>
            <a:r>
              <a:rPr lang="en-US" sz="2600" b="1" i="0" u="none" strike="noStrike" cap="none" dirty="0">
                <a:solidFill>
                  <a:srgbClr val="FFFFFF"/>
                </a:solidFill>
                <a:latin typeface="+mj-lt"/>
                <a:ea typeface="Open Sans"/>
                <a:cs typeface="Open Sans"/>
                <a:sym typeface="Open Sans"/>
              </a:rPr>
              <a:t> das </a:t>
            </a:r>
            <a:r>
              <a:rPr lang="en-US" sz="2600" b="1" i="0" u="none" strike="noStrike" cap="none" dirty="0" err="1">
                <a:solidFill>
                  <a:srgbClr val="FFFFFF"/>
                </a:solidFill>
                <a:latin typeface="+mj-lt"/>
                <a:ea typeface="Open Sans"/>
                <a:cs typeface="Open Sans"/>
                <a:sym typeface="Open Sans"/>
              </a:rPr>
              <a:t>próximas</a:t>
            </a:r>
            <a:r>
              <a:rPr lang="en-US" sz="2600" b="1" i="0" u="none" strike="noStrike" cap="none" dirty="0">
                <a:solidFill>
                  <a:srgbClr val="FFFFFF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en-US" sz="2600" b="1" i="0" u="none" strike="noStrike" cap="none" dirty="0" err="1">
                <a:solidFill>
                  <a:srgbClr val="FFFFFF"/>
                </a:solidFill>
                <a:latin typeface="+mj-lt"/>
                <a:ea typeface="Open Sans"/>
                <a:cs typeface="Open Sans"/>
                <a:sym typeface="Open Sans"/>
              </a:rPr>
              <a:t>páginas</a:t>
            </a:r>
            <a:endParaRPr sz="2600" dirty="0">
              <a:latin typeface="+mj-lt"/>
            </a:endParaRPr>
          </a:p>
        </p:txBody>
      </p:sp>
      <p:sp>
        <p:nvSpPr>
          <p:cNvPr id="111" name="Google Shape;111;p15"/>
          <p:cNvSpPr txBox="1"/>
          <p:nvPr/>
        </p:nvSpPr>
        <p:spPr>
          <a:xfrm>
            <a:off x="8954137" y="1022548"/>
            <a:ext cx="71838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MATÉRIA DO MÊS</a:t>
            </a:r>
            <a:endParaRPr sz="6000" dirty="0">
              <a:latin typeface="+mj-lt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0F343263-94F8-EBBE-0110-CAFC02F80FF8}"/>
              </a:ext>
            </a:extLst>
          </p:cNvPr>
          <p:cNvSpPr/>
          <p:nvPr/>
        </p:nvSpPr>
        <p:spPr>
          <a:xfrm rot="10800000">
            <a:off x="16197377" y="8179039"/>
            <a:ext cx="2090623" cy="2125299"/>
          </a:xfrm>
          <a:custGeom>
            <a:avLst/>
            <a:gdLst/>
            <a:ahLst/>
            <a:cxnLst/>
            <a:rect l="l" t="t" r="r" b="b"/>
            <a:pathLst>
              <a:path w="2909570" h="2957830">
                <a:moveTo>
                  <a:pt x="0" y="0"/>
                </a:moveTo>
                <a:lnTo>
                  <a:pt x="2" y="2957757"/>
                </a:lnTo>
                <a:lnTo>
                  <a:pt x="390" y="2909329"/>
                </a:lnTo>
                <a:lnTo>
                  <a:pt x="1551" y="2861089"/>
                </a:lnTo>
                <a:lnTo>
                  <a:pt x="3480" y="2813042"/>
                </a:lnTo>
                <a:lnTo>
                  <a:pt x="6170" y="2765195"/>
                </a:lnTo>
                <a:lnTo>
                  <a:pt x="9614" y="2717553"/>
                </a:lnTo>
                <a:lnTo>
                  <a:pt x="13809" y="2670123"/>
                </a:lnTo>
                <a:lnTo>
                  <a:pt x="18746" y="2622910"/>
                </a:lnTo>
                <a:lnTo>
                  <a:pt x="24421" y="2575921"/>
                </a:lnTo>
                <a:lnTo>
                  <a:pt x="30828" y="2529160"/>
                </a:lnTo>
                <a:lnTo>
                  <a:pt x="37960" y="2482635"/>
                </a:lnTo>
                <a:lnTo>
                  <a:pt x="45813" y="2436351"/>
                </a:lnTo>
                <a:lnTo>
                  <a:pt x="54379" y="2390314"/>
                </a:lnTo>
                <a:lnTo>
                  <a:pt x="63653" y="2344529"/>
                </a:lnTo>
                <a:lnTo>
                  <a:pt x="73629" y="2299004"/>
                </a:lnTo>
                <a:lnTo>
                  <a:pt x="84301" y="2253743"/>
                </a:lnTo>
                <a:lnTo>
                  <a:pt x="95663" y="2208752"/>
                </a:lnTo>
                <a:lnTo>
                  <a:pt x="107710" y="2164038"/>
                </a:lnTo>
                <a:lnTo>
                  <a:pt x="120435" y="2119607"/>
                </a:lnTo>
                <a:lnTo>
                  <a:pt x="133833" y="2075464"/>
                </a:lnTo>
                <a:lnTo>
                  <a:pt x="147897" y="2031615"/>
                </a:lnTo>
                <a:lnTo>
                  <a:pt x="162622" y="1988066"/>
                </a:lnTo>
                <a:lnTo>
                  <a:pt x="178002" y="1944823"/>
                </a:lnTo>
                <a:lnTo>
                  <a:pt x="194030" y="1901892"/>
                </a:lnTo>
                <a:lnTo>
                  <a:pt x="210701" y="1859279"/>
                </a:lnTo>
                <a:lnTo>
                  <a:pt x="228010" y="1816990"/>
                </a:lnTo>
                <a:lnTo>
                  <a:pt x="245949" y="1775030"/>
                </a:lnTo>
                <a:lnTo>
                  <a:pt x="264514" y="1733406"/>
                </a:lnTo>
                <a:lnTo>
                  <a:pt x="283698" y="1692124"/>
                </a:lnTo>
                <a:lnTo>
                  <a:pt x="303496" y="1651188"/>
                </a:lnTo>
                <a:lnTo>
                  <a:pt x="323901" y="1610607"/>
                </a:lnTo>
                <a:lnTo>
                  <a:pt x="344907" y="1570384"/>
                </a:lnTo>
                <a:lnTo>
                  <a:pt x="366509" y="1530527"/>
                </a:lnTo>
                <a:lnTo>
                  <a:pt x="388701" y="1491040"/>
                </a:lnTo>
                <a:lnTo>
                  <a:pt x="411477" y="1451931"/>
                </a:lnTo>
                <a:lnTo>
                  <a:pt x="434831" y="1413204"/>
                </a:lnTo>
                <a:lnTo>
                  <a:pt x="458756" y="1374867"/>
                </a:lnTo>
                <a:lnTo>
                  <a:pt x="483248" y="1336924"/>
                </a:lnTo>
                <a:lnTo>
                  <a:pt x="508300" y="1299381"/>
                </a:lnTo>
                <a:lnTo>
                  <a:pt x="533906" y="1262245"/>
                </a:lnTo>
                <a:lnTo>
                  <a:pt x="560061" y="1225522"/>
                </a:lnTo>
                <a:lnTo>
                  <a:pt x="586758" y="1189217"/>
                </a:lnTo>
                <a:lnTo>
                  <a:pt x="613992" y="1153336"/>
                </a:lnTo>
                <a:lnTo>
                  <a:pt x="641756" y="1117885"/>
                </a:lnTo>
                <a:lnTo>
                  <a:pt x="670045" y="1082870"/>
                </a:lnTo>
                <a:lnTo>
                  <a:pt x="698853" y="1048297"/>
                </a:lnTo>
                <a:lnTo>
                  <a:pt x="728174" y="1014173"/>
                </a:lnTo>
                <a:lnTo>
                  <a:pt x="758001" y="980502"/>
                </a:lnTo>
                <a:lnTo>
                  <a:pt x="788330" y="947290"/>
                </a:lnTo>
                <a:lnTo>
                  <a:pt x="819154" y="914545"/>
                </a:lnTo>
                <a:lnTo>
                  <a:pt x="850467" y="882270"/>
                </a:lnTo>
                <a:lnTo>
                  <a:pt x="882264" y="850474"/>
                </a:lnTo>
                <a:lnTo>
                  <a:pt x="914538" y="819160"/>
                </a:lnTo>
                <a:lnTo>
                  <a:pt x="947284" y="788336"/>
                </a:lnTo>
                <a:lnTo>
                  <a:pt x="980495" y="758007"/>
                </a:lnTo>
                <a:lnTo>
                  <a:pt x="1014166" y="728180"/>
                </a:lnTo>
                <a:lnTo>
                  <a:pt x="1048291" y="698859"/>
                </a:lnTo>
                <a:lnTo>
                  <a:pt x="1082863" y="670051"/>
                </a:lnTo>
                <a:lnTo>
                  <a:pt x="1117878" y="641762"/>
                </a:lnTo>
                <a:lnTo>
                  <a:pt x="1153329" y="613997"/>
                </a:lnTo>
                <a:lnTo>
                  <a:pt x="1189210" y="586764"/>
                </a:lnTo>
                <a:lnTo>
                  <a:pt x="1225515" y="560066"/>
                </a:lnTo>
                <a:lnTo>
                  <a:pt x="1262238" y="533912"/>
                </a:lnTo>
                <a:lnTo>
                  <a:pt x="1299374" y="508305"/>
                </a:lnTo>
                <a:lnTo>
                  <a:pt x="1336917" y="483253"/>
                </a:lnTo>
                <a:lnTo>
                  <a:pt x="1374860" y="458761"/>
                </a:lnTo>
                <a:lnTo>
                  <a:pt x="1413197" y="434836"/>
                </a:lnTo>
                <a:lnTo>
                  <a:pt x="1451924" y="411482"/>
                </a:lnTo>
                <a:lnTo>
                  <a:pt x="1491033" y="388706"/>
                </a:lnTo>
                <a:lnTo>
                  <a:pt x="1530520" y="366514"/>
                </a:lnTo>
                <a:lnTo>
                  <a:pt x="1570377" y="344912"/>
                </a:lnTo>
                <a:lnTo>
                  <a:pt x="1610600" y="323905"/>
                </a:lnTo>
                <a:lnTo>
                  <a:pt x="1651181" y="303500"/>
                </a:lnTo>
                <a:lnTo>
                  <a:pt x="1692117" y="283702"/>
                </a:lnTo>
                <a:lnTo>
                  <a:pt x="1733399" y="264518"/>
                </a:lnTo>
                <a:lnTo>
                  <a:pt x="1775023" y="245953"/>
                </a:lnTo>
                <a:lnTo>
                  <a:pt x="1816983" y="228014"/>
                </a:lnTo>
                <a:lnTo>
                  <a:pt x="1859272" y="210705"/>
                </a:lnTo>
                <a:lnTo>
                  <a:pt x="1901885" y="194034"/>
                </a:lnTo>
                <a:lnTo>
                  <a:pt x="1944816" y="178005"/>
                </a:lnTo>
                <a:lnTo>
                  <a:pt x="1988059" y="162625"/>
                </a:lnTo>
                <a:lnTo>
                  <a:pt x="2031608" y="147900"/>
                </a:lnTo>
                <a:lnTo>
                  <a:pt x="2075457" y="133836"/>
                </a:lnTo>
                <a:lnTo>
                  <a:pt x="2119601" y="120438"/>
                </a:lnTo>
                <a:lnTo>
                  <a:pt x="2164032" y="107713"/>
                </a:lnTo>
                <a:lnTo>
                  <a:pt x="2208746" y="95666"/>
                </a:lnTo>
                <a:lnTo>
                  <a:pt x="2253737" y="84304"/>
                </a:lnTo>
                <a:lnTo>
                  <a:pt x="2298998" y="73632"/>
                </a:lnTo>
                <a:lnTo>
                  <a:pt x="2344524" y="63656"/>
                </a:lnTo>
                <a:lnTo>
                  <a:pt x="2390308" y="54382"/>
                </a:lnTo>
                <a:lnTo>
                  <a:pt x="2436346" y="45815"/>
                </a:lnTo>
                <a:lnTo>
                  <a:pt x="2482630" y="37963"/>
                </a:lnTo>
                <a:lnTo>
                  <a:pt x="2529156" y="30831"/>
                </a:lnTo>
                <a:lnTo>
                  <a:pt x="2575916" y="24424"/>
                </a:lnTo>
                <a:lnTo>
                  <a:pt x="2622906" y="18749"/>
                </a:lnTo>
                <a:lnTo>
                  <a:pt x="2670119" y="13811"/>
                </a:lnTo>
                <a:lnTo>
                  <a:pt x="2717549" y="9617"/>
                </a:lnTo>
                <a:lnTo>
                  <a:pt x="2765191" y="6172"/>
                </a:lnTo>
                <a:lnTo>
                  <a:pt x="2813038" y="3482"/>
                </a:lnTo>
                <a:lnTo>
                  <a:pt x="2861085" y="1554"/>
                </a:lnTo>
                <a:lnTo>
                  <a:pt x="2909326" y="392"/>
                </a:lnTo>
                <a:lnTo>
                  <a:pt x="0" y="0"/>
                </a:lnTo>
                <a:close/>
              </a:path>
            </a:pathLst>
          </a:custGeom>
          <a:solidFill>
            <a:srgbClr val="7A56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D9BC6ED9-08FB-3221-00F1-35A4AB06B3BA}"/>
              </a:ext>
            </a:extLst>
          </p:cNvPr>
          <p:cNvSpPr/>
          <p:nvPr/>
        </p:nvSpPr>
        <p:spPr>
          <a:xfrm>
            <a:off x="0" y="0"/>
            <a:ext cx="2090623" cy="2125299"/>
          </a:xfrm>
          <a:custGeom>
            <a:avLst/>
            <a:gdLst/>
            <a:ahLst/>
            <a:cxnLst/>
            <a:rect l="l" t="t" r="r" b="b"/>
            <a:pathLst>
              <a:path w="2909570" h="2957830">
                <a:moveTo>
                  <a:pt x="0" y="0"/>
                </a:moveTo>
                <a:lnTo>
                  <a:pt x="2" y="2957757"/>
                </a:lnTo>
                <a:lnTo>
                  <a:pt x="390" y="2909329"/>
                </a:lnTo>
                <a:lnTo>
                  <a:pt x="1551" y="2861089"/>
                </a:lnTo>
                <a:lnTo>
                  <a:pt x="3480" y="2813042"/>
                </a:lnTo>
                <a:lnTo>
                  <a:pt x="6170" y="2765195"/>
                </a:lnTo>
                <a:lnTo>
                  <a:pt x="9614" y="2717553"/>
                </a:lnTo>
                <a:lnTo>
                  <a:pt x="13809" y="2670123"/>
                </a:lnTo>
                <a:lnTo>
                  <a:pt x="18746" y="2622910"/>
                </a:lnTo>
                <a:lnTo>
                  <a:pt x="24421" y="2575921"/>
                </a:lnTo>
                <a:lnTo>
                  <a:pt x="30828" y="2529160"/>
                </a:lnTo>
                <a:lnTo>
                  <a:pt x="37960" y="2482635"/>
                </a:lnTo>
                <a:lnTo>
                  <a:pt x="45813" y="2436351"/>
                </a:lnTo>
                <a:lnTo>
                  <a:pt x="54379" y="2390314"/>
                </a:lnTo>
                <a:lnTo>
                  <a:pt x="63653" y="2344529"/>
                </a:lnTo>
                <a:lnTo>
                  <a:pt x="73629" y="2299004"/>
                </a:lnTo>
                <a:lnTo>
                  <a:pt x="84301" y="2253743"/>
                </a:lnTo>
                <a:lnTo>
                  <a:pt x="95663" y="2208752"/>
                </a:lnTo>
                <a:lnTo>
                  <a:pt x="107710" y="2164038"/>
                </a:lnTo>
                <a:lnTo>
                  <a:pt x="120435" y="2119607"/>
                </a:lnTo>
                <a:lnTo>
                  <a:pt x="133833" y="2075464"/>
                </a:lnTo>
                <a:lnTo>
                  <a:pt x="147897" y="2031615"/>
                </a:lnTo>
                <a:lnTo>
                  <a:pt x="162622" y="1988066"/>
                </a:lnTo>
                <a:lnTo>
                  <a:pt x="178002" y="1944823"/>
                </a:lnTo>
                <a:lnTo>
                  <a:pt x="194030" y="1901892"/>
                </a:lnTo>
                <a:lnTo>
                  <a:pt x="210701" y="1859279"/>
                </a:lnTo>
                <a:lnTo>
                  <a:pt x="228010" y="1816990"/>
                </a:lnTo>
                <a:lnTo>
                  <a:pt x="245949" y="1775030"/>
                </a:lnTo>
                <a:lnTo>
                  <a:pt x="264514" y="1733406"/>
                </a:lnTo>
                <a:lnTo>
                  <a:pt x="283698" y="1692124"/>
                </a:lnTo>
                <a:lnTo>
                  <a:pt x="303496" y="1651188"/>
                </a:lnTo>
                <a:lnTo>
                  <a:pt x="323901" y="1610607"/>
                </a:lnTo>
                <a:lnTo>
                  <a:pt x="344907" y="1570384"/>
                </a:lnTo>
                <a:lnTo>
                  <a:pt x="366509" y="1530527"/>
                </a:lnTo>
                <a:lnTo>
                  <a:pt x="388701" y="1491040"/>
                </a:lnTo>
                <a:lnTo>
                  <a:pt x="411477" y="1451931"/>
                </a:lnTo>
                <a:lnTo>
                  <a:pt x="434831" y="1413204"/>
                </a:lnTo>
                <a:lnTo>
                  <a:pt x="458756" y="1374867"/>
                </a:lnTo>
                <a:lnTo>
                  <a:pt x="483248" y="1336924"/>
                </a:lnTo>
                <a:lnTo>
                  <a:pt x="508300" y="1299381"/>
                </a:lnTo>
                <a:lnTo>
                  <a:pt x="533906" y="1262245"/>
                </a:lnTo>
                <a:lnTo>
                  <a:pt x="560061" y="1225522"/>
                </a:lnTo>
                <a:lnTo>
                  <a:pt x="586758" y="1189217"/>
                </a:lnTo>
                <a:lnTo>
                  <a:pt x="613992" y="1153336"/>
                </a:lnTo>
                <a:lnTo>
                  <a:pt x="641756" y="1117885"/>
                </a:lnTo>
                <a:lnTo>
                  <a:pt x="670045" y="1082870"/>
                </a:lnTo>
                <a:lnTo>
                  <a:pt x="698853" y="1048297"/>
                </a:lnTo>
                <a:lnTo>
                  <a:pt x="728174" y="1014173"/>
                </a:lnTo>
                <a:lnTo>
                  <a:pt x="758001" y="980502"/>
                </a:lnTo>
                <a:lnTo>
                  <a:pt x="788330" y="947290"/>
                </a:lnTo>
                <a:lnTo>
                  <a:pt x="819154" y="914545"/>
                </a:lnTo>
                <a:lnTo>
                  <a:pt x="850467" y="882270"/>
                </a:lnTo>
                <a:lnTo>
                  <a:pt x="882264" y="850474"/>
                </a:lnTo>
                <a:lnTo>
                  <a:pt x="914538" y="819160"/>
                </a:lnTo>
                <a:lnTo>
                  <a:pt x="947284" y="788336"/>
                </a:lnTo>
                <a:lnTo>
                  <a:pt x="980495" y="758007"/>
                </a:lnTo>
                <a:lnTo>
                  <a:pt x="1014166" y="728180"/>
                </a:lnTo>
                <a:lnTo>
                  <a:pt x="1048291" y="698859"/>
                </a:lnTo>
                <a:lnTo>
                  <a:pt x="1082863" y="670051"/>
                </a:lnTo>
                <a:lnTo>
                  <a:pt x="1117878" y="641762"/>
                </a:lnTo>
                <a:lnTo>
                  <a:pt x="1153329" y="613997"/>
                </a:lnTo>
                <a:lnTo>
                  <a:pt x="1189210" y="586764"/>
                </a:lnTo>
                <a:lnTo>
                  <a:pt x="1225515" y="560066"/>
                </a:lnTo>
                <a:lnTo>
                  <a:pt x="1262238" y="533912"/>
                </a:lnTo>
                <a:lnTo>
                  <a:pt x="1299374" y="508305"/>
                </a:lnTo>
                <a:lnTo>
                  <a:pt x="1336917" y="483253"/>
                </a:lnTo>
                <a:lnTo>
                  <a:pt x="1374860" y="458761"/>
                </a:lnTo>
                <a:lnTo>
                  <a:pt x="1413197" y="434836"/>
                </a:lnTo>
                <a:lnTo>
                  <a:pt x="1451924" y="411482"/>
                </a:lnTo>
                <a:lnTo>
                  <a:pt x="1491033" y="388706"/>
                </a:lnTo>
                <a:lnTo>
                  <a:pt x="1530520" y="366514"/>
                </a:lnTo>
                <a:lnTo>
                  <a:pt x="1570377" y="344912"/>
                </a:lnTo>
                <a:lnTo>
                  <a:pt x="1610600" y="323905"/>
                </a:lnTo>
                <a:lnTo>
                  <a:pt x="1651181" y="303500"/>
                </a:lnTo>
                <a:lnTo>
                  <a:pt x="1692117" y="283702"/>
                </a:lnTo>
                <a:lnTo>
                  <a:pt x="1733399" y="264518"/>
                </a:lnTo>
                <a:lnTo>
                  <a:pt x="1775023" y="245953"/>
                </a:lnTo>
                <a:lnTo>
                  <a:pt x="1816983" y="228014"/>
                </a:lnTo>
                <a:lnTo>
                  <a:pt x="1859272" y="210705"/>
                </a:lnTo>
                <a:lnTo>
                  <a:pt x="1901885" y="194034"/>
                </a:lnTo>
                <a:lnTo>
                  <a:pt x="1944816" y="178005"/>
                </a:lnTo>
                <a:lnTo>
                  <a:pt x="1988059" y="162625"/>
                </a:lnTo>
                <a:lnTo>
                  <a:pt x="2031608" y="147900"/>
                </a:lnTo>
                <a:lnTo>
                  <a:pt x="2075457" y="133836"/>
                </a:lnTo>
                <a:lnTo>
                  <a:pt x="2119601" y="120438"/>
                </a:lnTo>
                <a:lnTo>
                  <a:pt x="2164032" y="107713"/>
                </a:lnTo>
                <a:lnTo>
                  <a:pt x="2208746" y="95666"/>
                </a:lnTo>
                <a:lnTo>
                  <a:pt x="2253737" y="84304"/>
                </a:lnTo>
                <a:lnTo>
                  <a:pt x="2298998" y="73632"/>
                </a:lnTo>
                <a:lnTo>
                  <a:pt x="2344524" y="63656"/>
                </a:lnTo>
                <a:lnTo>
                  <a:pt x="2390308" y="54382"/>
                </a:lnTo>
                <a:lnTo>
                  <a:pt x="2436346" y="45815"/>
                </a:lnTo>
                <a:lnTo>
                  <a:pt x="2482630" y="37963"/>
                </a:lnTo>
                <a:lnTo>
                  <a:pt x="2529156" y="30831"/>
                </a:lnTo>
                <a:lnTo>
                  <a:pt x="2575916" y="24424"/>
                </a:lnTo>
                <a:lnTo>
                  <a:pt x="2622906" y="18749"/>
                </a:lnTo>
                <a:lnTo>
                  <a:pt x="2670119" y="13811"/>
                </a:lnTo>
                <a:lnTo>
                  <a:pt x="2717549" y="9617"/>
                </a:lnTo>
                <a:lnTo>
                  <a:pt x="2765191" y="6172"/>
                </a:lnTo>
                <a:lnTo>
                  <a:pt x="2813038" y="3482"/>
                </a:lnTo>
                <a:lnTo>
                  <a:pt x="2861085" y="1554"/>
                </a:lnTo>
                <a:lnTo>
                  <a:pt x="2909326" y="392"/>
                </a:lnTo>
                <a:lnTo>
                  <a:pt x="0" y="0"/>
                </a:lnTo>
                <a:close/>
              </a:path>
            </a:pathLst>
          </a:custGeom>
          <a:solidFill>
            <a:srgbClr val="7A56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1829886D-9FA8-8068-9E55-45B3EC28ED8D}"/>
              </a:ext>
            </a:extLst>
          </p:cNvPr>
          <p:cNvSpPr/>
          <p:nvPr/>
        </p:nvSpPr>
        <p:spPr>
          <a:xfrm rot="5400000">
            <a:off x="16180039" y="-40101"/>
            <a:ext cx="2090623" cy="2125299"/>
          </a:xfrm>
          <a:custGeom>
            <a:avLst/>
            <a:gdLst/>
            <a:ahLst/>
            <a:cxnLst/>
            <a:rect l="l" t="t" r="r" b="b"/>
            <a:pathLst>
              <a:path w="2909570" h="2957830">
                <a:moveTo>
                  <a:pt x="0" y="0"/>
                </a:moveTo>
                <a:lnTo>
                  <a:pt x="2" y="2957757"/>
                </a:lnTo>
                <a:lnTo>
                  <a:pt x="390" y="2909329"/>
                </a:lnTo>
                <a:lnTo>
                  <a:pt x="1551" y="2861089"/>
                </a:lnTo>
                <a:lnTo>
                  <a:pt x="3480" y="2813042"/>
                </a:lnTo>
                <a:lnTo>
                  <a:pt x="6170" y="2765195"/>
                </a:lnTo>
                <a:lnTo>
                  <a:pt x="9614" y="2717553"/>
                </a:lnTo>
                <a:lnTo>
                  <a:pt x="13809" y="2670123"/>
                </a:lnTo>
                <a:lnTo>
                  <a:pt x="18746" y="2622910"/>
                </a:lnTo>
                <a:lnTo>
                  <a:pt x="24421" y="2575921"/>
                </a:lnTo>
                <a:lnTo>
                  <a:pt x="30828" y="2529160"/>
                </a:lnTo>
                <a:lnTo>
                  <a:pt x="37960" y="2482635"/>
                </a:lnTo>
                <a:lnTo>
                  <a:pt x="45813" y="2436351"/>
                </a:lnTo>
                <a:lnTo>
                  <a:pt x="54379" y="2390314"/>
                </a:lnTo>
                <a:lnTo>
                  <a:pt x="63653" y="2344529"/>
                </a:lnTo>
                <a:lnTo>
                  <a:pt x="73629" y="2299004"/>
                </a:lnTo>
                <a:lnTo>
                  <a:pt x="84301" y="2253743"/>
                </a:lnTo>
                <a:lnTo>
                  <a:pt x="95663" y="2208752"/>
                </a:lnTo>
                <a:lnTo>
                  <a:pt x="107710" y="2164038"/>
                </a:lnTo>
                <a:lnTo>
                  <a:pt x="120435" y="2119607"/>
                </a:lnTo>
                <a:lnTo>
                  <a:pt x="133833" y="2075464"/>
                </a:lnTo>
                <a:lnTo>
                  <a:pt x="147897" y="2031615"/>
                </a:lnTo>
                <a:lnTo>
                  <a:pt x="162622" y="1988066"/>
                </a:lnTo>
                <a:lnTo>
                  <a:pt x="178002" y="1944823"/>
                </a:lnTo>
                <a:lnTo>
                  <a:pt x="194030" y="1901892"/>
                </a:lnTo>
                <a:lnTo>
                  <a:pt x="210701" y="1859279"/>
                </a:lnTo>
                <a:lnTo>
                  <a:pt x="228010" y="1816990"/>
                </a:lnTo>
                <a:lnTo>
                  <a:pt x="245949" y="1775030"/>
                </a:lnTo>
                <a:lnTo>
                  <a:pt x="264514" y="1733406"/>
                </a:lnTo>
                <a:lnTo>
                  <a:pt x="283698" y="1692124"/>
                </a:lnTo>
                <a:lnTo>
                  <a:pt x="303496" y="1651188"/>
                </a:lnTo>
                <a:lnTo>
                  <a:pt x="323901" y="1610607"/>
                </a:lnTo>
                <a:lnTo>
                  <a:pt x="344907" y="1570384"/>
                </a:lnTo>
                <a:lnTo>
                  <a:pt x="366509" y="1530527"/>
                </a:lnTo>
                <a:lnTo>
                  <a:pt x="388701" y="1491040"/>
                </a:lnTo>
                <a:lnTo>
                  <a:pt x="411477" y="1451931"/>
                </a:lnTo>
                <a:lnTo>
                  <a:pt x="434831" y="1413204"/>
                </a:lnTo>
                <a:lnTo>
                  <a:pt x="458756" y="1374867"/>
                </a:lnTo>
                <a:lnTo>
                  <a:pt x="483248" y="1336924"/>
                </a:lnTo>
                <a:lnTo>
                  <a:pt x="508300" y="1299381"/>
                </a:lnTo>
                <a:lnTo>
                  <a:pt x="533906" y="1262245"/>
                </a:lnTo>
                <a:lnTo>
                  <a:pt x="560061" y="1225522"/>
                </a:lnTo>
                <a:lnTo>
                  <a:pt x="586758" y="1189217"/>
                </a:lnTo>
                <a:lnTo>
                  <a:pt x="613992" y="1153336"/>
                </a:lnTo>
                <a:lnTo>
                  <a:pt x="641756" y="1117885"/>
                </a:lnTo>
                <a:lnTo>
                  <a:pt x="670045" y="1082870"/>
                </a:lnTo>
                <a:lnTo>
                  <a:pt x="698853" y="1048297"/>
                </a:lnTo>
                <a:lnTo>
                  <a:pt x="728174" y="1014173"/>
                </a:lnTo>
                <a:lnTo>
                  <a:pt x="758001" y="980502"/>
                </a:lnTo>
                <a:lnTo>
                  <a:pt x="788330" y="947290"/>
                </a:lnTo>
                <a:lnTo>
                  <a:pt x="819154" y="914545"/>
                </a:lnTo>
                <a:lnTo>
                  <a:pt x="850467" y="882270"/>
                </a:lnTo>
                <a:lnTo>
                  <a:pt x="882264" y="850474"/>
                </a:lnTo>
                <a:lnTo>
                  <a:pt x="914538" y="819160"/>
                </a:lnTo>
                <a:lnTo>
                  <a:pt x="947284" y="788336"/>
                </a:lnTo>
                <a:lnTo>
                  <a:pt x="980495" y="758007"/>
                </a:lnTo>
                <a:lnTo>
                  <a:pt x="1014166" y="728180"/>
                </a:lnTo>
                <a:lnTo>
                  <a:pt x="1048291" y="698859"/>
                </a:lnTo>
                <a:lnTo>
                  <a:pt x="1082863" y="670051"/>
                </a:lnTo>
                <a:lnTo>
                  <a:pt x="1117878" y="641762"/>
                </a:lnTo>
                <a:lnTo>
                  <a:pt x="1153329" y="613997"/>
                </a:lnTo>
                <a:lnTo>
                  <a:pt x="1189210" y="586764"/>
                </a:lnTo>
                <a:lnTo>
                  <a:pt x="1225515" y="560066"/>
                </a:lnTo>
                <a:lnTo>
                  <a:pt x="1262238" y="533912"/>
                </a:lnTo>
                <a:lnTo>
                  <a:pt x="1299374" y="508305"/>
                </a:lnTo>
                <a:lnTo>
                  <a:pt x="1336917" y="483253"/>
                </a:lnTo>
                <a:lnTo>
                  <a:pt x="1374860" y="458761"/>
                </a:lnTo>
                <a:lnTo>
                  <a:pt x="1413197" y="434836"/>
                </a:lnTo>
                <a:lnTo>
                  <a:pt x="1451924" y="411482"/>
                </a:lnTo>
                <a:lnTo>
                  <a:pt x="1491033" y="388706"/>
                </a:lnTo>
                <a:lnTo>
                  <a:pt x="1530520" y="366514"/>
                </a:lnTo>
                <a:lnTo>
                  <a:pt x="1570377" y="344912"/>
                </a:lnTo>
                <a:lnTo>
                  <a:pt x="1610600" y="323905"/>
                </a:lnTo>
                <a:lnTo>
                  <a:pt x="1651181" y="303500"/>
                </a:lnTo>
                <a:lnTo>
                  <a:pt x="1692117" y="283702"/>
                </a:lnTo>
                <a:lnTo>
                  <a:pt x="1733399" y="264518"/>
                </a:lnTo>
                <a:lnTo>
                  <a:pt x="1775023" y="245953"/>
                </a:lnTo>
                <a:lnTo>
                  <a:pt x="1816983" y="228014"/>
                </a:lnTo>
                <a:lnTo>
                  <a:pt x="1859272" y="210705"/>
                </a:lnTo>
                <a:lnTo>
                  <a:pt x="1901885" y="194034"/>
                </a:lnTo>
                <a:lnTo>
                  <a:pt x="1944816" y="178005"/>
                </a:lnTo>
                <a:lnTo>
                  <a:pt x="1988059" y="162625"/>
                </a:lnTo>
                <a:lnTo>
                  <a:pt x="2031608" y="147900"/>
                </a:lnTo>
                <a:lnTo>
                  <a:pt x="2075457" y="133836"/>
                </a:lnTo>
                <a:lnTo>
                  <a:pt x="2119601" y="120438"/>
                </a:lnTo>
                <a:lnTo>
                  <a:pt x="2164032" y="107713"/>
                </a:lnTo>
                <a:lnTo>
                  <a:pt x="2208746" y="95666"/>
                </a:lnTo>
                <a:lnTo>
                  <a:pt x="2253737" y="84304"/>
                </a:lnTo>
                <a:lnTo>
                  <a:pt x="2298998" y="73632"/>
                </a:lnTo>
                <a:lnTo>
                  <a:pt x="2344524" y="63656"/>
                </a:lnTo>
                <a:lnTo>
                  <a:pt x="2390308" y="54382"/>
                </a:lnTo>
                <a:lnTo>
                  <a:pt x="2436346" y="45815"/>
                </a:lnTo>
                <a:lnTo>
                  <a:pt x="2482630" y="37963"/>
                </a:lnTo>
                <a:lnTo>
                  <a:pt x="2529156" y="30831"/>
                </a:lnTo>
                <a:lnTo>
                  <a:pt x="2575916" y="24424"/>
                </a:lnTo>
                <a:lnTo>
                  <a:pt x="2622906" y="18749"/>
                </a:lnTo>
                <a:lnTo>
                  <a:pt x="2670119" y="13811"/>
                </a:lnTo>
                <a:lnTo>
                  <a:pt x="2717549" y="9617"/>
                </a:lnTo>
                <a:lnTo>
                  <a:pt x="2765191" y="6172"/>
                </a:lnTo>
                <a:lnTo>
                  <a:pt x="2813038" y="3482"/>
                </a:lnTo>
                <a:lnTo>
                  <a:pt x="2861085" y="1554"/>
                </a:lnTo>
                <a:lnTo>
                  <a:pt x="2909326" y="392"/>
                </a:lnTo>
                <a:lnTo>
                  <a:pt x="0" y="0"/>
                </a:lnTo>
                <a:close/>
              </a:path>
            </a:pathLst>
          </a:custGeom>
          <a:solidFill>
            <a:srgbClr val="7A569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48E3AFB5-A893-CE3B-620A-2985B014E38F}"/>
              </a:ext>
            </a:extLst>
          </p:cNvPr>
          <p:cNvSpPr/>
          <p:nvPr/>
        </p:nvSpPr>
        <p:spPr>
          <a:xfrm>
            <a:off x="919055" y="2353670"/>
            <a:ext cx="9297916" cy="7035990"/>
          </a:xfrm>
          <a:prstGeom prst="roundRect">
            <a:avLst>
              <a:gd name="adj" fmla="val 6853"/>
            </a:avLst>
          </a:prstGeom>
          <a:ln w="63500">
            <a:solidFill>
              <a:srgbClr val="7A569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2" name="Google Shape;122;p16"/>
          <p:cNvSpPr/>
          <p:nvPr/>
        </p:nvSpPr>
        <p:spPr>
          <a:xfrm rot="1027205">
            <a:off x="11479306" y="2274813"/>
            <a:ext cx="6024466" cy="6234894"/>
          </a:xfrm>
          <a:custGeom>
            <a:avLst/>
            <a:gdLst/>
            <a:ahLst/>
            <a:cxnLst/>
            <a:rect l="l" t="t" r="r" b="b"/>
            <a:pathLst>
              <a:path w="6024466" h="6234894" extrusionOk="0">
                <a:moveTo>
                  <a:pt x="0" y="0"/>
                </a:moveTo>
                <a:lnTo>
                  <a:pt x="6024466" y="0"/>
                </a:lnTo>
                <a:lnTo>
                  <a:pt x="6024466" y="6234894"/>
                </a:lnTo>
                <a:lnTo>
                  <a:pt x="0" y="62348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123" name="Google Shape;123;p16"/>
          <p:cNvSpPr/>
          <p:nvPr/>
        </p:nvSpPr>
        <p:spPr>
          <a:xfrm>
            <a:off x="11131156" y="400030"/>
            <a:ext cx="6232919" cy="9486939"/>
          </a:xfrm>
          <a:custGeom>
            <a:avLst/>
            <a:gdLst/>
            <a:ahLst/>
            <a:cxnLst/>
            <a:rect l="l" t="t" r="r" b="b"/>
            <a:pathLst>
              <a:path w="6232919" h="9486939" extrusionOk="0">
                <a:moveTo>
                  <a:pt x="0" y="0"/>
                </a:moveTo>
                <a:lnTo>
                  <a:pt x="6232919" y="0"/>
                </a:lnTo>
                <a:lnTo>
                  <a:pt x="6232919" y="9486940"/>
                </a:lnTo>
                <a:lnTo>
                  <a:pt x="0" y="94869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124" name="Google Shape;124;p16"/>
          <p:cNvSpPr txBox="1"/>
          <p:nvPr/>
        </p:nvSpPr>
        <p:spPr>
          <a:xfrm>
            <a:off x="1417265" y="2824677"/>
            <a:ext cx="8301495" cy="6093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0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Para começar, destacamos algumas palavras de Ikeda </a:t>
            </a:r>
            <a:r>
              <a:rPr lang="pt-BR" sz="3000" b="0" i="1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sensei</a:t>
            </a:r>
            <a:r>
              <a:rPr lang="pt-BR" sz="3000" b="0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 sobre o tema que respondem de forma sucinta a esse questionamento: </a:t>
            </a:r>
            <a:endParaRPr lang="pt-BR" sz="3000" dirty="0">
              <a:latin typeface="+mj-lt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3000" b="0" i="0" u="none" strike="noStrike" cap="none" dirty="0">
              <a:solidFill>
                <a:srgbClr val="545454"/>
              </a:solidFill>
              <a:latin typeface="+mj-lt"/>
              <a:ea typeface="Poppins"/>
              <a:cs typeface="Poppins"/>
              <a:sym typeface="Poppins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0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Em geral, as expressões “carma” ou “destino” são associadas a fatalismo e pessimismo que beiram à resignação. Entretanto, o magnífico Budismo </a:t>
            </a:r>
            <a:r>
              <a:rPr lang="pt-BR" sz="3000" b="0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Nichiren</a:t>
            </a:r>
            <a:r>
              <a:rPr lang="pt-BR" sz="3000" b="0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 é a filosofia da esperança que nos assegura </a:t>
            </a:r>
            <a:r>
              <a:rPr lang="pt-BR" sz="3000" b="1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que podemos transformar qualquer carma ou destino imediatamente, assim como somos</a:t>
            </a:r>
            <a:r>
              <a:rPr lang="pt-BR" sz="3000" b="0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.</a:t>
            </a:r>
            <a:endParaRPr lang="pt-BR" sz="3000" dirty="0">
              <a:latin typeface="+mj-lt"/>
            </a:endParaRPr>
          </a:p>
        </p:txBody>
      </p:sp>
      <p:sp>
        <p:nvSpPr>
          <p:cNvPr id="125" name="Google Shape;125;p16"/>
          <p:cNvSpPr txBox="1"/>
          <p:nvPr/>
        </p:nvSpPr>
        <p:spPr>
          <a:xfrm>
            <a:off x="4668669" y="1153935"/>
            <a:ext cx="5608351" cy="884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i="0" u="none" strike="noStrike" cap="none" dirty="0" err="1">
                <a:solidFill>
                  <a:srgbClr val="545454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imediatamente</a:t>
            </a:r>
            <a:endParaRPr sz="5000" b="1" dirty="0">
              <a:latin typeface="Arial Black" panose="020B0A04020102020204" pitchFamily="34" charset="0"/>
            </a:endParaRPr>
          </a:p>
        </p:txBody>
      </p:sp>
      <p:sp>
        <p:nvSpPr>
          <p:cNvPr id="126" name="Google Shape;126;p16"/>
          <p:cNvSpPr txBox="1"/>
          <p:nvPr/>
        </p:nvSpPr>
        <p:spPr>
          <a:xfrm>
            <a:off x="923925" y="1152577"/>
            <a:ext cx="4804200" cy="884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i="0" u="none" strike="noStrike" cap="none" dirty="0" err="1">
                <a:solidFill>
                  <a:srgbClr val="545454"/>
                </a:solidFill>
                <a:latin typeface="+mj-lt"/>
                <a:ea typeface="Pacifico"/>
                <a:cs typeface="Pacifico"/>
                <a:sym typeface="Pacifico"/>
              </a:rPr>
              <a:t>Transformar</a:t>
            </a:r>
            <a:endParaRPr sz="5000" dirty="0">
              <a:latin typeface="+mj-lt"/>
              <a:ea typeface="Pacifico"/>
              <a:cs typeface="Pacifico"/>
              <a:sym typeface="Pacifico"/>
            </a:endParaRP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31008E97-C8E9-D280-F1DC-B88327157CC5}"/>
              </a:ext>
            </a:extLst>
          </p:cNvPr>
          <p:cNvSpPr/>
          <p:nvPr/>
        </p:nvSpPr>
        <p:spPr>
          <a:xfrm rot="5400000">
            <a:off x="16180039" y="-40101"/>
            <a:ext cx="2090623" cy="2125299"/>
          </a:xfrm>
          <a:custGeom>
            <a:avLst/>
            <a:gdLst/>
            <a:ahLst/>
            <a:cxnLst/>
            <a:rect l="l" t="t" r="r" b="b"/>
            <a:pathLst>
              <a:path w="2909570" h="2957830">
                <a:moveTo>
                  <a:pt x="0" y="0"/>
                </a:moveTo>
                <a:lnTo>
                  <a:pt x="2" y="2957757"/>
                </a:lnTo>
                <a:lnTo>
                  <a:pt x="390" y="2909329"/>
                </a:lnTo>
                <a:lnTo>
                  <a:pt x="1551" y="2861089"/>
                </a:lnTo>
                <a:lnTo>
                  <a:pt x="3480" y="2813042"/>
                </a:lnTo>
                <a:lnTo>
                  <a:pt x="6170" y="2765195"/>
                </a:lnTo>
                <a:lnTo>
                  <a:pt x="9614" y="2717553"/>
                </a:lnTo>
                <a:lnTo>
                  <a:pt x="13809" y="2670123"/>
                </a:lnTo>
                <a:lnTo>
                  <a:pt x="18746" y="2622910"/>
                </a:lnTo>
                <a:lnTo>
                  <a:pt x="24421" y="2575921"/>
                </a:lnTo>
                <a:lnTo>
                  <a:pt x="30828" y="2529160"/>
                </a:lnTo>
                <a:lnTo>
                  <a:pt x="37960" y="2482635"/>
                </a:lnTo>
                <a:lnTo>
                  <a:pt x="45813" y="2436351"/>
                </a:lnTo>
                <a:lnTo>
                  <a:pt x="54379" y="2390314"/>
                </a:lnTo>
                <a:lnTo>
                  <a:pt x="63653" y="2344529"/>
                </a:lnTo>
                <a:lnTo>
                  <a:pt x="73629" y="2299004"/>
                </a:lnTo>
                <a:lnTo>
                  <a:pt x="84301" y="2253743"/>
                </a:lnTo>
                <a:lnTo>
                  <a:pt x="95663" y="2208752"/>
                </a:lnTo>
                <a:lnTo>
                  <a:pt x="107710" y="2164038"/>
                </a:lnTo>
                <a:lnTo>
                  <a:pt x="120435" y="2119607"/>
                </a:lnTo>
                <a:lnTo>
                  <a:pt x="133833" y="2075464"/>
                </a:lnTo>
                <a:lnTo>
                  <a:pt x="147897" y="2031615"/>
                </a:lnTo>
                <a:lnTo>
                  <a:pt x="162622" y="1988066"/>
                </a:lnTo>
                <a:lnTo>
                  <a:pt x="178002" y="1944823"/>
                </a:lnTo>
                <a:lnTo>
                  <a:pt x="194030" y="1901892"/>
                </a:lnTo>
                <a:lnTo>
                  <a:pt x="210701" y="1859279"/>
                </a:lnTo>
                <a:lnTo>
                  <a:pt x="228010" y="1816990"/>
                </a:lnTo>
                <a:lnTo>
                  <a:pt x="245949" y="1775030"/>
                </a:lnTo>
                <a:lnTo>
                  <a:pt x="264514" y="1733406"/>
                </a:lnTo>
                <a:lnTo>
                  <a:pt x="283698" y="1692124"/>
                </a:lnTo>
                <a:lnTo>
                  <a:pt x="303496" y="1651188"/>
                </a:lnTo>
                <a:lnTo>
                  <a:pt x="323901" y="1610607"/>
                </a:lnTo>
                <a:lnTo>
                  <a:pt x="344907" y="1570384"/>
                </a:lnTo>
                <a:lnTo>
                  <a:pt x="366509" y="1530527"/>
                </a:lnTo>
                <a:lnTo>
                  <a:pt x="388701" y="1491040"/>
                </a:lnTo>
                <a:lnTo>
                  <a:pt x="411477" y="1451931"/>
                </a:lnTo>
                <a:lnTo>
                  <a:pt x="434831" y="1413204"/>
                </a:lnTo>
                <a:lnTo>
                  <a:pt x="458756" y="1374867"/>
                </a:lnTo>
                <a:lnTo>
                  <a:pt x="483248" y="1336924"/>
                </a:lnTo>
                <a:lnTo>
                  <a:pt x="508300" y="1299381"/>
                </a:lnTo>
                <a:lnTo>
                  <a:pt x="533906" y="1262245"/>
                </a:lnTo>
                <a:lnTo>
                  <a:pt x="560061" y="1225522"/>
                </a:lnTo>
                <a:lnTo>
                  <a:pt x="586758" y="1189217"/>
                </a:lnTo>
                <a:lnTo>
                  <a:pt x="613992" y="1153336"/>
                </a:lnTo>
                <a:lnTo>
                  <a:pt x="641756" y="1117885"/>
                </a:lnTo>
                <a:lnTo>
                  <a:pt x="670045" y="1082870"/>
                </a:lnTo>
                <a:lnTo>
                  <a:pt x="698853" y="1048297"/>
                </a:lnTo>
                <a:lnTo>
                  <a:pt x="728174" y="1014173"/>
                </a:lnTo>
                <a:lnTo>
                  <a:pt x="758001" y="980502"/>
                </a:lnTo>
                <a:lnTo>
                  <a:pt x="788330" y="947290"/>
                </a:lnTo>
                <a:lnTo>
                  <a:pt x="819154" y="914545"/>
                </a:lnTo>
                <a:lnTo>
                  <a:pt x="850467" y="882270"/>
                </a:lnTo>
                <a:lnTo>
                  <a:pt x="882264" y="850474"/>
                </a:lnTo>
                <a:lnTo>
                  <a:pt x="914538" y="819160"/>
                </a:lnTo>
                <a:lnTo>
                  <a:pt x="947284" y="788336"/>
                </a:lnTo>
                <a:lnTo>
                  <a:pt x="980495" y="758007"/>
                </a:lnTo>
                <a:lnTo>
                  <a:pt x="1014166" y="728180"/>
                </a:lnTo>
                <a:lnTo>
                  <a:pt x="1048291" y="698859"/>
                </a:lnTo>
                <a:lnTo>
                  <a:pt x="1082863" y="670051"/>
                </a:lnTo>
                <a:lnTo>
                  <a:pt x="1117878" y="641762"/>
                </a:lnTo>
                <a:lnTo>
                  <a:pt x="1153329" y="613997"/>
                </a:lnTo>
                <a:lnTo>
                  <a:pt x="1189210" y="586764"/>
                </a:lnTo>
                <a:lnTo>
                  <a:pt x="1225515" y="560066"/>
                </a:lnTo>
                <a:lnTo>
                  <a:pt x="1262238" y="533912"/>
                </a:lnTo>
                <a:lnTo>
                  <a:pt x="1299374" y="508305"/>
                </a:lnTo>
                <a:lnTo>
                  <a:pt x="1336917" y="483253"/>
                </a:lnTo>
                <a:lnTo>
                  <a:pt x="1374860" y="458761"/>
                </a:lnTo>
                <a:lnTo>
                  <a:pt x="1413197" y="434836"/>
                </a:lnTo>
                <a:lnTo>
                  <a:pt x="1451924" y="411482"/>
                </a:lnTo>
                <a:lnTo>
                  <a:pt x="1491033" y="388706"/>
                </a:lnTo>
                <a:lnTo>
                  <a:pt x="1530520" y="366514"/>
                </a:lnTo>
                <a:lnTo>
                  <a:pt x="1570377" y="344912"/>
                </a:lnTo>
                <a:lnTo>
                  <a:pt x="1610600" y="323905"/>
                </a:lnTo>
                <a:lnTo>
                  <a:pt x="1651181" y="303500"/>
                </a:lnTo>
                <a:lnTo>
                  <a:pt x="1692117" y="283702"/>
                </a:lnTo>
                <a:lnTo>
                  <a:pt x="1733399" y="264518"/>
                </a:lnTo>
                <a:lnTo>
                  <a:pt x="1775023" y="245953"/>
                </a:lnTo>
                <a:lnTo>
                  <a:pt x="1816983" y="228014"/>
                </a:lnTo>
                <a:lnTo>
                  <a:pt x="1859272" y="210705"/>
                </a:lnTo>
                <a:lnTo>
                  <a:pt x="1901885" y="194034"/>
                </a:lnTo>
                <a:lnTo>
                  <a:pt x="1944816" y="178005"/>
                </a:lnTo>
                <a:lnTo>
                  <a:pt x="1988059" y="162625"/>
                </a:lnTo>
                <a:lnTo>
                  <a:pt x="2031608" y="147900"/>
                </a:lnTo>
                <a:lnTo>
                  <a:pt x="2075457" y="133836"/>
                </a:lnTo>
                <a:lnTo>
                  <a:pt x="2119601" y="120438"/>
                </a:lnTo>
                <a:lnTo>
                  <a:pt x="2164032" y="107713"/>
                </a:lnTo>
                <a:lnTo>
                  <a:pt x="2208746" y="95666"/>
                </a:lnTo>
                <a:lnTo>
                  <a:pt x="2253737" y="84304"/>
                </a:lnTo>
                <a:lnTo>
                  <a:pt x="2298998" y="73632"/>
                </a:lnTo>
                <a:lnTo>
                  <a:pt x="2344524" y="63656"/>
                </a:lnTo>
                <a:lnTo>
                  <a:pt x="2390308" y="54382"/>
                </a:lnTo>
                <a:lnTo>
                  <a:pt x="2436346" y="45815"/>
                </a:lnTo>
                <a:lnTo>
                  <a:pt x="2482630" y="37963"/>
                </a:lnTo>
                <a:lnTo>
                  <a:pt x="2529156" y="30831"/>
                </a:lnTo>
                <a:lnTo>
                  <a:pt x="2575916" y="24424"/>
                </a:lnTo>
                <a:lnTo>
                  <a:pt x="2622906" y="18749"/>
                </a:lnTo>
                <a:lnTo>
                  <a:pt x="2670119" y="13811"/>
                </a:lnTo>
                <a:lnTo>
                  <a:pt x="2717549" y="9617"/>
                </a:lnTo>
                <a:lnTo>
                  <a:pt x="2765191" y="6172"/>
                </a:lnTo>
                <a:lnTo>
                  <a:pt x="2813038" y="3482"/>
                </a:lnTo>
                <a:lnTo>
                  <a:pt x="2861085" y="1554"/>
                </a:lnTo>
                <a:lnTo>
                  <a:pt x="2909326" y="392"/>
                </a:lnTo>
                <a:lnTo>
                  <a:pt x="0" y="0"/>
                </a:lnTo>
                <a:close/>
              </a:path>
            </a:pathLst>
          </a:custGeom>
          <a:solidFill>
            <a:srgbClr val="EAC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66368574-DDD6-D6BF-5F45-421D7AB03118}"/>
              </a:ext>
            </a:extLst>
          </p:cNvPr>
          <p:cNvSpPr/>
          <p:nvPr/>
        </p:nvSpPr>
        <p:spPr>
          <a:xfrm rot="16200000">
            <a:off x="17338" y="8179039"/>
            <a:ext cx="2090623" cy="2125299"/>
          </a:xfrm>
          <a:custGeom>
            <a:avLst/>
            <a:gdLst/>
            <a:ahLst/>
            <a:cxnLst/>
            <a:rect l="l" t="t" r="r" b="b"/>
            <a:pathLst>
              <a:path w="2909570" h="2957830">
                <a:moveTo>
                  <a:pt x="0" y="0"/>
                </a:moveTo>
                <a:lnTo>
                  <a:pt x="2" y="2957757"/>
                </a:lnTo>
                <a:lnTo>
                  <a:pt x="390" y="2909329"/>
                </a:lnTo>
                <a:lnTo>
                  <a:pt x="1551" y="2861089"/>
                </a:lnTo>
                <a:lnTo>
                  <a:pt x="3480" y="2813042"/>
                </a:lnTo>
                <a:lnTo>
                  <a:pt x="6170" y="2765195"/>
                </a:lnTo>
                <a:lnTo>
                  <a:pt x="9614" y="2717553"/>
                </a:lnTo>
                <a:lnTo>
                  <a:pt x="13809" y="2670123"/>
                </a:lnTo>
                <a:lnTo>
                  <a:pt x="18746" y="2622910"/>
                </a:lnTo>
                <a:lnTo>
                  <a:pt x="24421" y="2575921"/>
                </a:lnTo>
                <a:lnTo>
                  <a:pt x="30828" y="2529160"/>
                </a:lnTo>
                <a:lnTo>
                  <a:pt x="37960" y="2482635"/>
                </a:lnTo>
                <a:lnTo>
                  <a:pt x="45813" y="2436351"/>
                </a:lnTo>
                <a:lnTo>
                  <a:pt x="54379" y="2390314"/>
                </a:lnTo>
                <a:lnTo>
                  <a:pt x="63653" y="2344529"/>
                </a:lnTo>
                <a:lnTo>
                  <a:pt x="73629" y="2299004"/>
                </a:lnTo>
                <a:lnTo>
                  <a:pt x="84301" y="2253743"/>
                </a:lnTo>
                <a:lnTo>
                  <a:pt x="95663" y="2208752"/>
                </a:lnTo>
                <a:lnTo>
                  <a:pt x="107710" y="2164038"/>
                </a:lnTo>
                <a:lnTo>
                  <a:pt x="120435" y="2119607"/>
                </a:lnTo>
                <a:lnTo>
                  <a:pt x="133833" y="2075464"/>
                </a:lnTo>
                <a:lnTo>
                  <a:pt x="147897" y="2031615"/>
                </a:lnTo>
                <a:lnTo>
                  <a:pt x="162622" y="1988066"/>
                </a:lnTo>
                <a:lnTo>
                  <a:pt x="178002" y="1944823"/>
                </a:lnTo>
                <a:lnTo>
                  <a:pt x="194030" y="1901892"/>
                </a:lnTo>
                <a:lnTo>
                  <a:pt x="210701" y="1859279"/>
                </a:lnTo>
                <a:lnTo>
                  <a:pt x="228010" y="1816990"/>
                </a:lnTo>
                <a:lnTo>
                  <a:pt x="245949" y="1775030"/>
                </a:lnTo>
                <a:lnTo>
                  <a:pt x="264514" y="1733406"/>
                </a:lnTo>
                <a:lnTo>
                  <a:pt x="283698" y="1692124"/>
                </a:lnTo>
                <a:lnTo>
                  <a:pt x="303496" y="1651188"/>
                </a:lnTo>
                <a:lnTo>
                  <a:pt x="323901" y="1610607"/>
                </a:lnTo>
                <a:lnTo>
                  <a:pt x="344907" y="1570384"/>
                </a:lnTo>
                <a:lnTo>
                  <a:pt x="366509" y="1530527"/>
                </a:lnTo>
                <a:lnTo>
                  <a:pt x="388701" y="1491040"/>
                </a:lnTo>
                <a:lnTo>
                  <a:pt x="411477" y="1451931"/>
                </a:lnTo>
                <a:lnTo>
                  <a:pt x="434831" y="1413204"/>
                </a:lnTo>
                <a:lnTo>
                  <a:pt x="458756" y="1374867"/>
                </a:lnTo>
                <a:lnTo>
                  <a:pt x="483248" y="1336924"/>
                </a:lnTo>
                <a:lnTo>
                  <a:pt x="508300" y="1299381"/>
                </a:lnTo>
                <a:lnTo>
                  <a:pt x="533906" y="1262245"/>
                </a:lnTo>
                <a:lnTo>
                  <a:pt x="560061" y="1225522"/>
                </a:lnTo>
                <a:lnTo>
                  <a:pt x="586758" y="1189217"/>
                </a:lnTo>
                <a:lnTo>
                  <a:pt x="613992" y="1153336"/>
                </a:lnTo>
                <a:lnTo>
                  <a:pt x="641756" y="1117885"/>
                </a:lnTo>
                <a:lnTo>
                  <a:pt x="670045" y="1082870"/>
                </a:lnTo>
                <a:lnTo>
                  <a:pt x="698853" y="1048297"/>
                </a:lnTo>
                <a:lnTo>
                  <a:pt x="728174" y="1014173"/>
                </a:lnTo>
                <a:lnTo>
                  <a:pt x="758001" y="980502"/>
                </a:lnTo>
                <a:lnTo>
                  <a:pt x="788330" y="947290"/>
                </a:lnTo>
                <a:lnTo>
                  <a:pt x="819154" y="914545"/>
                </a:lnTo>
                <a:lnTo>
                  <a:pt x="850467" y="882270"/>
                </a:lnTo>
                <a:lnTo>
                  <a:pt x="882264" y="850474"/>
                </a:lnTo>
                <a:lnTo>
                  <a:pt x="914538" y="819160"/>
                </a:lnTo>
                <a:lnTo>
                  <a:pt x="947284" y="788336"/>
                </a:lnTo>
                <a:lnTo>
                  <a:pt x="980495" y="758007"/>
                </a:lnTo>
                <a:lnTo>
                  <a:pt x="1014166" y="728180"/>
                </a:lnTo>
                <a:lnTo>
                  <a:pt x="1048291" y="698859"/>
                </a:lnTo>
                <a:lnTo>
                  <a:pt x="1082863" y="670051"/>
                </a:lnTo>
                <a:lnTo>
                  <a:pt x="1117878" y="641762"/>
                </a:lnTo>
                <a:lnTo>
                  <a:pt x="1153329" y="613997"/>
                </a:lnTo>
                <a:lnTo>
                  <a:pt x="1189210" y="586764"/>
                </a:lnTo>
                <a:lnTo>
                  <a:pt x="1225515" y="560066"/>
                </a:lnTo>
                <a:lnTo>
                  <a:pt x="1262238" y="533912"/>
                </a:lnTo>
                <a:lnTo>
                  <a:pt x="1299374" y="508305"/>
                </a:lnTo>
                <a:lnTo>
                  <a:pt x="1336917" y="483253"/>
                </a:lnTo>
                <a:lnTo>
                  <a:pt x="1374860" y="458761"/>
                </a:lnTo>
                <a:lnTo>
                  <a:pt x="1413197" y="434836"/>
                </a:lnTo>
                <a:lnTo>
                  <a:pt x="1451924" y="411482"/>
                </a:lnTo>
                <a:lnTo>
                  <a:pt x="1491033" y="388706"/>
                </a:lnTo>
                <a:lnTo>
                  <a:pt x="1530520" y="366514"/>
                </a:lnTo>
                <a:lnTo>
                  <a:pt x="1570377" y="344912"/>
                </a:lnTo>
                <a:lnTo>
                  <a:pt x="1610600" y="323905"/>
                </a:lnTo>
                <a:lnTo>
                  <a:pt x="1651181" y="303500"/>
                </a:lnTo>
                <a:lnTo>
                  <a:pt x="1692117" y="283702"/>
                </a:lnTo>
                <a:lnTo>
                  <a:pt x="1733399" y="264518"/>
                </a:lnTo>
                <a:lnTo>
                  <a:pt x="1775023" y="245953"/>
                </a:lnTo>
                <a:lnTo>
                  <a:pt x="1816983" y="228014"/>
                </a:lnTo>
                <a:lnTo>
                  <a:pt x="1859272" y="210705"/>
                </a:lnTo>
                <a:lnTo>
                  <a:pt x="1901885" y="194034"/>
                </a:lnTo>
                <a:lnTo>
                  <a:pt x="1944816" y="178005"/>
                </a:lnTo>
                <a:lnTo>
                  <a:pt x="1988059" y="162625"/>
                </a:lnTo>
                <a:lnTo>
                  <a:pt x="2031608" y="147900"/>
                </a:lnTo>
                <a:lnTo>
                  <a:pt x="2075457" y="133836"/>
                </a:lnTo>
                <a:lnTo>
                  <a:pt x="2119601" y="120438"/>
                </a:lnTo>
                <a:lnTo>
                  <a:pt x="2164032" y="107713"/>
                </a:lnTo>
                <a:lnTo>
                  <a:pt x="2208746" y="95666"/>
                </a:lnTo>
                <a:lnTo>
                  <a:pt x="2253737" y="84304"/>
                </a:lnTo>
                <a:lnTo>
                  <a:pt x="2298998" y="73632"/>
                </a:lnTo>
                <a:lnTo>
                  <a:pt x="2344524" y="63656"/>
                </a:lnTo>
                <a:lnTo>
                  <a:pt x="2390308" y="54382"/>
                </a:lnTo>
                <a:lnTo>
                  <a:pt x="2436346" y="45815"/>
                </a:lnTo>
                <a:lnTo>
                  <a:pt x="2482630" y="37963"/>
                </a:lnTo>
                <a:lnTo>
                  <a:pt x="2529156" y="30831"/>
                </a:lnTo>
                <a:lnTo>
                  <a:pt x="2575916" y="24424"/>
                </a:lnTo>
                <a:lnTo>
                  <a:pt x="2622906" y="18749"/>
                </a:lnTo>
                <a:lnTo>
                  <a:pt x="2670119" y="13811"/>
                </a:lnTo>
                <a:lnTo>
                  <a:pt x="2717549" y="9617"/>
                </a:lnTo>
                <a:lnTo>
                  <a:pt x="2765191" y="6172"/>
                </a:lnTo>
                <a:lnTo>
                  <a:pt x="2813038" y="3482"/>
                </a:lnTo>
                <a:lnTo>
                  <a:pt x="2861085" y="1554"/>
                </a:lnTo>
                <a:lnTo>
                  <a:pt x="2909326" y="392"/>
                </a:lnTo>
                <a:lnTo>
                  <a:pt x="0" y="0"/>
                </a:lnTo>
                <a:close/>
              </a:path>
            </a:pathLst>
          </a:custGeom>
          <a:solidFill>
            <a:srgbClr val="EACF1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569F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7"/>
          <p:cNvSpPr/>
          <p:nvPr/>
        </p:nvSpPr>
        <p:spPr>
          <a:xfrm>
            <a:off x="2476812" y="596256"/>
            <a:ext cx="13334388" cy="5159106"/>
          </a:xfrm>
          <a:custGeom>
            <a:avLst/>
            <a:gdLst/>
            <a:ahLst/>
            <a:cxnLst/>
            <a:rect l="l" t="t" r="r" b="b"/>
            <a:pathLst>
              <a:path w="14693541" h="5748307" extrusionOk="0">
                <a:moveTo>
                  <a:pt x="0" y="0"/>
                </a:moveTo>
                <a:lnTo>
                  <a:pt x="14693541" y="0"/>
                </a:lnTo>
                <a:lnTo>
                  <a:pt x="14693541" y="5748307"/>
                </a:lnTo>
                <a:lnTo>
                  <a:pt x="0" y="57483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45850" b="-45848"/>
            </a:stretch>
          </a:blip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136" name="Google Shape;136;p17"/>
          <p:cNvSpPr txBox="1"/>
          <p:nvPr/>
        </p:nvSpPr>
        <p:spPr>
          <a:xfrm>
            <a:off x="1572462" y="6306408"/>
            <a:ext cx="15143100" cy="3277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2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A </a:t>
            </a:r>
            <a:r>
              <a:rPr lang="en-US" sz="3000" b="0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esperança</a:t>
            </a:r>
            <a:r>
              <a:rPr lang="en-US" sz="3000" b="0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3000" b="0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nos</a:t>
            </a:r>
            <a:r>
              <a:rPr lang="en-US" sz="3000" b="0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3000" b="0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permite</a:t>
            </a:r>
            <a:r>
              <a:rPr lang="en-US" sz="3000" b="0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3000" b="0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enxergar</a:t>
            </a:r>
            <a:r>
              <a:rPr lang="en-US" sz="3000" b="0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3000" b="0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além</a:t>
            </a:r>
            <a:r>
              <a:rPr lang="en-US" sz="3000" b="0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 das </a:t>
            </a:r>
            <a:r>
              <a:rPr lang="en-US" sz="3000" b="0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circunstâncias</a:t>
            </a:r>
            <a:r>
              <a:rPr lang="en-US" sz="3000" b="0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3000" b="0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atuais</a:t>
            </a:r>
            <a:r>
              <a:rPr lang="en-US" sz="3000" b="0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 e </a:t>
            </a:r>
            <a:r>
              <a:rPr lang="en-US" sz="3000" b="0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encontrar</a:t>
            </a:r>
            <a:r>
              <a:rPr lang="en-US" sz="3000" b="0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3000" b="0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caminhos</a:t>
            </a:r>
            <a:r>
              <a:rPr lang="en-US" sz="3000" b="0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 para </a:t>
            </a:r>
            <a:r>
              <a:rPr lang="en-US" sz="3000" b="0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construir</a:t>
            </a:r>
            <a:r>
              <a:rPr lang="en-US" sz="3000" b="0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 algo </a:t>
            </a:r>
            <a:r>
              <a:rPr lang="en-US" sz="3000" b="0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melhor</a:t>
            </a:r>
            <a:r>
              <a:rPr lang="en-US" sz="3000" b="0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. O </a:t>
            </a:r>
            <a:r>
              <a:rPr lang="en-US" sz="3000" b="0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budismo</a:t>
            </a:r>
            <a:r>
              <a:rPr lang="en-US" sz="3000" b="0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 é </a:t>
            </a:r>
            <a:r>
              <a:rPr lang="en-US" sz="3000" b="0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uma</a:t>
            </a:r>
            <a:r>
              <a:rPr lang="en-US" sz="3000" b="0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filosofia</a:t>
            </a:r>
            <a:r>
              <a:rPr lang="en-US" sz="3000" b="0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3000" b="0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repleta</a:t>
            </a:r>
            <a:r>
              <a:rPr lang="en-US" sz="3000" b="0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 de </a:t>
            </a:r>
            <a:r>
              <a:rPr lang="en-US" sz="3000" b="0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esperança</a:t>
            </a:r>
            <a:r>
              <a:rPr lang="en-US" sz="3000" b="0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3000" b="0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porque</a:t>
            </a:r>
            <a:r>
              <a:rPr lang="en-US" sz="3000" b="0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3000" b="0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nos</a:t>
            </a:r>
            <a:r>
              <a:rPr lang="en-US" sz="3000" b="0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3000" b="0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permite</a:t>
            </a:r>
            <a:r>
              <a:rPr lang="en-US" sz="3000" b="0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3000" b="0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fazer</a:t>
            </a:r>
            <a:r>
              <a:rPr lang="en-US" sz="3000" b="0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3000" b="0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exatamente</a:t>
            </a:r>
            <a:r>
              <a:rPr lang="en-US" sz="3000" b="0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3000" b="0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isso</a:t>
            </a:r>
            <a:r>
              <a:rPr lang="en-US" sz="3000" b="0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. </a:t>
            </a:r>
            <a:r>
              <a:rPr lang="en-US" sz="3000" b="0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Quando</a:t>
            </a:r>
            <a:r>
              <a:rPr lang="en-US" sz="3000" b="0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 o </a:t>
            </a:r>
            <a:r>
              <a:rPr lang="en-US" sz="3000" b="0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assunto</a:t>
            </a:r>
            <a:r>
              <a:rPr lang="en-US" sz="3000" b="0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 é </a:t>
            </a:r>
            <a:r>
              <a:rPr lang="en-US" sz="3000" b="0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carma</a:t>
            </a:r>
            <a:r>
              <a:rPr lang="en-US" sz="3000" b="0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, </a:t>
            </a:r>
            <a:r>
              <a:rPr lang="en-US" sz="3000" b="0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não</a:t>
            </a:r>
            <a:r>
              <a:rPr lang="en-US" sz="3000" b="0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 é </a:t>
            </a:r>
            <a:r>
              <a:rPr lang="en-US" sz="3000" b="0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diferente</a:t>
            </a:r>
            <a:r>
              <a:rPr lang="en-US" sz="3000" b="0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: com base no </a:t>
            </a:r>
            <a:r>
              <a:rPr lang="en-US" sz="3000" b="0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budismo</a:t>
            </a:r>
            <a:r>
              <a:rPr lang="en-US" sz="3000" b="0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, </a:t>
            </a:r>
            <a:r>
              <a:rPr lang="en-US" sz="3000" b="1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conseguimos</a:t>
            </a:r>
            <a:r>
              <a:rPr lang="en-US" sz="3000" b="1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3000" b="1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enxergar</a:t>
            </a:r>
            <a:r>
              <a:rPr lang="en-US" sz="3000" b="1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3000" b="1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além</a:t>
            </a:r>
            <a:r>
              <a:rPr lang="en-US" sz="3000" b="1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3000" b="1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daquilo</a:t>
            </a:r>
            <a:r>
              <a:rPr lang="en-US" sz="3000" b="1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 que </a:t>
            </a:r>
            <a:r>
              <a:rPr lang="en-US" sz="3000" b="1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parece</a:t>
            </a:r>
            <a:r>
              <a:rPr lang="en-US" sz="3000" b="1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 um </a:t>
            </a:r>
            <a:r>
              <a:rPr lang="en-US" sz="3000" b="1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beco</a:t>
            </a:r>
            <a:r>
              <a:rPr lang="en-US" sz="3000" b="1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3000" b="1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sem</a:t>
            </a:r>
            <a:r>
              <a:rPr lang="en-US" sz="3000" b="1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3000" b="1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saída</a:t>
            </a:r>
            <a:r>
              <a:rPr lang="en-US" sz="3000" b="1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 e </a:t>
            </a:r>
            <a:r>
              <a:rPr lang="en-US" sz="3000" b="1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transformar</a:t>
            </a:r>
            <a:r>
              <a:rPr lang="en-US" sz="3000" b="1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 a </a:t>
            </a:r>
            <a:r>
              <a:rPr lang="en-US" sz="3000" b="1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realidade</a:t>
            </a:r>
            <a:r>
              <a:rPr lang="en-US" sz="3000" b="1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, </a:t>
            </a:r>
            <a:r>
              <a:rPr lang="en-US" sz="3000" b="1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criando</a:t>
            </a:r>
            <a:r>
              <a:rPr lang="en-US" sz="3000" b="1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 um novo </a:t>
            </a:r>
            <a:r>
              <a:rPr lang="en-US" sz="3000" b="1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rumo</a:t>
            </a:r>
            <a:r>
              <a:rPr lang="en-US" sz="3000" b="1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 para </a:t>
            </a:r>
            <a:r>
              <a:rPr lang="en-US" sz="3000" b="1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nossa</a:t>
            </a:r>
            <a:r>
              <a:rPr lang="en-US" sz="3000" b="1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3000" b="1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vida</a:t>
            </a:r>
            <a:r>
              <a:rPr lang="en-US" sz="3000" b="0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.</a:t>
            </a:r>
            <a:endParaRPr sz="3000" dirty="0">
              <a:latin typeface="+mj-lt"/>
            </a:endParaRP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B0841454-D1DD-E336-EB6E-F1F2663671AA}"/>
              </a:ext>
            </a:extLst>
          </p:cNvPr>
          <p:cNvSpPr/>
          <p:nvPr/>
        </p:nvSpPr>
        <p:spPr>
          <a:xfrm>
            <a:off x="2476800" y="596256"/>
            <a:ext cx="1613879" cy="1648852"/>
          </a:xfrm>
          <a:custGeom>
            <a:avLst/>
            <a:gdLst/>
            <a:ahLst/>
            <a:cxnLst/>
            <a:rect l="l" t="t" r="r" b="b"/>
            <a:pathLst>
              <a:path w="2909570" h="2957830">
                <a:moveTo>
                  <a:pt x="0" y="0"/>
                </a:moveTo>
                <a:lnTo>
                  <a:pt x="2" y="2957757"/>
                </a:lnTo>
                <a:lnTo>
                  <a:pt x="390" y="2909329"/>
                </a:lnTo>
                <a:lnTo>
                  <a:pt x="1551" y="2861089"/>
                </a:lnTo>
                <a:lnTo>
                  <a:pt x="3480" y="2813042"/>
                </a:lnTo>
                <a:lnTo>
                  <a:pt x="6170" y="2765195"/>
                </a:lnTo>
                <a:lnTo>
                  <a:pt x="9614" y="2717553"/>
                </a:lnTo>
                <a:lnTo>
                  <a:pt x="13809" y="2670123"/>
                </a:lnTo>
                <a:lnTo>
                  <a:pt x="18746" y="2622910"/>
                </a:lnTo>
                <a:lnTo>
                  <a:pt x="24421" y="2575921"/>
                </a:lnTo>
                <a:lnTo>
                  <a:pt x="30828" y="2529160"/>
                </a:lnTo>
                <a:lnTo>
                  <a:pt x="37960" y="2482635"/>
                </a:lnTo>
                <a:lnTo>
                  <a:pt x="45813" y="2436351"/>
                </a:lnTo>
                <a:lnTo>
                  <a:pt x="54379" y="2390314"/>
                </a:lnTo>
                <a:lnTo>
                  <a:pt x="63653" y="2344529"/>
                </a:lnTo>
                <a:lnTo>
                  <a:pt x="73629" y="2299004"/>
                </a:lnTo>
                <a:lnTo>
                  <a:pt x="84301" y="2253743"/>
                </a:lnTo>
                <a:lnTo>
                  <a:pt x="95663" y="2208752"/>
                </a:lnTo>
                <a:lnTo>
                  <a:pt x="107710" y="2164038"/>
                </a:lnTo>
                <a:lnTo>
                  <a:pt x="120435" y="2119607"/>
                </a:lnTo>
                <a:lnTo>
                  <a:pt x="133833" y="2075464"/>
                </a:lnTo>
                <a:lnTo>
                  <a:pt x="147897" y="2031615"/>
                </a:lnTo>
                <a:lnTo>
                  <a:pt x="162622" y="1988066"/>
                </a:lnTo>
                <a:lnTo>
                  <a:pt x="178002" y="1944823"/>
                </a:lnTo>
                <a:lnTo>
                  <a:pt x="194030" y="1901892"/>
                </a:lnTo>
                <a:lnTo>
                  <a:pt x="210701" y="1859279"/>
                </a:lnTo>
                <a:lnTo>
                  <a:pt x="228010" y="1816990"/>
                </a:lnTo>
                <a:lnTo>
                  <a:pt x="245949" y="1775030"/>
                </a:lnTo>
                <a:lnTo>
                  <a:pt x="264514" y="1733406"/>
                </a:lnTo>
                <a:lnTo>
                  <a:pt x="283698" y="1692124"/>
                </a:lnTo>
                <a:lnTo>
                  <a:pt x="303496" y="1651188"/>
                </a:lnTo>
                <a:lnTo>
                  <a:pt x="323901" y="1610607"/>
                </a:lnTo>
                <a:lnTo>
                  <a:pt x="344907" y="1570384"/>
                </a:lnTo>
                <a:lnTo>
                  <a:pt x="366509" y="1530527"/>
                </a:lnTo>
                <a:lnTo>
                  <a:pt x="388701" y="1491040"/>
                </a:lnTo>
                <a:lnTo>
                  <a:pt x="411477" y="1451931"/>
                </a:lnTo>
                <a:lnTo>
                  <a:pt x="434831" y="1413204"/>
                </a:lnTo>
                <a:lnTo>
                  <a:pt x="458756" y="1374867"/>
                </a:lnTo>
                <a:lnTo>
                  <a:pt x="483248" y="1336924"/>
                </a:lnTo>
                <a:lnTo>
                  <a:pt x="508300" y="1299381"/>
                </a:lnTo>
                <a:lnTo>
                  <a:pt x="533906" y="1262245"/>
                </a:lnTo>
                <a:lnTo>
                  <a:pt x="560061" y="1225522"/>
                </a:lnTo>
                <a:lnTo>
                  <a:pt x="586758" y="1189217"/>
                </a:lnTo>
                <a:lnTo>
                  <a:pt x="613992" y="1153336"/>
                </a:lnTo>
                <a:lnTo>
                  <a:pt x="641756" y="1117885"/>
                </a:lnTo>
                <a:lnTo>
                  <a:pt x="670045" y="1082870"/>
                </a:lnTo>
                <a:lnTo>
                  <a:pt x="698853" y="1048297"/>
                </a:lnTo>
                <a:lnTo>
                  <a:pt x="728174" y="1014173"/>
                </a:lnTo>
                <a:lnTo>
                  <a:pt x="758001" y="980502"/>
                </a:lnTo>
                <a:lnTo>
                  <a:pt x="788330" y="947290"/>
                </a:lnTo>
                <a:lnTo>
                  <a:pt x="819154" y="914545"/>
                </a:lnTo>
                <a:lnTo>
                  <a:pt x="850467" y="882270"/>
                </a:lnTo>
                <a:lnTo>
                  <a:pt x="882264" y="850474"/>
                </a:lnTo>
                <a:lnTo>
                  <a:pt x="914538" y="819160"/>
                </a:lnTo>
                <a:lnTo>
                  <a:pt x="947284" y="788336"/>
                </a:lnTo>
                <a:lnTo>
                  <a:pt x="980495" y="758007"/>
                </a:lnTo>
                <a:lnTo>
                  <a:pt x="1014166" y="728180"/>
                </a:lnTo>
                <a:lnTo>
                  <a:pt x="1048291" y="698859"/>
                </a:lnTo>
                <a:lnTo>
                  <a:pt x="1082863" y="670051"/>
                </a:lnTo>
                <a:lnTo>
                  <a:pt x="1117878" y="641762"/>
                </a:lnTo>
                <a:lnTo>
                  <a:pt x="1153329" y="613997"/>
                </a:lnTo>
                <a:lnTo>
                  <a:pt x="1189210" y="586764"/>
                </a:lnTo>
                <a:lnTo>
                  <a:pt x="1225515" y="560066"/>
                </a:lnTo>
                <a:lnTo>
                  <a:pt x="1262238" y="533912"/>
                </a:lnTo>
                <a:lnTo>
                  <a:pt x="1299374" y="508305"/>
                </a:lnTo>
                <a:lnTo>
                  <a:pt x="1336917" y="483253"/>
                </a:lnTo>
                <a:lnTo>
                  <a:pt x="1374860" y="458761"/>
                </a:lnTo>
                <a:lnTo>
                  <a:pt x="1413197" y="434836"/>
                </a:lnTo>
                <a:lnTo>
                  <a:pt x="1451924" y="411482"/>
                </a:lnTo>
                <a:lnTo>
                  <a:pt x="1491033" y="388706"/>
                </a:lnTo>
                <a:lnTo>
                  <a:pt x="1530520" y="366514"/>
                </a:lnTo>
                <a:lnTo>
                  <a:pt x="1570377" y="344912"/>
                </a:lnTo>
                <a:lnTo>
                  <a:pt x="1610600" y="323905"/>
                </a:lnTo>
                <a:lnTo>
                  <a:pt x="1651181" y="303500"/>
                </a:lnTo>
                <a:lnTo>
                  <a:pt x="1692117" y="283702"/>
                </a:lnTo>
                <a:lnTo>
                  <a:pt x="1733399" y="264518"/>
                </a:lnTo>
                <a:lnTo>
                  <a:pt x="1775023" y="245953"/>
                </a:lnTo>
                <a:lnTo>
                  <a:pt x="1816983" y="228014"/>
                </a:lnTo>
                <a:lnTo>
                  <a:pt x="1859272" y="210705"/>
                </a:lnTo>
                <a:lnTo>
                  <a:pt x="1901885" y="194034"/>
                </a:lnTo>
                <a:lnTo>
                  <a:pt x="1944816" y="178005"/>
                </a:lnTo>
                <a:lnTo>
                  <a:pt x="1988059" y="162625"/>
                </a:lnTo>
                <a:lnTo>
                  <a:pt x="2031608" y="147900"/>
                </a:lnTo>
                <a:lnTo>
                  <a:pt x="2075457" y="133836"/>
                </a:lnTo>
                <a:lnTo>
                  <a:pt x="2119601" y="120438"/>
                </a:lnTo>
                <a:lnTo>
                  <a:pt x="2164032" y="107713"/>
                </a:lnTo>
                <a:lnTo>
                  <a:pt x="2208746" y="95666"/>
                </a:lnTo>
                <a:lnTo>
                  <a:pt x="2253737" y="84304"/>
                </a:lnTo>
                <a:lnTo>
                  <a:pt x="2298998" y="73632"/>
                </a:lnTo>
                <a:lnTo>
                  <a:pt x="2344524" y="63656"/>
                </a:lnTo>
                <a:lnTo>
                  <a:pt x="2390308" y="54382"/>
                </a:lnTo>
                <a:lnTo>
                  <a:pt x="2436346" y="45815"/>
                </a:lnTo>
                <a:lnTo>
                  <a:pt x="2482630" y="37963"/>
                </a:lnTo>
                <a:lnTo>
                  <a:pt x="2529156" y="30831"/>
                </a:lnTo>
                <a:lnTo>
                  <a:pt x="2575916" y="24424"/>
                </a:lnTo>
                <a:lnTo>
                  <a:pt x="2622906" y="18749"/>
                </a:lnTo>
                <a:lnTo>
                  <a:pt x="2670119" y="13811"/>
                </a:lnTo>
                <a:lnTo>
                  <a:pt x="2717549" y="9617"/>
                </a:lnTo>
                <a:lnTo>
                  <a:pt x="2765191" y="6172"/>
                </a:lnTo>
                <a:lnTo>
                  <a:pt x="2813038" y="3482"/>
                </a:lnTo>
                <a:lnTo>
                  <a:pt x="2861085" y="1554"/>
                </a:lnTo>
                <a:lnTo>
                  <a:pt x="2909326" y="392"/>
                </a:lnTo>
                <a:lnTo>
                  <a:pt x="0" y="0"/>
                </a:lnTo>
                <a:close/>
              </a:path>
            </a:pathLst>
          </a:custGeom>
          <a:solidFill>
            <a:srgbClr val="EAC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951179C2-21FE-B2D2-E0D3-57B11052053C}"/>
              </a:ext>
            </a:extLst>
          </p:cNvPr>
          <p:cNvSpPr/>
          <p:nvPr/>
        </p:nvSpPr>
        <p:spPr>
          <a:xfrm rot="10800000">
            <a:off x="14197309" y="4106510"/>
            <a:ext cx="1613879" cy="1648852"/>
          </a:xfrm>
          <a:custGeom>
            <a:avLst/>
            <a:gdLst/>
            <a:ahLst/>
            <a:cxnLst/>
            <a:rect l="l" t="t" r="r" b="b"/>
            <a:pathLst>
              <a:path w="2909570" h="2957830">
                <a:moveTo>
                  <a:pt x="0" y="0"/>
                </a:moveTo>
                <a:lnTo>
                  <a:pt x="2" y="2957757"/>
                </a:lnTo>
                <a:lnTo>
                  <a:pt x="390" y="2909329"/>
                </a:lnTo>
                <a:lnTo>
                  <a:pt x="1551" y="2861089"/>
                </a:lnTo>
                <a:lnTo>
                  <a:pt x="3480" y="2813042"/>
                </a:lnTo>
                <a:lnTo>
                  <a:pt x="6170" y="2765195"/>
                </a:lnTo>
                <a:lnTo>
                  <a:pt x="9614" y="2717553"/>
                </a:lnTo>
                <a:lnTo>
                  <a:pt x="13809" y="2670123"/>
                </a:lnTo>
                <a:lnTo>
                  <a:pt x="18746" y="2622910"/>
                </a:lnTo>
                <a:lnTo>
                  <a:pt x="24421" y="2575921"/>
                </a:lnTo>
                <a:lnTo>
                  <a:pt x="30828" y="2529160"/>
                </a:lnTo>
                <a:lnTo>
                  <a:pt x="37960" y="2482635"/>
                </a:lnTo>
                <a:lnTo>
                  <a:pt x="45813" y="2436351"/>
                </a:lnTo>
                <a:lnTo>
                  <a:pt x="54379" y="2390314"/>
                </a:lnTo>
                <a:lnTo>
                  <a:pt x="63653" y="2344529"/>
                </a:lnTo>
                <a:lnTo>
                  <a:pt x="73629" y="2299004"/>
                </a:lnTo>
                <a:lnTo>
                  <a:pt x="84301" y="2253743"/>
                </a:lnTo>
                <a:lnTo>
                  <a:pt x="95663" y="2208752"/>
                </a:lnTo>
                <a:lnTo>
                  <a:pt x="107710" y="2164038"/>
                </a:lnTo>
                <a:lnTo>
                  <a:pt x="120435" y="2119607"/>
                </a:lnTo>
                <a:lnTo>
                  <a:pt x="133833" y="2075464"/>
                </a:lnTo>
                <a:lnTo>
                  <a:pt x="147897" y="2031615"/>
                </a:lnTo>
                <a:lnTo>
                  <a:pt x="162622" y="1988066"/>
                </a:lnTo>
                <a:lnTo>
                  <a:pt x="178002" y="1944823"/>
                </a:lnTo>
                <a:lnTo>
                  <a:pt x="194030" y="1901892"/>
                </a:lnTo>
                <a:lnTo>
                  <a:pt x="210701" y="1859279"/>
                </a:lnTo>
                <a:lnTo>
                  <a:pt x="228010" y="1816990"/>
                </a:lnTo>
                <a:lnTo>
                  <a:pt x="245949" y="1775030"/>
                </a:lnTo>
                <a:lnTo>
                  <a:pt x="264514" y="1733406"/>
                </a:lnTo>
                <a:lnTo>
                  <a:pt x="283698" y="1692124"/>
                </a:lnTo>
                <a:lnTo>
                  <a:pt x="303496" y="1651188"/>
                </a:lnTo>
                <a:lnTo>
                  <a:pt x="323901" y="1610607"/>
                </a:lnTo>
                <a:lnTo>
                  <a:pt x="344907" y="1570384"/>
                </a:lnTo>
                <a:lnTo>
                  <a:pt x="366509" y="1530527"/>
                </a:lnTo>
                <a:lnTo>
                  <a:pt x="388701" y="1491040"/>
                </a:lnTo>
                <a:lnTo>
                  <a:pt x="411477" y="1451931"/>
                </a:lnTo>
                <a:lnTo>
                  <a:pt x="434831" y="1413204"/>
                </a:lnTo>
                <a:lnTo>
                  <a:pt x="458756" y="1374867"/>
                </a:lnTo>
                <a:lnTo>
                  <a:pt x="483248" y="1336924"/>
                </a:lnTo>
                <a:lnTo>
                  <a:pt x="508300" y="1299381"/>
                </a:lnTo>
                <a:lnTo>
                  <a:pt x="533906" y="1262245"/>
                </a:lnTo>
                <a:lnTo>
                  <a:pt x="560061" y="1225522"/>
                </a:lnTo>
                <a:lnTo>
                  <a:pt x="586758" y="1189217"/>
                </a:lnTo>
                <a:lnTo>
                  <a:pt x="613992" y="1153336"/>
                </a:lnTo>
                <a:lnTo>
                  <a:pt x="641756" y="1117885"/>
                </a:lnTo>
                <a:lnTo>
                  <a:pt x="670045" y="1082870"/>
                </a:lnTo>
                <a:lnTo>
                  <a:pt x="698853" y="1048297"/>
                </a:lnTo>
                <a:lnTo>
                  <a:pt x="728174" y="1014173"/>
                </a:lnTo>
                <a:lnTo>
                  <a:pt x="758001" y="980502"/>
                </a:lnTo>
                <a:lnTo>
                  <a:pt x="788330" y="947290"/>
                </a:lnTo>
                <a:lnTo>
                  <a:pt x="819154" y="914545"/>
                </a:lnTo>
                <a:lnTo>
                  <a:pt x="850467" y="882270"/>
                </a:lnTo>
                <a:lnTo>
                  <a:pt x="882264" y="850474"/>
                </a:lnTo>
                <a:lnTo>
                  <a:pt x="914538" y="819160"/>
                </a:lnTo>
                <a:lnTo>
                  <a:pt x="947284" y="788336"/>
                </a:lnTo>
                <a:lnTo>
                  <a:pt x="980495" y="758007"/>
                </a:lnTo>
                <a:lnTo>
                  <a:pt x="1014166" y="728180"/>
                </a:lnTo>
                <a:lnTo>
                  <a:pt x="1048291" y="698859"/>
                </a:lnTo>
                <a:lnTo>
                  <a:pt x="1082863" y="670051"/>
                </a:lnTo>
                <a:lnTo>
                  <a:pt x="1117878" y="641762"/>
                </a:lnTo>
                <a:lnTo>
                  <a:pt x="1153329" y="613997"/>
                </a:lnTo>
                <a:lnTo>
                  <a:pt x="1189210" y="586764"/>
                </a:lnTo>
                <a:lnTo>
                  <a:pt x="1225515" y="560066"/>
                </a:lnTo>
                <a:lnTo>
                  <a:pt x="1262238" y="533912"/>
                </a:lnTo>
                <a:lnTo>
                  <a:pt x="1299374" y="508305"/>
                </a:lnTo>
                <a:lnTo>
                  <a:pt x="1336917" y="483253"/>
                </a:lnTo>
                <a:lnTo>
                  <a:pt x="1374860" y="458761"/>
                </a:lnTo>
                <a:lnTo>
                  <a:pt x="1413197" y="434836"/>
                </a:lnTo>
                <a:lnTo>
                  <a:pt x="1451924" y="411482"/>
                </a:lnTo>
                <a:lnTo>
                  <a:pt x="1491033" y="388706"/>
                </a:lnTo>
                <a:lnTo>
                  <a:pt x="1530520" y="366514"/>
                </a:lnTo>
                <a:lnTo>
                  <a:pt x="1570377" y="344912"/>
                </a:lnTo>
                <a:lnTo>
                  <a:pt x="1610600" y="323905"/>
                </a:lnTo>
                <a:lnTo>
                  <a:pt x="1651181" y="303500"/>
                </a:lnTo>
                <a:lnTo>
                  <a:pt x="1692117" y="283702"/>
                </a:lnTo>
                <a:lnTo>
                  <a:pt x="1733399" y="264518"/>
                </a:lnTo>
                <a:lnTo>
                  <a:pt x="1775023" y="245953"/>
                </a:lnTo>
                <a:lnTo>
                  <a:pt x="1816983" y="228014"/>
                </a:lnTo>
                <a:lnTo>
                  <a:pt x="1859272" y="210705"/>
                </a:lnTo>
                <a:lnTo>
                  <a:pt x="1901885" y="194034"/>
                </a:lnTo>
                <a:lnTo>
                  <a:pt x="1944816" y="178005"/>
                </a:lnTo>
                <a:lnTo>
                  <a:pt x="1988059" y="162625"/>
                </a:lnTo>
                <a:lnTo>
                  <a:pt x="2031608" y="147900"/>
                </a:lnTo>
                <a:lnTo>
                  <a:pt x="2075457" y="133836"/>
                </a:lnTo>
                <a:lnTo>
                  <a:pt x="2119601" y="120438"/>
                </a:lnTo>
                <a:lnTo>
                  <a:pt x="2164032" y="107713"/>
                </a:lnTo>
                <a:lnTo>
                  <a:pt x="2208746" y="95666"/>
                </a:lnTo>
                <a:lnTo>
                  <a:pt x="2253737" y="84304"/>
                </a:lnTo>
                <a:lnTo>
                  <a:pt x="2298998" y="73632"/>
                </a:lnTo>
                <a:lnTo>
                  <a:pt x="2344524" y="63656"/>
                </a:lnTo>
                <a:lnTo>
                  <a:pt x="2390308" y="54382"/>
                </a:lnTo>
                <a:lnTo>
                  <a:pt x="2436346" y="45815"/>
                </a:lnTo>
                <a:lnTo>
                  <a:pt x="2482630" y="37963"/>
                </a:lnTo>
                <a:lnTo>
                  <a:pt x="2529156" y="30831"/>
                </a:lnTo>
                <a:lnTo>
                  <a:pt x="2575916" y="24424"/>
                </a:lnTo>
                <a:lnTo>
                  <a:pt x="2622906" y="18749"/>
                </a:lnTo>
                <a:lnTo>
                  <a:pt x="2670119" y="13811"/>
                </a:lnTo>
                <a:lnTo>
                  <a:pt x="2717549" y="9617"/>
                </a:lnTo>
                <a:lnTo>
                  <a:pt x="2765191" y="6172"/>
                </a:lnTo>
                <a:lnTo>
                  <a:pt x="2813038" y="3482"/>
                </a:lnTo>
                <a:lnTo>
                  <a:pt x="2861085" y="1554"/>
                </a:lnTo>
                <a:lnTo>
                  <a:pt x="2909326" y="392"/>
                </a:lnTo>
                <a:lnTo>
                  <a:pt x="0" y="0"/>
                </a:lnTo>
                <a:close/>
              </a:path>
            </a:pathLst>
          </a:custGeom>
          <a:solidFill>
            <a:srgbClr val="EACF1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569F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/>
          <p:nvPr/>
        </p:nvSpPr>
        <p:spPr>
          <a:xfrm rot="9717887">
            <a:off x="832864" y="1705162"/>
            <a:ext cx="7952186" cy="8229946"/>
          </a:xfrm>
          <a:custGeom>
            <a:avLst/>
            <a:gdLst/>
            <a:ahLst/>
            <a:cxnLst/>
            <a:rect l="l" t="t" r="r" b="b"/>
            <a:pathLst>
              <a:path w="7952186" h="8229946" extrusionOk="0">
                <a:moveTo>
                  <a:pt x="0" y="0"/>
                </a:moveTo>
                <a:lnTo>
                  <a:pt x="7952186" y="0"/>
                </a:lnTo>
                <a:lnTo>
                  <a:pt x="7952186" y="8229947"/>
                </a:lnTo>
                <a:lnTo>
                  <a:pt x="0" y="82299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143" name="Google Shape;143;p18"/>
          <p:cNvSpPr/>
          <p:nvPr/>
        </p:nvSpPr>
        <p:spPr>
          <a:xfrm>
            <a:off x="2499229" y="2585350"/>
            <a:ext cx="4072247" cy="7701650"/>
          </a:xfrm>
          <a:custGeom>
            <a:avLst/>
            <a:gdLst/>
            <a:ahLst/>
            <a:cxnLst/>
            <a:rect l="l" t="t" r="r" b="b"/>
            <a:pathLst>
              <a:path w="4072247" h="7701650" extrusionOk="0">
                <a:moveTo>
                  <a:pt x="0" y="0"/>
                </a:moveTo>
                <a:lnTo>
                  <a:pt x="4072248" y="0"/>
                </a:lnTo>
                <a:lnTo>
                  <a:pt x="4072248" y="7701650"/>
                </a:lnTo>
                <a:lnTo>
                  <a:pt x="0" y="77016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144" name="Google Shape;144;p18"/>
          <p:cNvSpPr/>
          <p:nvPr/>
        </p:nvSpPr>
        <p:spPr>
          <a:xfrm rot="942321">
            <a:off x="5479895" y="2585350"/>
            <a:ext cx="511906" cy="1015351"/>
          </a:xfrm>
          <a:custGeom>
            <a:avLst/>
            <a:gdLst/>
            <a:ahLst/>
            <a:cxnLst/>
            <a:rect l="l" t="t" r="r" b="b"/>
            <a:pathLst>
              <a:path w="511906" h="1015351" extrusionOk="0">
                <a:moveTo>
                  <a:pt x="0" y="0"/>
                </a:moveTo>
                <a:lnTo>
                  <a:pt x="511906" y="0"/>
                </a:lnTo>
                <a:lnTo>
                  <a:pt x="511906" y="1015351"/>
                </a:lnTo>
                <a:lnTo>
                  <a:pt x="0" y="10153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145" name="Google Shape;145;p18"/>
          <p:cNvSpPr txBox="1"/>
          <p:nvPr/>
        </p:nvSpPr>
        <p:spPr>
          <a:xfrm>
            <a:off x="9863693" y="2585350"/>
            <a:ext cx="6735098" cy="5244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1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rgbClr val="FFFFFF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E de que </a:t>
            </a:r>
          </a:p>
          <a:p>
            <a:pPr marL="0" marR="0" lvl="0" indent="0" algn="l" rtl="0">
              <a:lnSpc>
                <a:spcPct val="141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rgbClr val="FFFFFF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forma </a:t>
            </a:r>
            <a:r>
              <a:rPr lang="en-US" sz="6000" b="1" i="0" u="none" strike="noStrike" cap="none" dirty="0" err="1">
                <a:solidFill>
                  <a:srgbClr val="FFFFFF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podemos</a:t>
            </a:r>
            <a:r>
              <a:rPr lang="en-US" sz="6000" b="1" i="0" u="none" strike="noStrike" cap="none" dirty="0">
                <a:solidFill>
                  <a:srgbClr val="FFFFFF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  <a:endParaRPr sz="6000" dirty="0">
              <a:latin typeface="Arial Black" panose="020B0A04020102020204" pitchFamily="34" charset="0"/>
            </a:endParaRPr>
          </a:p>
          <a:p>
            <a:pPr marL="0" marR="0" lvl="0" indent="0" algn="l" rtl="0">
              <a:lnSpc>
                <a:spcPct val="141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 err="1">
                <a:solidFill>
                  <a:srgbClr val="FFFFFF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transformar</a:t>
            </a:r>
            <a:r>
              <a:rPr lang="en-US" sz="6000" b="1" i="0" u="none" strike="noStrike" cap="none" dirty="0">
                <a:solidFill>
                  <a:srgbClr val="FFFFFF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 </a:t>
            </a:r>
          </a:p>
          <a:p>
            <a:pPr marL="0" marR="0" lvl="0" indent="0" algn="l" rtl="0">
              <a:lnSpc>
                <a:spcPct val="141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rgbClr val="FFFFFF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o </a:t>
            </a:r>
            <a:r>
              <a:rPr lang="en-US" sz="6000" b="1" i="0" u="none" strike="noStrike" cap="none" dirty="0" err="1">
                <a:solidFill>
                  <a:srgbClr val="FFFFFF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carma</a:t>
            </a:r>
            <a:r>
              <a:rPr lang="en-US" sz="6000" b="1" i="0" u="none" strike="noStrike" cap="none" dirty="0">
                <a:solidFill>
                  <a:srgbClr val="FFFFFF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? </a:t>
            </a:r>
            <a:endParaRPr sz="6000" dirty="0">
              <a:latin typeface="Arial Black" panose="020B0A04020102020204" pitchFamily="34" charset="0"/>
            </a:endParaRPr>
          </a:p>
        </p:txBody>
      </p:sp>
      <p:sp>
        <p:nvSpPr>
          <p:cNvPr id="146" name="Google Shape;146;p18"/>
          <p:cNvSpPr/>
          <p:nvPr/>
        </p:nvSpPr>
        <p:spPr>
          <a:xfrm rot="2011951">
            <a:off x="5952752" y="3319958"/>
            <a:ext cx="333832" cy="662147"/>
          </a:xfrm>
          <a:custGeom>
            <a:avLst/>
            <a:gdLst/>
            <a:ahLst/>
            <a:cxnLst/>
            <a:rect l="l" t="t" r="r" b="b"/>
            <a:pathLst>
              <a:path w="333832" h="662147" extrusionOk="0">
                <a:moveTo>
                  <a:pt x="0" y="0"/>
                </a:moveTo>
                <a:lnTo>
                  <a:pt x="333832" y="0"/>
                </a:lnTo>
                <a:lnTo>
                  <a:pt x="333832" y="662147"/>
                </a:lnTo>
                <a:lnTo>
                  <a:pt x="0" y="6621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447632E5-615D-FC4A-008C-F8190072BEB5}"/>
              </a:ext>
            </a:extLst>
          </p:cNvPr>
          <p:cNvSpPr/>
          <p:nvPr/>
        </p:nvSpPr>
        <p:spPr>
          <a:xfrm>
            <a:off x="2070194" y="2295905"/>
            <a:ext cx="14147611" cy="2947022"/>
          </a:xfrm>
          <a:prstGeom prst="roundRect">
            <a:avLst>
              <a:gd name="adj" fmla="val 8604"/>
            </a:avLst>
          </a:prstGeom>
          <a:solidFill>
            <a:srgbClr val="7A569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4" name="Google Shape;154;p19"/>
          <p:cNvSpPr txBox="1"/>
          <p:nvPr/>
        </p:nvSpPr>
        <p:spPr>
          <a:xfrm>
            <a:off x="2605402" y="2670653"/>
            <a:ext cx="13271209" cy="219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0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Dois</a:t>
            </a:r>
            <a:r>
              <a:rPr lang="en-US" sz="3400" b="0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3400" b="0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princípios</a:t>
            </a:r>
            <a:r>
              <a:rPr lang="en-US" sz="3400" b="0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3400" b="0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nos</a:t>
            </a:r>
            <a:r>
              <a:rPr lang="en-US" sz="3400" b="0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3400" b="0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ajudam</a:t>
            </a:r>
            <a:r>
              <a:rPr lang="en-US" sz="3400" b="0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 a </a:t>
            </a:r>
            <a:r>
              <a:rPr lang="en-US" sz="3400" b="0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encontrar</a:t>
            </a:r>
            <a:r>
              <a:rPr lang="en-US" sz="3400" b="0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 a </a:t>
            </a:r>
            <a:r>
              <a:rPr lang="en-US" sz="3400" b="0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resposta</a:t>
            </a:r>
            <a:r>
              <a:rPr lang="en-US" sz="3400" b="0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3400" b="0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prática</a:t>
            </a:r>
            <a:r>
              <a:rPr lang="en-US" sz="3400" b="0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 para </a:t>
            </a:r>
            <a:r>
              <a:rPr lang="en-US" sz="3400" b="0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essa</a:t>
            </a:r>
            <a:r>
              <a:rPr lang="en-US" sz="3400" b="0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3400" b="0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questão</a:t>
            </a:r>
            <a:r>
              <a:rPr lang="en-US" sz="3400" b="0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: um se chama </a:t>
            </a:r>
            <a:r>
              <a:rPr lang="en-US" sz="3400" b="1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“</a:t>
            </a:r>
            <a:r>
              <a:rPr lang="en-US" sz="3400" b="1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amenização</a:t>
            </a:r>
            <a:r>
              <a:rPr lang="en-US" sz="3400" b="1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 do </a:t>
            </a:r>
            <a:r>
              <a:rPr lang="en-US" sz="3400" b="1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efeito</a:t>
            </a:r>
            <a:r>
              <a:rPr lang="en-US" sz="3400" b="1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3400" b="1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cármico</a:t>
            </a:r>
            <a:r>
              <a:rPr lang="en-US" sz="3400" b="1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”</a:t>
            </a:r>
            <a:r>
              <a:rPr lang="en-US" sz="3400" b="0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 e o outro, </a:t>
            </a:r>
            <a:r>
              <a:rPr lang="en-US" sz="3400" b="1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“</a:t>
            </a:r>
            <a:r>
              <a:rPr lang="en-US" sz="3400" b="1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transformar</a:t>
            </a:r>
            <a:r>
              <a:rPr lang="en-US" sz="3400" b="1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3400" b="1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carma</a:t>
            </a:r>
            <a:r>
              <a:rPr lang="en-US" sz="3400" b="1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3400" b="1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em</a:t>
            </a:r>
            <a:r>
              <a:rPr lang="en-US" sz="3400" b="1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3400" b="1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missão</a:t>
            </a:r>
            <a:r>
              <a:rPr lang="en-US" sz="3400" b="1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”</a:t>
            </a:r>
            <a:r>
              <a:rPr lang="en-US" sz="3400" b="0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.</a:t>
            </a:r>
            <a:endParaRPr sz="3400" dirty="0">
              <a:latin typeface="+mj-lt"/>
            </a:endParaRPr>
          </a:p>
        </p:txBody>
      </p:sp>
      <p:sp>
        <p:nvSpPr>
          <p:cNvPr id="155" name="Google Shape;155;p19"/>
          <p:cNvSpPr txBox="1"/>
          <p:nvPr/>
        </p:nvSpPr>
        <p:spPr>
          <a:xfrm>
            <a:off x="2605402" y="1015278"/>
            <a:ext cx="5106369" cy="833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06" b="1" i="0" u="none" strike="noStrike" cap="none" dirty="0" err="1">
                <a:solidFill>
                  <a:srgbClr val="7A569F"/>
                </a:solidFill>
                <a:latin typeface="Poppins"/>
                <a:ea typeface="Poppins"/>
                <a:cs typeface="Poppins"/>
                <a:sym typeface="Poppins"/>
              </a:rPr>
              <a:t>Explicando</a:t>
            </a:r>
            <a:r>
              <a:rPr lang="en-US" sz="5306" b="1" i="0" u="none" strike="noStrike" cap="none" dirty="0">
                <a:solidFill>
                  <a:srgbClr val="7A569F"/>
                </a:solidFill>
                <a:latin typeface="Poppins"/>
                <a:ea typeface="Poppins"/>
                <a:cs typeface="Poppins"/>
                <a:sym typeface="Poppins"/>
              </a:rPr>
              <a:t>...</a:t>
            </a:r>
            <a:endParaRPr dirty="0"/>
          </a:p>
        </p:txBody>
      </p:sp>
      <p:sp>
        <p:nvSpPr>
          <p:cNvPr id="157" name="Google Shape;157;p19"/>
          <p:cNvSpPr/>
          <p:nvPr/>
        </p:nvSpPr>
        <p:spPr>
          <a:xfrm>
            <a:off x="5912253" y="5606220"/>
            <a:ext cx="6463494" cy="4063717"/>
          </a:xfrm>
          <a:custGeom>
            <a:avLst/>
            <a:gdLst/>
            <a:ahLst/>
            <a:cxnLst/>
            <a:rect l="l" t="t" r="r" b="b"/>
            <a:pathLst>
              <a:path w="6463494" h="4063717" extrusionOk="0">
                <a:moveTo>
                  <a:pt x="0" y="0"/>
                </a:moveTo>
                <a:lnTo>
                  <a:pt x="6463494" y="0"/>
                </a:lnTo>
                <a:lnTo>
                  <a:pt x="6463494" y="4063717"/>
                </a:lnTo>
                <a:lnTo>
                  <a:pt x="0" y="40637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27853" t="-15663" r="-24752"/>
            </a:stretch>
          </a:blip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12C32117-3373-81B8-B60C-857034499686}"/>
              </a:ext>
            </a:extLst>
          </p:cNvPr>
          <p:cNvSpPr/>
          <p:nvPr/>
        </p:nvSpPr>
        <p:spPr>
          <a:xfrm>
            <a:off x="0" y="-1"/>
            <a:ext cx="2417850" cy="2470245"/>
          </a:xfrm>
          <a:custGeom>
            <a:avLst/>
            <a:gdLst/>
            <a:ahLst/>
            <a:cxnLst/>
            <a:rect l="l" t="t" r="r" b="b"/>
            <a:pathLst>
              <a:path w="2909570" h="2957830">
                <a:moveTo>
                  <a:pt x="0" y="0"/>
                </a:moveTo>
                <a:lnTo>
                  <a:pt x="2" y="2957757"/>
                </a:lnTo>
                <a:lnTo>
                  <a:pt x="390" y="2909329"/>
                </a:lnTo>
                <a:lnTo>
                  <a:pt x="1551" y="2861089"/>
                </a:lnTo>
                <a:lnTo>
                  <a:pt x="3480" y="2813042"/>
                </a:lnTo>
                <a:lnTo>
                  <a:pt x="6170" y="2765195"/>
                </a:lnTo>
                <a:lnTo>
                  <a:pt x="9614" y="2717553"/>
                </a:lnTo>
                <a:lnTo>
                  <a:pt x="13809" y="2670123"/>
                </a:lnTo>
                <a:lnTo>
                  <a:pt x="18746" y="2622910"/>
                </a:lnTo>
                <a:lnTo>
                  <a:pt x="24421" y="2575921"/>
                </a:lnTo>
                <a:lnTo>
                  <a:pt x="30828" y="2529160"/>
                </a:lnTo>
                <a:lnTo>
                  <a:pt x="37960" y="2482635"/>
                </a:lnTo>
                <a:lnTo>
                  <a:pt x="45813" y="2436351"/>
                </a:lnTo>
                <a:lnTo>
                  <a:pt x="54379" y="2390314"/>
                </a:lnTo>
                <a:lnTo>
                  <a:pt x="63653" y="2344529"/>
                </a:lnTo>
                <a:lnTo>
                  <a:pt x="73629" y="2299004"/>
                </a:lnTo>
                <a:lnTo>
                  <a:pt x="84301" y="2253743"/>
                </a:lnTo>
                <a:lnTo>
                  <a:pt x="95663" y="2208752"/>
                </a:lnTo>
                <a:lnTo>
                  <a:pt x="107710" y="2164038"/>
                </a:lnTo>
                <a:lnTo>
                  <a:pt x="120435" y="2119607"/>
                </a:lnTo>
                <a:lnTo>
                  <a:pt x="133833" y="2075464"/>
                </a:lnTo>
                <a:lnTo>
                  <a:pt x="147897" y="2031615"/>
                </a:lnTo>
                <a:lnTo>
                  <a:pt x="162622" y="1988066"/>
                </a:lnTo>
                <a:lnTo>
                  <a:pt x="178002" y="1944823"/>
                </a:lnTo>
                <a:lnTo>
                  <a:pt x="194030" y="1901892"/>
                </a:lnTo>
                <a:lnTo>
                  <a:pt x="210701" y="1859279"/>
                </a:lnTo>
                <a:lnTo>
                  <a:pt x="228010" y="1816990"/>
                </a:lnTo>
                <a:lnTo>
                  <a:pt x="245949" y="1775030"/>
                </a:lnTo>
                <a:lnTo>
                  <a:pt x="264514" y="1733406"/>
                </a:lnTo>
                <a:lnTo>
                  <a:pt x="283698" y="1692124"/>
                </a:lnTo>
                <a:lnTo>
                  <a:pt x="303496" y="1651188"/>
                </a:lnTo>
                <a:lnTo>
                  <a:pt x="323901" y="1610607"/>
                </a:lnTo>
                <a:lnTo>
                  <a:pt x="344907" y="1570384"/>
                </a:lnTo>
                <a:lnTo>
                  <a:pt x="366509" y="1530527"/>
                </a:lnTo>
                <a:lnTo>
                  <a:pt x="388701" y="1491040"/>
                </a:lnTo>
                <a:lnTo>
                  <a:pt x="411477" y="1451931"/>
                </a:lnTo>
                <a:lnTo>
                  <a:pt x="434831" y="1413204"/>
                </a:lnTo>
                <a:lnTo>
                  <a:pt x="458756" y="1374867"/>
                </a:lnTo>
                <a:lnTo>
                  <a:pt x="483248" y="1336924"/>
                </a:lnTo>
                <a:lnTo>
                  <a:pt x="508300" y="1299381"/>
                </a:lnTo>
                <a:lnTo>
                  <a:pt x="533906" y="1262245"/>
                </a:lnTo>
                <a:lnTo>
                  <a:pt x="560061" y="1225522"/>
                </a:lnTo>
                <a:lnTo>
                  <a:pt x="586758" y="1189217"/>
                </a:lnTo>
                <a:lnTo>
                  <a:pt x="613992" y="1153336"/>
                </a:lnTo>
                <a:lnTo>
                  <a:pt x="641756" y="1117885"/>
                </a:lnTo>
                <a:lnTo>
                  <a:pt x="670045" y="1082870"/>
                </a:lnTo>
                <a:lnTo>
                  <a:pt x="698853" y="1048297"/>
                </a:lnTo>
                <a:lnTo>
                  <a:pt x="728174" y="1014173"/>
                </a:lnTo>
                <a:lnTo>
                  <a:pt x="758001" y="980502"/>
                </a:lnTo>
                <a:lnTo>
                  <a:pt x="788330" y="947290"/>
                </a:lnTo>
                <a:lnTo>
                  <a:pt x="819154" y="914545"/>
                </a:lnTo>
                <a:lnTo>
                  <a:pt x="850467" y="882270"/>
                </a:lnTo>
                <a:lnTo>
                  <a:pt x="882264" y="850474"/>
                </a:lnTo>
                <a:lnTo>
                  <a:pt x="914538" y="819160"/>
                </a:lnTo>
                <a:lnTo>
                  <a:pt x="947284" y="788336"/>
                </a:lnTo>
                <a:lnTo>
                  <a:pt x="980495" y="758007"/>
                </a:lnTo>
                <a:lnTo>
                  <a:pt x="1014166" y="728180"/>
                </a:lnTo>
                <a:lnTo>
                  <a:pt x="1048291" y="698859"/>
                </a:lnTo>
                <a:lnTo>
                  <a:pt x="1082863" y="670051"/>
                </a:lnTo>
                <a:lnTo>
                  <a:pt x="1117878" y="641762"/>
                </a:lnTo>
                <a:lnTo>
                  <a:pt x="1153329" y="613997"/>
                </a:lnTo>
                <a:lnTo>
                  <a:pt x="1189210" y="586764"/>
                </a:lnTo>
                <a:lnTo>
                  <a:pt x="1225515" y="560066"/>
                </a:lnTo>
                <a:lnTo>
                  <a:pt x="1262238" y="533912"/>
                </a:lnTo>
                <a:lnTo>
                  <a:pt x="1299374" y="508305"/>
                </a:lnTo>
                <a:lnTo>
                  <a:pt x="1336917" y="483253"/>
                </a:lnTo>
                <a:lnTo>
                  <a:pt x="1374860" y="458761"/>
                </a:lnTo>
                <a:lnTo>
                  <a:pt x="1413197" y="434836"/>
                </a:lnTo>
                <a:lnTo>
                  <a:pt x="1451924" y="411482"/>
                </a:lnTo>
                <a:lnTo>
                  <a:pt x="1491033" y="388706"/>
                </a:lnTo>
                <a:lnTo>
                  <a:pt x="1530520" y="366514"/>
                </a:lnTo>
                <a:lnTo>
                  <a:pt x="1570377" y="344912"/>
                </a:lnTo>
                <a:lnTo>
                  <a:pt x="1610600" y="323905"/>
                </a:lnTo>
                <a:lnTo>
                  <a:pt x="1651181" y="303500"/>
                </a:lnTo>
                <a:lnTo>
                  <a:pt x="1692117" y="283702"/>
                </a:lnTo>
                <a:lnTo>
                  <a:pt x="1733399" y="264518"/>
                </a:lnTo>
                <a:lnTo>
                  <a:pt x="1775023" y="245953"/>
                </a:lnTo>
                <a:lnTo>
                  <a:pt x="1816983" y="228014"/>
                </a:lnTo>
                <a:lnTo>
                  <a:pt x="1859272" y="210705"/>
                </a:lnTo>
                <a:lnTo>
                  <a:pt x="1901885" y="194034"/>
                </a:lnTo>
                <a:lnTo>
                  <a:pt x="1944816" y="178005"/>
                </a:lnTo>
                <a:lnTo>
                  <a:pt x="1988059" y="162625"/>
                </a:lnTo>
                <a:lnTo>
                  <a:pt x="2031608" y="147900"/>
                </a:lnTo>
                <a:lnTo>
                  <a:pt x="2075457" y="133836"/>
                </a:lnTo>
                <a:lnTo>
                  <a:pt x="2119601" y="120438"/>
                </a:lnTo>
                <a:lnTo>
                  <a:pt x="2164032" y="107713"/>
                </a:lnTo>
                <a:lnTo>
                  <a:pt x="2208746" y="95666"/>
                </a:lnTo>
                <a:lnTo>
                  <a:pt x="2253737" y="84304"/>
                </a:lnTo>
                <a:lnTo>
                  <a:pt x="2298998" y="73632"/>
                </a:lnTo>
                <a:lnTo>
                  <a:pt x="2344524" y="63656"/>
                </a:lnTo>
                <a:lnTo>
                  <a:pt x="2390308" y="54382"/>
                </a:lnTo>
                <a:lnTo>
                  <a:pt x="2436346" y="45815"/>
                </a:lnTo>
                <a:lnTo>
                  <a:pt x="2482630" y="37963"/>
                </a:lnTo>
                <a:lnTo>
                  <a:pt x="2529156" y="30831"/>
                </a:lnTo>
                <a:lnTo>
                  <a:pt x="2575916" y="24424"/>
                </a:lnTo>
                <a:lnTo>
                  <a:pt x="2622906" y="18749"/>
                </a:lnTo>
                <a:lnTo>
                  <a:pt x="2670119" y="13811"/>
                </a:lnTo>
                <a:lnTo>
                  <a:pt x="2717549" y="9617"/>
                </a:lnTo>
                <a:lnTo>
                  <a:pt x="2765191" y="6172"/>
                </a:lnTo>
                <a:lnTo>
                  <a:pt x="2813038" y="3482"/>
                </a:lnTo>
                <a:lnTo>
                  <a:pt x="2861085" y="1554"/>
                </a:lnTo>
                <a:lnTo>
                  <a:pt x="2909326" y="392"/>
                </a:lnTo>
                <a:lnTo>
                  <a:pt x="0" y="0"/>
                </a:lnTo>
                <a:close/>
              </a:path>
            </a:pathLst>
          </a:custGeom>
          <a:solidFill>
            <a:srgbClr val="EAC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7D7D9D3A-CF60-403F-B93B-E067A45A8F54}"/>
              </a:ext>
            </a:extLst>
          </p:cNvPr>
          <p:cNvSpPr/>
          <p:nvPr/>
        </p:nvSpPr>
        <p:spPr>
          <a:xfrm rot="16200000">
            <a:off x="-1" y="7842953"/>
            <a:ext cx="2417850" cy="2470245"/>
          </a:xfrm>
          <a:custGeom>
            <a:avLst/>
            <a:gdLst/>
            <a:ahLst/>
            <a:cxnLst/>
            <a:rect l="l" t="t" r="r" b="b"/>
            <a:pathLst>
              <a:path w="2909570" h="2957830">
                <a:moveTo>
                  <a:pt x="0" y="0"/>
                </a:moveTo>
                <a:lnTo>
                  <a:pt x="2" y="2957757"/>
                </a:lnTo>
                <a:lnTo>
                  <a:pt x="390" y="2909329"/>
                </a:lnTo>
                <a:lnTo>
                  <a:pt x="1551" y="2861089"/>
                </a:lnTo>
                <a:lnTo>
                  <a:pt x="3480" y="2813042"/>
                </a:lnTo>
                <a:lnTo>
                  <a:pt x="6170" y="2765195"/>
                </a:lnTo>
                <a:lnTo>
                  <a:pt x="9614" y="2717553"/>
                </a:lnTo>
                <a:lnTo>
                  <a:pt x="13809" y="2670123"/>
                </a:lnTo>
                <a:lnTo>
                  <a:pt x="18746" y="2622910"/>
                </a:lnTo>
                <a:lnTo>
                  <a:pt x="24421" y="2575921"/>
                </a:lnTo>
                <a:lnTo>
                  <a:pt x="30828" y="2529160"/>
                </a:lnTo>
                <a:lnTo>
                  <a:pt x="37960" y="2482635"/>
                </a:lnTo>
                <a:lnTo>
                  <a:pt x="45813" y="2436351"/>
                </a:lnTo>
                <a:lnTo>
                  <a:pt x="54379" y="2390314"/>
                </a:lnTo>
                <a:lnTo>
                  <a:pt x="63653" y="2344529"/>
                </a:lnTo>
                <a:lnTo>
                  <a:pt x="73629" y="2299004"/>
                </a:lnTo>
                <a:lnTo>
                  <a:pt x="84301" y="2253743"/>
                </a:lnTo>
                <a:lnTo>
                  <a:pt x="95663" y="2208752"/>
                </a:lnTo>
                <a:lnTo>
                  <a:pt x="107710" y="2164038"/>
                </a:lnTo>
                <a:lnTo>
                  <a:pt x="120435" y="2119607"/>
                </a:lnTo>
                <a:lnTo>
                  <a:pt x="133833" y="2075464"/>
                </a:lnTo>
                <a:lnTo>
                  <a:pt x="147897" y="2031615"/>
                </a:lnTo>
                <a:lnTo>
                  <a:pt x="162622" y="1988066"/>
                </a:lnTo>
                <a:lnTo>
                  <a:pt x="178002" y="1944823"/>
                </a:lnTo>
                <a:lnTo>
                  <a:pt x="194030" y="1901892"/>
                </a:lnTo>
                <a:lnTo>
                  <a:pt x="210701" y="1859279"/>
                </a:lnTo>
                <a:lnTo>
                  <a:pt x="228010" y="1816990"/>
                </a:lnTo>
                <a:lnTo>
                  <a:pt x="245949" y="1775030"/>
                </a:lnTo>
                <a:lnTo>
                  <a:pt x="264514" y="1733406"/>
                </a:lnTo>
                <a:lnTo>
                  <a:pt x="283698" y="1692124"/>
                </a:lnTo>
                <a:lnTo>
                  <a:pt x="303496" y="1651188"/>
                </a:lnTo>
                <a:lnTo>
                  <a:pt x="323901" y="1610607"/>
                </a:lnTo>
                <a:lnTo>
                  <a:pt x="344907" y="1570384"/>
                </a:lnTo>
                <a:lnTo>
                  <a:pt x="366509" y="1530527"/>
                </a:lnTo>
                <a:lnTo>
                  <a:pt x="388701" y="1491040"/>
                </a:lnTo>
                <a:lnTo>
                  <a:pt x="411477" y="1451931"/>
                </a:lnTo>
                <a:lnTo>
                  <a:pt x="434831" y="1413204"/>
                </a:lnTo>
                <a:lnTo>
                  <a:pt x="458756" y="1374867"/>
                </a:lnTo>
                <a:lnTo>
                  <a:pt x="483248" y="1336924"/>
                </a:lnTo>
                <a:lnTo>
                  <a:pt x="508300" y="1299381"/>
                </a:lnTo>
                <a:lnTo>
                  <a:pt x="533906" y="1262245"/>
                </a:lnTo>
                <a:lnTo>
                  <a:pt x="560061" y="1225522"/>
                </a:lnTo>
                <a:lnTo>
                  <a:pt x="586758" y="1189217"/>
                </a:lnTo>
                <a:lnTo>
                  <a:pt x="613992" y="1153336"/>
                </a:lnTo>
                <a:lnTo>
                  <a:pt x="641756" y="1117885"/>
                </a:lnTo>
                <a:lnTo>
                  <a:pt x="670045" y="1082870"/>
                </a:lnTo>
                <a:lnTo>
                  <a:pt x="698853" y="1048297"/>
                </a:lnTo>
                <a:lnTo>
                  <a:pt x="728174" y="1014173"/>
                </a:lnTo>
                <a:lnTo>
                  <a:pt x="758001" y="980502"/>
                </a:lnTo>
                <a:lnTo>
                  <a:pt x="788330" y="947290"/>
                </a:lnTo>
                <a:lnTo>
                  <a:pt x="819154" y="914545"/>
                </a:lnTo>
                <a:lnTo>
                  <a:pt x="850467" y="882270"/>
                </a:lnTo>
                <a:lnTo>
                  <a:pt x="882264" y="850474"/>
                </a:lnTo>
                <a:lnTo>
                  <a:pt x="914538" y="819160"/>
                </a:lnTo>
                <a:lnTo>
                  <a:pt x="947284" y="788336"/>
                </a:lnTo>
                <a:lnTo>
                  <a:pt x="980495" y="758007"/>
                </a:lnTo>
                <a:lnTo>
                  <a:pt x="1014166" y="728180"/>
                </a:lnTo>
                <a:lnTo>
                  <a:pt x="1048291" y="698859"/>
                </a:lnTo>
                <a:lnTo>
                  <a:pt x="1082863" y="670051"/>
                </a:lnTo>
                <a:lnTo>
                  <a:pt x="1117878" y="641762"/>
                </a:lnTo>
                <a:lnTo>
                  <a:pt x="1153329" y="613997"/>
                </a:lnTo>
                <a:lnTo>
                  <a:pt x="1189210" y="586764"/>
                </a:lnTo>
                <a:lnTo>
                  <a:pt x="1225515" y="560066"/>
                </a:lnTo>
                <a:lnTo>
                  <a:pt x="1262238" y="533912"/>
                </a:lnTo>
                <a:lnTo>
                  <a:pt x="1299374" y="508305"/>
                </a:lnTo>
                <a:lnTo>
                  <a:pt x="1336917" y="483253"/>
                </a:lnTo>
                <a:lnTo>
                  <a:pt x="1374860" y="458761"/>
                </a:lnTo>
                <a:lnTo>
                  <a:pt x="1413197" y="434836"/>
                </a:lnTo>
                <a:lnTo>
                  <a:pt x="1451924" y="411482"/>
                </a:lnTo>
                <a:lnTo>
                  <a:pt x="1491033" y="388706"/>
                </a:lnTo>
                <a:lnTo>
                  <a:pt x="1530520" y="366514"/>
                </a:lnTo>
                <a:lnTo>
                  <a:pt x="1570377" y="344912"/>
                </a:lnTo>
                <a:lnTo>
                  <a:pt x="1610600" y="323905"/>
                </a:lnTo>
                <a:lnTo>
                  <a:pt x="1651181" y="303500"/>
                </a:lnTo>
                <a:lnTo>
                  <a:pt x="1692117" y="283702"/>
                </a:lnTo>
                <a:lnTo>
                  <a:pt x="1733399" y="264518"/>
                </a:lnTo>
                <a:lnTo>
                  <a:pt x="1775023" y="245953"/>
                </a:lnTo>
                <a:lnTo>
                  <a:pt x="1816983" y="228014"/>
                </a:lnTo>
                <a:lnTo>
                  <a:pt x="1859272" y="210705"/>
                </a:lnTo>
                <a:lnTo>
                  <a:pt x="1901885" y="194034"/>
                </a:lnTo>
                <a:lnTo>
                  <a:pt x="1944816" y="178005"/>
                </a:lnTo>
                <a:lnTo>
                  <a:pt x="1988059" y="162625"/>
                </a:lnTo>
                <a:lnTo>
                  <a:pt x="2031608" y="147900"/>
                </a:lnTo>
                <a:lnTo>
                  <a:pt x="2075457" y="133836"/>
                </a:lnTo>
                <a:lnTo>
                  <a:pt x="2119601" y="120438"/>
                </a:lnTo>
                <a:lnTo>
                  <a:pt x="2164032" y="107713"/>
                </a:lnTo>
                <a:lnTo>
                  <a:pt x="2208746" y="95666"/>
                </a:lnTo>
                <a:lnTo>
                  <a:pt x="2253737" y="84304"/>
                </a:lnTo>
                <a:lnTo>
                  <a:pt x="2298998" y="73632"/>
                </a:lnTo>
                <a:lnTo>
                  <a:pt x="2344524" y="63656"/>
                </a:lnTo>
                <a:lnTo>
                  <a:pt x="2390308" y="54382"/>
                </a:lnTo>
                <a:lnTo>
                  <a:pt x="2436346" y="45815"/>
                </a:lnTo>
                <a:lnTo>
                  <a:pt x="2482630" y="37963"/>
                </a:lnTo>
                <a:lnTo>
                  <a:pt x="2529156" y="30831"/>
                </a:lnTo>
                <a:lnTo>
                  <a:pt x="2575916" y="24424"/>
                </a:lnTo>
                <a:lnTo>
                  <a:pt x="2622906" y="18749"/>
                </a:lnTo>
                <a:lnTo>
                  <a:pt x="2670119" y="13811"/>
                </a:lnTo>
                <a:lnTo>
                  <a:pt x="2717549" y="9617"/>
                </a:lnTo>
                <a:lnTo>
                  <a:pt x="2765191" y="6172"/>
                </a:lnTo>
                <a:lnTo>
                  <a:pt x="2813038" y="3482"/>
                </a:lnTo>
                <a:lnTo>
                  <a:pt x="2861085" y="1554"/>
                </a:lnTo>
                <a:lnTo>
                  <a:pt x="2909326" y="392"/>
                </a:lnTo>
                <a:lnTo>
                  <a:pt x="0" y="0"/>
                </a:lnTo>
                <a:close/>
              </a:path>
            </a:pathLst>
          </a:custGeom>
          <a:solidFill>
            <a:srgbClr val="EAC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BBBD27F8-CECC-AE5D-F2C4-F49A92C5DAFC}"/>
              </a:ext>
            </a:extLst>
          </p:cNvPr>
          <p:cNvSpPr/>
          <p:nvPr/>
        </p:nvSpPr>
        <p:spPr>
          <a:xfrm rot="5400000">
            <a:off x="15842668" y="-22921"/>
            <a:ext cx="2417850" cy="2470245"/>
          </a:xfrm>
          <a:custGeom>
            <a:avLst/>
            <a:gdLst/>
            <a:ahLst/>
            <a:cxnLst/>
            <a:rect l="l" t="t" r="r" b="b"/>
            <a:pathLst>
              <a:path w="2909570" h="2957830">
                <a:moveTo>
                  <a:pt x="0" y="0"/>
                </a:moveTo>
                <a:lnTo>
                  <a:pt x="2" y="2957757"/>
                </a:lnTo>
                <a:lnTo>
                  <a:pt x="390" y="2909329"/>
                </a:lnTo>
                <a:lnTo>
                  <a:pt x="1551" y="2861089"/>
                </a:lnTo>
                <a:lnTo>
                  <a:pt x="3480" y="2813042"/>
                </a:lnTo>
                <a:lnTo>
                  <a:pt x="6170" y="2765195"/>
                </a:lnTo>
                <a:lnTo>
                  <a:pt x="9614" y="2717553"/>
                </a:lnTo>
                <a:lnTo>
                  <a:pt x="13809" y="2670123"/>
                </a:lnTo>
                <a:lnTo>
                  <a:pt x="18746" y="2622910"/>
                </a:lnTo>
                <a:lnTo>
                  <a:pt x="24421" y="2575921"/>
                </a:lnTo>
                <a:lnTo>
                  <a:pt x="30828" y="2529160"/>
                </a:lnTo>
                <a:lnTo>
                  <a:pt x="37960" y="2482635"/>
                </a:lnTo>
                <a:lnTo>
                  <a:pt x="45813" y="2436351"/>
                </a:lnTo>
                <a:lnTo>
                  <a:pt x="54379" y="2390314"/>
                </a:lnTo>
                <a:lnTo>
                  <a:pt x="63653" y="2344529"/>
                </a:lnTo>
                <a:lnTo>
                  <a:pt x="73629" y="2299004"/>
                </a:lnTo>
                <a:lnTo>
                  <a:pt x="84301" y="2253743"/>
                </a:lnTo>
                <a:lnTo>
                  <a:pt x="95663" y="2208752"/>
                </a:lnTo>
                <a:lnTo>
                  <a:pt x="107710" y="2164038"/>
                </a:lnTo>
                <a:lnTo>
                  <a:pt x="120435" y="2119607"/>
                </a:lnTo>
                <a:lnTo>
                  <a:pt x="133833" y="2075464"/>
                </a:lnTo>
                <a:lnTo>
                  <a:pt x="147897" y="2031615"/>
                </a:lnTo>
                <a:lnTo>
                  <a:pt x="162622" y="1988066"/>
                </a:lnTo>
                <a:lnTo>
                  <a:pt x="178002" y="1944823"/>
                </a:lnTo>
                <a:lnTo>
                  <a:pt x="194030" y="1901892"/>
                </a:lnTo>
                <a:lnTo>
                  <a:pt x="210701" y="1859279"/>
                </a:lnTo>
                <a:lnTo>
                  <a:pt x="228010" y="1816990"/>
                </a:lnTo>
                <a:lnTo>
                  <a:pt x="245949" y="1775030"/>
                </a:lnTo>
                <a:lnTo>
                  <a:pt x="264514" y="1733406"/>
                </a:lnTo>
                <a:lnTo>
                  <a:pt x="283698" y="1692124"/>
                </a:lnTo>
                <a:lnTo>
                  <a:pt x="303496" y="1651188"/>
                </a:lnTo>
                <a:lnTo>
                  <a:pt x="323901" y="1610607"/>
                </a:lnTo>
                <a:lnTo>
                  <a:pt x="344907" y="1570384"/>
                </a:lnTo>
                <a:lnTo>
                  <a:pt x="366509" y="1530527"/>
                </a:lnTo>
                <a:lnTo>
                  <a:pt x="388701" y="1491040"/>
                </a:lnTo>
                <a:lnTo>
                  <a:pt x="411477" y="1451931"/>
                </a:lnTo>
                <a:lnTo>
                  <a:pt x="434831" y="1413204"/>
                </a:lnTo>
                <a:lnTo>
                  <a:pt x="458756" y="1374867"/>
                </a:lnTo>
                <a:lnTo>
                  <a:pt x="483248" y="1336924"/>
                </a:lnTo>
                <a:lnTo>
                  <a:pt x="508300" y="1299381"/>
                </a:lnTo>
                <a:lnTo>
                  <a:pt x="533906" y="1262245"/>
                </a:lnTo>
                <a:lnTo>
                  <a:pt x="560061" y="1225522"/>
                </a:lnTo>
                <a:lnTo>
                  <a:pt x="586758" y="1189217"/>
                </a:lnTo>
                <a:lnTo>
                  <a:pt x="613992" y="1153336"/>
                </a:lnTo>
                <a:lnTo>
                  <a:pt x="641756" y="1117885"/>
                </a:lnTo>
                <a:lnTo>
                  <a:pt x="670045" y="1082870"/>
                </a:lnTo>
                <a:lnTo>
                  <a:pt x="698853" y="1048297"/>
                </a:lnTo>
                <a:lnTo>
                  <a:pt x="728174" y="1014173"/>
                </a:lnTo>
                <a:lnTo>
                  <a:pt x="758001" y="980502"/>
                </a:lnTo>
                <a:lnTo>
                  <a:pt x="788330" y="947290"/>
                </a:lnTo>
                <a:lnTo>
                  <a:pt x="819154" y="914545"/>
                </a:lnTo>
                <a:lnTo>
                  <a:pt x="850467" y="882270"/>
                </a:lnTo>
                <a:lnTo>
                  <a:pt x="882264" y="850474"/>
                </a:lnTo>
                <a:lnTo>
                  <a:pt x="914538" y="819160"/>
                </a:lnTo>
                <a:lnTo>
                  <a:pt x="947284" y="788336"/>
                </a:lnTo>
                <a:lnTo>
                  <a:pt x="980495" y="758007"/>
                </a:lnTo>
                <a:lnTo>
                  <a:pt x="1014166" y="728180"/>
                </a:lnTo>
                <a:lnTo>
                  <a:pt x="1048291" y="698859"/>
                </a:lnTo>
                <a:lnTo>
                  <a:pt x="1082863" y="670051"/>
                </a:lnTo>
                <a:lnTo>
                  <a:pt x="1117878" y="641762"/>
                </a:lnTo>
                <a:lnTo>
                  <a:pt x="1153329" y="613997"/>
                </a:lnTo>
                <a:lnTo>
                  <a:pt x="1189210" y="586764"/>
                </a:lnTo>
                <a:lnTo>
                  <a:pt x="1225515" y="560066"/>
                </a:lnTo>
                <a:lnTo>
                  <a:pt x="1262238" y="533912"/>
                </a:lnTo>
                <a:lnTo>
                  <a:pt x="1299374" y="508305"/>
                </a:lnTo>
                <a:lnTo>
                  <a:pt x="1336917" y="483253"/>
                </a:lnTo>
                <a:lnTo>
                  <a:pt x="1374860" y="458761"/>
                </a:lnTo>
                <a:lnTo>
                  <a:pt x="1413197" y="434836"/>
                </a:lnTo>
                <a:lnTo>
                  <a:pt x="1451924" y="411482"/>
                </a:lnTo>
                <a:lnTo>
                  <a:pt x="1491033" y="388706"/>
                </a:lnTo>
                <a:lnTo>
                  <a:pt x="1530520" y="366514"/>
                </a:lnTo>
                <a:lnTo>
                  <a:pt x="1570377" y="344912"/>
                </a:lnTo>
                <a:lnTo>
                  <a:pt x="1610600" y="323905"/>
                </a:lnTo>
                <a:lnTo>
                  <a:pt x="1651181" y="303500"/>
                </a:lnTo>
                <a:lnTo>
                  <a:pt x="1692117" y="283702"/>
                </a:lnTo>
                <a:lnTo>
                  <a:pt x="1733399" y="264518"/>
                </a:lnTo>
                <a:lnTo>
                  <a:pt x="1775023" y="245953"/>
                </a:lnTo>
                <a:lnTo>
                  <a:pt x="1816983" y="228014"/>
                </a:lnTo>
                <a:lnTo>
                  <a:pt x="1859272" y="210705"/>
                </a:lnTo>
                <a:lnTo>
                  <a:pt x="1901885" y="194034"/>
                </a:lnTo>
                <a:lnTo>
                  <a:pt x="1944816" y="178005"/>
                </a:lnTo>
                <a:lnTo>
                  <a:pt x="1988059" y="162625"/>
                </a:lnTo>
                <a:lnTo>
                  <a:pt x="2031608" y="147900"/>
                </a:lnTo>
                <a:lnTo>
                  <a:pt x="2075457" y="133836"/>
                </a:lnTo>
                <a:lnTo>
                  <a:pt x="2119601" y="120438"/>
                </a:lnTo>
                <a:lnTo>
                  <a:pt x="2164032" y="107713"/>
                </a:lnTo>
                <a:lnTo>
                  <a:pt x="2208746" y="95666"/>
                </a:lnTo>
                <a:lnTo>
                  <a:pt x="2253737" y="84304"/>
                </a:lnTo>
                <a:lnTo>
                  <a:pt x="2298998" y="73632"/>
                </a:lnTo>
                <a:lnTo>
                  <a:pt x="2344524" y="63656"/>
                </a:lnTo>
                <a:lnTo>
                  <a:pt x="2390308" y="54382"/>
                </a:lnTo>
                <a:lnTo>
                  <a:pt x="2436346" y="45815"/>
                </a:lnTo>
                <a:lnTo>
                  <a:pt x="2482630" y="37963"/>
                </a:lnTo>
                <a:lnTo>
                  <a:pt x="2529156" y="30831"/>
                </a:lnTo>
                <a:lnTo>
                  <a:pt x="2575916" y="24424"/>
                </a:lnTo>
                <a:lnTo>
                  <a:pt x="2622906" y="18749"/>
                </a:lnTo>
                <a:lnTo>
                  <a:pt x="2670119" y="13811"/>
                </a:lnTo>
                <a:lnTo>
                  <a:pt x="2717549" y="9617"/>
                </a:lnTo>
                <a:lnTo>
                  <a:pt x="2765191" y="6172"/>
                </a:lnTo>
                <a:lnTo>
                  <a:pt x="2813038" y="3482"/>
                </a:lnTo>
                <a:lnTo>
                  <a:pt x="2861085" y="1554"/>
                </a:lnTo>
                <a:lnTo>
                  <a:pt x="2909326" y="392"/>
                </a:lnTo>
                <a:lnTo>
                  <a:pt x="0" y="0"/>
                </a:lnTo>
                <a:close/>
              </a:path>
            </a:pathLst>
          </a:custGeom>
          <a:solidFill>
            <a:srgbClr val="EAC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38E5AFE0-9CC9-7CFA-D6E1-DC803667AE68}"/>
              </a:ext>
            </a:extLst>
          </p:cNvPr>
          <p:cNvSpPr/>
          <p:nvPr/>
        </p:nvSpPr>
        <p:spPr>
          <a:xfrm rot="10800000">
            <a:off x="15868864" y="7813479"/>
            <a:ext cx="2417850" cy="2470245"/>
          </a:xfrm>
          <a:custGeom>
            <a:avLst/>
            <a:gdLst/>
            <a:ahLst/>
            <a:cxnLst/>
            <a:rect l="l" t="t" r="r" b="b"/>
            <a:pathLst>
              <a:path w="2909570" h="2957830">
                <a:moveTo>
                  <a:pt x="0" y="0"/>
                </a:moveTo>
                <a:lnTo>
                  <a:pt x="2" y="2957757"/>
                </a:lnTo>
                <a:lnTo>
                  <a:pt x="390" y="2909329"/>
                </a:lnTo>
                <a:lnTo>
                  <a:pt x="1551" y="2861089"/>
                </a:lnTo>
                <a:lnTo>
                  <a:pt x="3480" y="2813042"/>
                </a:lnTo>
                <a:lnTo>
                  <a:pt x="6170" y="2765195"/>
                </a:lnTo>
                <a:lnTo>
                  <a:pt x="9614" y="2717553"/>
                </a:lnTo>
                <a:lnTo>
                  <a:pt x="13809" y="2670123"/>
                </a:lnTo>
                <a:lnTo>
                  <a:pt x="18746" y="2622910"/>
                </a:lnTo>
                <a:lnTo>
                  <a:pt x="24421" y="2575921"/>
                </a:lnTo>
                <a:lnTo>
                  <a:pt x="30828" y="2529160"/>
                </a:lnTo>
                <a:lnTo>
                  <a:pt x="37960" y="2482635"/>
                </a:lnTo>
                <a:lnTo>
                  <a:pt x="45813" y="2436351"/>
                </a:lnTo>
                <a:lnTo>
                  <a:pt x="54379" y="2390314"/>
                </a:lnTo>
                <a:lnTo>
                  <a:pt x="63653" y="2344529"/>
                </a:lnTo>
                <a:lnTo>
                  <a:pt x="73629" y="2299004"/>
                </a:lnTo>
                <a:lnTo>
                  <a:pt x="84301" y="2253743"/>
                </a:lnTo>
                <a:lnTo>
                  <a:pt x="95663" y="2208752"/>
                </a:lnTo>
                <a:lnTo>
                  <a:pt x="107710" y="2164038"/>
                </a:lnTo>
                <a:lnTo>
                  <a:pt x="120435" y="2119607"/>
                </a:lnTo>
                <a:lnTo>
                  <a:pt x="133833" y="2075464"/>
                </a:lnTo>
                <a:lnTo>
                  <a:pt x="147897" y="2031615"/>
                </a:lnTo>
                <a:lnTo>
                  <a:pt x="162622" y="1988066"/>
                </a:lnTo>
                <a:lnTo>
                  <a:pt x="178002" y="1944823"/>
                </a:lnTo>
                <a:lnTo>
                  <a:pt x="194030" y="1901892"/>
                </a:lnTo>
                <a:lnTo>
                  <a:pt x="210701" y="1859279"/>
                </a:lnTo>
                <a:lnTo>
                  <a:pt x="228010" y="1816990"/>
                </a:lnTo>
                <a:lnTo>
                  <a:pt x="245949" y="1775030"/>
                </a:lnTo>
                <a:lnTo>
                  <a:pt x="264514" y="1733406"/>
                </a:lnTo>
                <a:lnTo>
                  <a:pt x="283698" y="1692124"/>
                </a:lnTo>
                <a:lnTo>
                  <a:pt x="303496" y="1651188"/>
                </a:lnTo>
                <a:lnTo>
                  <a:pt x="323901" y="1610607"/>
                </a:lnTo>
                <a:lnTo>
                  <a:pt x="344907" y="1570384"/>
                </a:lnTo>
                <a:lnTo>
                  <a:pt x="366509" y="1530527"/>
                </a:lnTo>
                <a:lnTo>
                  <a:pt x="388701" y="1491040"/>
                </a:lnTo>
                <a:lnTo>
                  <a:pt x="411477" y="1451931"/>
                </a:lnTo>
                <a:lnTo>
                  <a:pt x="434831" y="1413204"/>
                </a:lnTo>
                <a:lnTo>
                  <a:pt x="458756" y="1374867"/>
                </a:lnTo>
                <a:lnTo>
                  <a:pt x="483248" y="1336924"/>
                </a:lnTo>
                <a:lnTo>
                  <a:pt x="508300" y="1299381"/>
                </a:lnTo>
                <a:lnTo>
                  <a:pt x="533906" y="1262245"/>
                </a:lnTo>
                <a:lnTo>
                  <a:pt x="560061" y="1225522"/>
                </a:lnTo>
                <a:lnTo>
                  <a:pt x="586758" y="1189217"/>
                </a:lnTo>
                <a:lnTo>
                  <a:pt x="613992" y="1153336"/>
                </a:lnTo>
                <a:lnTo>
                  <a:pt x="641756" y="1117885"/>
                </a:lnTo>
                <a:lnTo>
                  <a:pt x="670045" y="1082870"/>
                </a:lnTo>
                <a:lnTo>
                  <a:pt x="698853" y="1048297"/>
                </a:lnTo>
                <a:lnTo>
                  <a:pt x="728174" y="1014173"/>
                </a:lnTo>
                <a:lnTo>
                  <a:pt x="758001" y="980502"/>
                </a:lnTo>
                <a:lnTo>
                  <a:pt x="788330" y="947290"/>
                </a:lnTo>
                <a:lnTo>
                  <a:pt x="819154" y="914545"/>
                </a:lnTo>
                <a:lnTo>
                  <a:pt x="850467" y="882270"/>
                </a:lnTo>
                <a:lnTo>
                  <a:pt x="882264" y="850474"/>
                </a:lnTo>
                <a:lnTo>
                  <a:pt x="914538" y="819160"/>
                </a:lnTo>
                <a:lnTo>
                  <a:pt x="947284" y="788336"/>
                </a:lnTo>
                <a:lnTo>
                  <a:pt x="980495" y="758007"/>
                </a:lnTo>
                <a:lnTo>
                  <a:pt x="1014166" y="728180"/>
                </a:lnTo>
                <a:lnTo>
                  <a:pt x="1048291" y="698859"/>
                </a:lnTo>
                <a:lnTo>
                  <a:pt x="1082863" y="670051"/>
                </a:lnTo>
                <a:lnTo>
                  <a:pt x="1117878" y="641762"/>
                </a:lnTo>
                <a:lnTo>
                  <a:pt x="1153329" y="613997"/>
                </a:lnTo>
                <a:lnTo>
                  <a:pt x="1189210" y="586764"/>
                </a:lnTo>
                <a:lnTo>
                  <a:pt x="1225515" y="560066"/>
                </a:lnTo>
                <a:lnTo>
                  <a:pt x="1262238" y="533912"/>
                </a:lnTo>
                <a:lnTo>
                  <a:pt x="1299374" y="508305"/>
                </a:lnTo>
                <a:lnTo>
                  <a:pt x="1336917" y="483253"/>
                </a:lnTo>
                <a:lnTo>
                  <a:pt x="1374860" y="458761"/>
                </a:lnTo>
                <a:lnTo>
                  <a:pt x="1413197" y="434836"/>
                </a:lnTo>
                <a:lnTo>
                  <a:pt x="1451924" y="411482"/>
                </a:lnTo>
                <a:lnTo>
                  <a:pt x="1491033" y="388706"/>
                </a:lnTo>
                <a:lnTo>
                  <a:pt x="1530520" y="366514"/>
                </a:lnTo>
                <a:lnTo>
                  <a:pt x="1570377" y="344912"/>
                </a:lnTo>
                <a:lnTo>
                  <a:pt x="1610600" y="323905"/>
                </a:lnTo>
                <a:lnTo>
                  <a:pt x="1651181" y="303500"/>
                </a:lnTo>
                <a:lnTo>
                  <a:pt x="1692117" y="283702"/>
                </a:lnTo>
                <a:lnTo>
                  <a:pt x="1733399" y="264518"/>
                </a:lnTo>
                <a:lnTo>
                  <a:pt x="1775023" y="245953"/>
                </a:lnTo>
                <a:lnTo>
                  <a:pt x="1816983" y="228014"/>
                </a:lnTo>
                <a:lnTo>
                  <a:pt x="1859272" y="210705"/>
                </a:lnTo>
                <a:lnTo>
                  <a:pt x="1901885" y="194034"/>
                </a:lnTo>
                <a:lnTo>
                  <a:pt x="1944816" y="178005"/>
                </a:lnTo>
                <a:lnTo>
                  <a:pt x="1988059" y="162625"/>
                </a:lnTo>
                <a:lnTo>
                  <a:pt x="2031608" y="147900"/>
                </a:lnTo>
                <a:lnTo>
                  <a:pt x="2075457" y="133836"/>
                </a:lnTo>
                <a:lnTo>
                  <a:pt x="2119601" y="120438"/>
                </a:lnTo>
                <a:lnTo>
                  <a:pt x="2164032" y="107713"/>
                </a:lnTo>
                <a:lnTo>
                  <a:pt x="2208746" y="95666"/>
                </a:lnTo>
                <a:lnTo>
                  <a:pt x="2253737" y="84304"/>
                </a:lnTo>
                <a:lnTo>
                  <a:pt x="2298998" y="73632"/>
                </a:lnTo>
                <a:lnTo>
                  <a:pt x="2344524" y="63656"/>
                </a:lnTo>
                <a:lnTo>
                  <a:pt x="2390308" y="54382"/>
                </a:lnTo>
                <a:lnTo>
                  <a:pt x="2436346" y="45815"/>
                </a:lnTo>
                <a:lnTo>
                  <a:pt x="2482630" y="37963"/>
                </a:lnTo>
                <a:lnTo>
                  <a:pt x="2529156" y="30831"/>
                </a:lnTo>
                <a:lnTo>
                  <a:pt x="2575916" y="24424"/>
                </a:lnTo>
                <a:lnTo>
                  <a:pt x="2622906" y="18749"/>
                </a:lnTo>
                <a:lnTo>
                  <a:pt x="2670119" y="13811"/>
                </a:lnTo>
                <a:lnTo>
                  <a:pt x="2717549" y="9617"/>
                </a:lnTo>
                <a:lnTo>
                  <a:pt x="2765191" y="6172"/>
                </a:lnTo>
                <a:lnTo>
                  <a:pt x="2813038" y="3482"/>
                </a:lnTo>
                <a:lnTo>
                  <a:pt x="2861085" y="1554"/>
                </a:lnTo>
                <a:lnTo>
                  <a:pt x="2909326" y="392"/>
                </a:lnTo>
                <a:lnTo>
                  <a:pt x="0" y="0"/>
                </a:lnTo>
                <a:close/>
              </a:path>
            </a:pathLst>
          </a:custGeom>
          <a:solidFill>
            <a:srgbClr val="EACF1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7701EDF-C3CC-7AC3-B349-6DC14B15870A}"/>
              </a:ext>
            </a:extLst>
          </p:cNvPr>
          <p:cNvSpPr/>
          <p:nvPr/>
        </p:nvSpPr>
        <p:spPr>
          <a:xfrm>
            <a:off x="645" y="-1"/>
            <a:ext cx="18287355" cy="10287000"/>
          </a:xfrm>
          <a:prstGeom prst="rect">
            <a:avLst/>
          </a:prstGeom>
          <a:solidFill>
            <a:srgbClr val="B487B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73" dirty="0"/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98386374-D59F-1957-E6C6-C7B2455332B0}"/>
              </a:ext>
            </a:extLst>
          </p:cNvPr>
          <p:cNvSpPr/>
          <p:nvPr/>
        </p:nvSpPr>
        <p:spPr>
          <a:xfrm>
            <a:off x="813198" y="3862316"/>
            <a:ext cx="10255135" cy="5486400"/>
          </a:xfrm>
          <a:prstGeom prst="roundRect">
            <a:avLst>
              <a:gd name="adj" fmla="val 6853"/>
            </a:avLst>
          </a:prstGeom>
          <a:solidFill>
            <a:srgbClr val="7A569F"/>
          </a:solidFill>
          <a:ln w="635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62" name="Google Shape;162;p20"/>
          <p:cNvGrpSpPr/>
          <p:nvPr/>
        </p:nvGrpSpPr>
        <p:grpSpPr>
          <a:xfrm>
            <a:off x="11618756" y="-216991"/>
            <a:ext cx="6669244" cy="10503991"/>
            <a:chOff x="0" y="-57150"/>
            <a:chExt cx="1756509" cy="2766483"/>
          </a:xfrm>
        </p:grpSpPr>
        <p:sp>
          <p:nvSpPr>
            <p:cNvPr id="163" name="Google Shape;163;p20"/>
            <p:cNvSpPr/>
            <p:nvPr/>
          </p:nvSpPr>
          <p:spPr>
            <a:xfrm>
              <a:off x="0" y="0"/>
              <a:ext cx="1756509" cy="2709333"/>
            </a:xfrm>
            <a:custGeom>
              <a:avLst/>
              <a:gdLst/>
              <a:ahLst/>
              <a:cxnLst/>
              <a:rect l="l" t="t" r="r" b="b"/>
              <a:pathLst>
                <a:path w="1756509" h="2709333" extrusionOk="0">
                  <a:moveTo>
                    <a:pt x="0" y="0"/>
                  </a:moveTo>
                  <a:lnTo>
                    <a:pt x="1756509" y="0"/>
                  </a:lnTo>
                  <a:lnTo>
                    <a:pt x="175650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9A0C7">
                <a:alpha val="48235"/>
              </a:srgb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64" name="Google Shape;164;p20"/>
            <p:cNvSpPr txBox="1"/>
            <p:nvPr/>
          </p:nvSpPr>
          <p:spPr>
            <a:xfrm>
              <a:off x="0" y="-57150"/>
              <a:ext cx="1756509" cy="27664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5" name="Google Shape;165;p20"/>
          <p:cNvSpPr/>
          <p:nvPr/>
        </p:nvSpPr>
        <p:spPr>
          <a:xfrm>
            <a:off x="12786373" y="4417865"/>
            <a:ext cx="429180" cy="556719"/>
          </a:xfrm>
          <a:custGeom>
            <a:avLst/>
            <a:gdLst/>
            <a:ahLst/>
            <a:cxnLst/>
            <a:rect l="l" t="t" r="r" b="b"/>
            <a:pathLst>
              <a:path w="429180" h="556719" extrusionOk="0">
                <a:moveTo>
                  <a:pt x="0" y="0"/>
                </a:moveTo>
                <a:lnTo>
                  <a:pt x="429179" y="0"/>
                </a:lnTo>
                <a:lnTo>
                  <a:pt x="429179" y="556719"/>
                </a:lnTo>
                <a:lnTo>
                  <a:pt x="0" y="5567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166" name="Google Shape;166;p20"/>
          <p:cNvSpPr/>
          <p:nvPr/>
        </p:nvSpPr>
        <p:spPr>
          <a:xfrm>
            <a:off x="11618756" y="0"/>
            <a:ext cx="6669244" cy="10287000"/>
          </a:xfrm>
          <a:custGeom>
            <a:avLst/>
            <a:gdLst/>
            <a:ahLst/>
            <a:cxnLst/>
            <a:rect l="l" t="t" r="r" b="b"/>
            <a:pathLst>
              <a:path w="6669244" h="10287000" extrusionOk="0">
                <a:moveTo>
                  <a:pt x="0" y="0"/>
                </a:moveTo>
                <a:lnTo>
                  <a:pt x="6669244" y="0"/>
                </a:lnTo>
                <a:lnTo>
                  <a:pt x="666924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12796" t="-3664" b="-6093"/>
            </a:stretch>
          </a:blip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167" name="Google Shape;167;p20"/>
          <p:cNvSpPr txBox="1"/>
          <p:nvPr/>
        </p:nvSpPr>
        <p:spPr>
          <a:xfrm>
            <a:off x="1041869" y="1154753"/>
            <a:ext cx="9655538" cy="884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i="0" u="none" strike="noStrike" cap="none" dirty="0" err="1">
                <a:solidFill>
                  <a:srgbClr val="7A569F"/>
                </a:solidFill>
                <a:latin typeface="+mj-lt"/>
                <a:ea typeface="Poppins"/>
                <a:cs typeface="Poppins"/>
                <a:sym typeface="Poppins"/>
              </a:rPr>
              <a:t>Amenização</a:t>
            </a:r>
            <a:r>
              <a:rPr lang="en-US" sz="5000" b="1" i="0" u="none" strike="noStrike" cap="none" dirty="0">
                <a:solidFill>
                  <a:srgbClr val="7A569F"/>
                </a:solidFill>
                <a:latin typeface="+mj-lt"/>
                <a:ea typeface="Poppins"/>
                <a:cs typeface="Poppins"/>
                <a:sym typeface="Poppins"/>
              </a:rPr>
              <a:t> do </a:t>
            </a:r>
            <a:r>
              <a:rPr lang="en-US" sz="5000" b="1" i="0" u="none" strike="noStrike" cap="none" dirty="0" err="1">
                <a:solidFill>
                  <a:srgbClr val="7A569F"/>
                </a:solidFill>
                <a:latin typeface="+mj-lt"/>
                <a:ea typeface="Poppins"/>
                <a:cs typeface="Poppins"/>
                <a:sym typeface="Poppins"/>
              </a:rPr>
              <a:t>efeito</a:t>
            </a:r>
            <a:r>
              <a:rPr lang="en-US" sz="5000" b="1" i="0" u="none" strike="noStrike" cap="none" dirty="0">
                <a:solidFill>
                  <a:srgbClr val="7A569F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5000" b="1" i="0" u="none" strike="noStrike" cap="none" dirty="0" err="1">
                <a:solidFill>
                  <a:srgbClr val="7A569F"/>
                </a:solidFill>
                <a:latin typeface="+mj-lt"/>
                <a:ea typeface="Poppins"/>
                <a:cs typeface="Poppins"/>
                <a:sym typeface="Poppins"/>
              </a:rPr>
              <a:t>cármico</a:t>
            </a:r>
            <a:endParaRPr sz="5000" dirty="0">
              <a:latin typeface="+mj-lt"/>
            </a:endParaRPr>
          </a:p>
        </p:txBody>
      </p:sp>
      <p:sp>
        <p:nvSpPr>
          <p:cNvPr id="169" name="Google Shape;169;p20"/>
          <p:cNvSpPr txBox="1"/>
          <p:nvPr/>
        </p:nvSpPr>
        <p:spPr>
          <a:xfrm>
            <a:off x="1041869" y="2302981"/>
            <a:ext cx="9655538" cy="1168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Amenizar</a:t>
            </a:r>
            <a:r>
              <a:rPr lang="en-US" sz="2600" b="0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 o </a:t>
            </a:r>
            <a:r>
              <a:rPr lang="en-US" sz="2600" b="0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efeito</a:t>
            </a:r>
            <a:r>
              <a:rPr lang="en-US" sz="2600" b="0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2600" b="0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cármico</a:t>
            </a:r>
            <a:r>
              <a:rPr lang="en-US" sz="2600" b="0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2600" b="0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significa</a:t>
            </a:r>
            <a:r>
              <a:rPr lang="en-US" sz="2600" b="0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2600" b="1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tornar</a:t>
            </a:r>
            <a:r>
              <a:rPr lang="en-US" sz="2600" b="1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 o </a:t>
            </a:r>
            <a:r>
              <a:rPr lang="en-US" sz="2600" b="1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carma</a:t>
            </a:r>
            <a:r>
              <a:rPr lang="en-US" sz="2600" b="1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2600" b="1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mais</a:t>
            </a:r>
            <a:r>
              <a:rPr lang="en-US" sz="2600" b="1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2600" b="1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leve</a:t>
            </a:r>
            <a:r>
              <a:rPr lang="en-US" sz="2600" b="1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2600" b="1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por</a:t>
            </a:r>
            <a:r>
              <a:rPr lang="en-US" sz="2600" b="1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2600" b="1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meio</a:t>
            </a:r>
            <a:r>
              <a:rPr lang="en-US" sz="2600" b="1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 de </a:t>
            </a:r>
            <a:r>
              <a:rPr lang="en-US" sz="2600" b="1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nossas</a:t>
            </a:r>
            <a:r>
              <a:rPr lang="en-US" sz="2600" b="1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2600" b="1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ações</a:t>
            </a:r>
            <a:r>
              <a:rPr lang="en-US" sz="2600" b="1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 para </a:t>
            </a:r>
            <a:r>
              <a:rPr lang="en-US" sz="2600" b="1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proteger</a:t>
            </a:r>
            <a:r>
              <a:rPr lang="en-US" sz="2600" b="1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 o Sutra do </a:t>
            </a:r>
            <a:r>
              <a:rPr lang="en-US" sz="2600" b="1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Lótus</a:t>
            </a:r>
            <a:r>
              <a:rPr lang="en-US" sz="2600" b="0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. </a:t>
            </a:r>
            <a:endParaRPr sz="2600" dirty="0">
              <a:latin typeface="+mj-lt"/>
            </a:endParaRPr>
          </a:p>
        </p:txBody>
      </p:sp>
      <p:sp>
        <p:nvSpPr>
          <p:cNvPr id="171" name="Google Shape;171;p20"/>
          <p:cNvSpPr/>
          <p:nvPr/>
        </p:nvSpPr>
        <p:spPr>
          <a:xfrm>
            <a:off x="15484470" y="2519541"/>
            <a:ext cx="429180" cy="556719"/>
          </a:xfrm>
          <a:custGeom>
            <a:avLst/>
            <a:gdLst/>
            <a:ahLst/>
            <a:cxnLst/>
            <a:rect l="l" t="t" r="r" b="b"/>
            <a:pathLst>
              <a:path w="429180" h="556719" extrusionOk="0">
                <a:moveTo>
                  <a:pt x="0" y="0"/>
                </a:moveTo>
                <a:lnTo>
                  <a:pt x="429179" y="0"/>
                </a:lnTo>
                <a:lnTo>
                  <a:pt x="429179" y="556719"/>
                </a:lnTo>
                <a:lnTo>
                  <a:pt x="0" y="5567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172" name="Google Shape;172;p20"/>
          <p:cNvSpPr/>
          <p:nvPr/>
        </p:nvSpPr>
        <p:spPr>
          <a:xfrm>
            <a:off x="12115886" y="607560"/>
            <a:ext cx="429180" cy="556719"/>
          </a:xfrm>
          <a:custGeom>
            <a:avLst/>
            <a:gdLst/>
            <a:ahLst/>
            <a:cxnLst/>
            <a:rect l="l" t="t" r="r" b="b"/>
            <a:pathLst>
              <a:path w="429180" h="556719" extrusionOk="0">
                <a:moveTo>
                  <a:pt x="0" y="0"/>
                </a:moveTo>
                <a:lnTo>
                  <a:pt x="429180" y="0"/>
                </a:lnTo>
                <a:lnTo>
                  <a:pt x="429180" y="556718"/>
                </a:lnTo>
                <a:lnTo>
                  <a:pt x="0" y="5567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173" name="Google Shape;173;p20"/>
          <p:cNvSpPr/>
          <p:nvPr/>
        </p:nvSpPr>
        <p:spPr>
          <a:xfrm flipH="1">
            <a:off x="17631648" y="460329"/>
            <a:ext cx="495859" cy="425591"/>
          </a:xfrm>
          <a:custGeom>
            <a:avLst/>
            <a:gdLst/>
            <a:ahLst/>
            <a:cxnLst/>
            <a:rect l="l" t="t" r="r" b="b"/>
            <a:pathLst>
              <a:path w="495859" h="425591" extrusionOk="0">
                <a:moveTo>
                  <a:pt x="495859" y="0"/>
                </a:moveTo>
                <a:lnTo>
                  <a:pt x="0" y="0"/>
                </a:lnTo>
                <a:lnTo>
                  <a:pt x="0" y="425590"/>
                </a:lnTo>
                <a:lnTo>
                  <a:pt x="495859" y="425590"/>
                </a:lnTo>
                <a:lnTo>
                  <a:pt x="495859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r="-174687" b="-317118"/>
            </a:stretch>
          </a:blip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174" name="Google Shape;174;p20"/>
          <p:cNvSpPr txBox="1"/>
          <p:nvPr/>
        </p:nvSpPr>
        <p:spPr>
          <a:xfrm>
            <a:off x="1041888" y="4192884"/>
            <a:ext cx="9835378" cy="4801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Ao </a:t>
            </a:r>
            <a:r>
              <a:rPr lang="en-US" sz="2600" b="0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nos</a:t>
            </a:r>
            <a:r>
              <a:rPr lang="en-US" sz="2600" b="0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2600" b="0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relacionarmos</a:t>
            </a:r>
            <a:r>
              <a:rPr lang="en-US" sz="2600" b="0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 com </a:t>
            </a:r>
            <a:r>
              <a:rPr lang="en-US" sz="2600" b="0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nossos</a:t>
            </a:r>
            <a:r>
              <a:rPr lang="en-US" sz="2600" b="0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2600" b="0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companheiros</a:t>
            </a:r>
            <a:r>
              <a:rPr lang="en-US" sz="2600" b="0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 de </a:t>
            </a:r>
            <a:r>
              <a:rPr lang="en-US" sz="2600" b="0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fé</a:t>
            </a:r>
            <a:r>
              <a:rPr lang="en-US" sz="2600" b="0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 — </a:t>
            </a:r>
            <a:r>
              <a:rPr lang="en-US" sz="2600" b="0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nossos</a:t>
            </a:r>
            <a:r>
              <a:rPr lang="en-US" sz="2600" b="0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 “bons amigos” —, </a:t>
            </a:r>
            <a:r>
              <a:rPr lang="en-US" sz="2600" b="0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desafiarmos</a:t>
            </a:r>
            <a:r>
              <a:rPr lang="en-US" sz="2600" b="0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 e </a:t>
            </a:r>
            <a:r>
              <a:rPr lang="en-US" sz="2600" b="0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vencermos</a:t>
            </a:r>
            <a:r>
              <a:rPr lang="en-US" sz="2600" b="0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2600" b="0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nossas</a:t>
            </a:r>
            <a:r>
              <a:rPr lang="en-US" sz="2600" b="0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2600" b="0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limitações</a:t>
            </a:r>
            <a:r>
              <a:rPr lang="en-US" sz="2600" b="0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 para </a:t>
            </a:r>
            <a:r>
              <a:rPr lang="en-US" sz="2600" b="0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conseguir</a:t>
            </a:r>
            <a:r>
              <a:rPr lang="en-US" sz="2600" b="0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2600" b="0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participar</a:t>
            </a:r>
            <a:r>
              <a:rPr lang="en-US" sz="2600" b="0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 de </a:t>
            </a:r>
            <a:r>
              <a:rPr lang="en-US" sz="2600" b="0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uma</a:t>
            </a:r>
            <a:r>
              <a:rPr lang="en-US" sz="2600" b="0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2600" b="0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atividade</a:t>
            </a:r>
            <a:r>
              <a:rPr lang="en-US" sz="2600" b="0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, </a:t>
            </a:r>
            <a:r>
              <a:rPr lang="en-US" sz="2600" b="0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preparar</a:t>
            </a:r>
            <a:r>
              <a:rPr lang="en-US" sz="2600" b="0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2600" b="0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ou</a:t>
            </a:r>
            <a:r>
              <a:rPr lang="en-US" sz="2600" b="0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2600" b="0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apresentar</a:t>
            </a:r>
            <a:r>
              <a:rPr lang="en-US" sz="2600" b="0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2600" b="0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algum</a:t>
            </a:r>
            <a:r>
              <a:rPr lang="en-US" sz="2600" b="0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 item </a:t>
            </a:r>
            <a:r>
              <a:rPr lang="en-US" sz="2600" b="0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numa</a:t>
            </a:r>
            <a:r>
              <a:rPr lang="en-US" sz="2600" b="0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2600" b="0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reunião</a:t>
            </a:r>
            <a:r>
              <a:rPr lang="en-US" sz="2600" b="0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, </a:t>
            </a:r>
            <a:r>
              <a:rPr lang="en-US" sz="2600" b="0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encarar</a:t>
            </a:r>
            <a:r>
              <a:rPr lang="en-US" sz="2600" b="0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2600" b="0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aquele</a:t>
            </a:r>
            <a:r>
              <a:rPr lang="en-US" sz="2600" b="0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2600" b="0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frio</a:t>
            </a:r>
            <a:r>
              <a:rPr lang="en-US" sz="2600" b="0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2600" b="0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na</a:t>
            </a:r>
            <a:r>
              <a:rPr lang="en-US" sz="2600" b="0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2600" b="0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barriga</a:t>
            </a:r>
            <a:r>
              <a:rPr lang="en-US" sz="2600" b="0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 de </a:t>
            </a:r>
            <a:r>
              <a:rPr lang="en-US" sz="2600" b="0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fazer</a:t>
            </a:r>
            <a:r>
              <a:rPr lang="en-US" sz="2600" b="0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2600" b="0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uma</a:t>
            </a:r>
            <a:r>
              <a:rPr lang="en-US" sz="2600" b="0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2600" b="0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visita</a:t>
            </a:r>
            <a:r>
              <a:rPr lang="en-US" sz="2600" b="0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 a um </a:t>
            </a:r>
            <a:r>
              <a:rPr lang="en-US" sz="2600" b="0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membro</a:t>
            </a:r>
            <a:r>
              <a:rPr lang="en-US" sz="2600" b="0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 que </a:t>
            </a:r>
            <a:r>
              <a:rPr lang="en-US" sz="2600" b="0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está</a:t>
            </a:r>
            <a:r>
              <a:rPr lang="en-US" sz="2600" b="0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2600" b="0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passando</a:t>
            </a:r>
            <a:r>
              <a:rPr lang="en-US" sz="2600" b="0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2600" b="0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por</a:t>
            </a:r>
            <a:r>
              <a:rPr lang="en-US" sz="2600" b="0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2600" b="0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dificuldades</a:t>
            </a:r>
            <a:r>
              <a:rPr lang="en-US" sz="2600" b="0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2600" b="0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ou</a:t>
            </a:r>
            <a:r>
              <a:rPr lang="en-US" sz="2600" b="0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2600" b="0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conversar</a:t>
            </a:r>
            <a:r>
              <a:rPr lang="en-US" sz="2600" b="0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 com </a:t>
            </a:r>
            <a:r>
              <a:rPr lang="en-US" sz="2600" b="0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alguém</a:t>
            </a:r>
            <a:r>
              <a:rPr lang="en-US" sz="2600" b="0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2600" b="0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sobre</a:t>
            </a:r>
            <a:r>
              <a:rPr lang="en-US" sz="2600" b="0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 o </a:t>
            </a:r>
            <a:r>
              <a:rPr lang="en-US" sz="2600" b="0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budismo</a:t>
            </a:r>
            <a:r>
              <a:rPr lang="en-US" sz="2600" b="0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, </a:t>
            </a:r>
            <a:r>
              <a:rPr lang="en-US" sz="2600" b="0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sem</a:t>
            </a:r>
            <a:r>
              <a:rPr lang="en-US" sz="2600" b="0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2600" b="0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perceber</a:t>
            </a:r>
            <a:r>
              <a:rPr lang="en-US" sz="2600" b="0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, </a:t>
            </a:r>
            <a:r>
              <a:rPr lang="en-US" sz="2600" b="0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vamos</a:t>
            </a:r>
            <a:r>
              <a:rPr lang="en-US" sz="2600" b="0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, </a:t>
            </a:r>
            <a:r>
              <a:rPr lang="en-US" sz="2600" b="0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aos</a:t>
            </a:r>
            <a:r>
              <a:rPr lang="en-US" sz="2600" b="0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2600" b="0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poucos</a:t>
            </a:r>
            <a:r>
              <a:rPr lang="en-US" sz="2600" b="0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, </a:t>
            </a:r>
            <a:r>
              <a:rPr lang="en-US" sz="2600" b="0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nos</a:t>
            </a:r>
            <a:r>
              <a:rPr lang="en-US" sz="2600" b="0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2600" b="0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fortalecendo</a:t>
            </a:r>
            <a:r>
              <a:rPr lang="en-US" sz="2600" b="0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. </a:t>
            </a:r>
            <a:r>
              <a:rPr lang="en-US" sz="2600" b="1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Passamos</a:t>
            </a:r>
            <a:r>
              <a:rPr lang="en-US" sz="2600" b="1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 a </a:t>
            </a:r>
            <a:r>
              <a:rPr lang="en-US" sz="2600" b="1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enxergar</a:t>
            </a:r>
            <a:r>
              <a:rPr lang="en-US" sz="2600" b="1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 a </a:t>
            </a:r>
            <a:r>
              <a:rPr lang="en-US" sz="2600" b="1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vida</a:t>
            </a:r>
            <a:r>
              <a:rPr lang="en-US" sz="2600" b="1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 de um </a:t>
            </a:r>
            <a:r>
              <a:rPr lang="en-US" sz="2600" b="1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ponto</a:t>
            </a:r>
            <a:r>
              <a:rPr lang="en-US" sz="2600" b="1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 de vista </a:t>
            </a:r>
            <a:r>
              <a:rPr lang="en-US" sz="2600" b="1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mais</a:t>
            </a:r>
            <a:r>
              <a:rPr lang="en-US" sz="2600" b="1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2600" b="1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amplo</a:t>
            </a:r>
            <a:r>
              <a:rPr lang="en-US" sz="2600" b="1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, e as </a:t>
            </a:r>
            <a:r>
              <a:rPr lang="en-US" sz="2600" b="1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questões</a:t>
            </a:r>
            <a:r>
              <a:rPr lang="en-US" sz="2600" b="1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 que antes </a:t>
            </a:r>
            <a:r>
              <a:rPr lang="en-US" sz="2600" b="1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nos</a:t>
            </a:r>
            <a:r>
              <a:rPr lang="en-US" sz="2600" b="1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2600" b="1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amedrontavam</a:t>
            </a:r>
            <a:r>
              <a:rPr lang="en-US" sz="2600" b="1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2600" b="1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já</a:t>
            </a:r>
            <a:r>
              <a:rPr lang="en-US" sz="2600" b="1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2600" b="1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não</a:t>
            </a:r>
            <a:r>
              <a:rPr lang="en-US" sz="2600" b="1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2600" b="1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têm</a:t>
            </a:r>
            <a:r>
              <a:rPr lang="en-US" sz="2600" b="1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2600" b="1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mais</a:t>
            </a:r>
            <a:r>
              <a:rPr lang="en-US" sz="2600" b="1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 o </a:t>
            </a:r>
            <a:r>
              <a:rPr lang="en-US" sz="2600" b="1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efeito</a:t>
            </a:r>
            <a:r>
              <a:rPr lang="en-US" sz="2600" b="1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 que </a:t>
            </a:r>
            <a:r>
              <a:rPr lang="en-US" sz="2600" b="1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tinham</a:t>
            </a:r>
            <a:r>
              <a:rPr lang="en-US" sz="2600" b="1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2600" b="1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sobre</a:t>
            </a:r>
            <a:r>
              <a:rPr lang="en-US" sz="2600" b="1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2600" b="1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nós</a:t>
            </a:r>
            <a:r>
              <a:rPr lang="en-US" sz="2600" b="1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.</a:t>
            </a:r>
            <a:r>
              <a:rPr lang="en-US" sz="2600" b="0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 Sem </a:t>
            </a:r>
            <a:r>
              <a:rPr lang="en-US" sz="2600" b="0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perceber</a:t>
            </a:r>
            <a:r>
              <a:rPr lang="en-US" sz="2600" b="0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, </a:t>
            </a:r>
            <a:r>
              <a:rPr lang="en-US" sz="2600" b="0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vamos</a:t>
            </a:r>
            <a:r>
              <a:rPr lang="en-US" sz="2600" b="0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2600" b="0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transformando</a:t>
            </a:r>
            <a:r>
              <a:rPr lang="en-US" sz="2600" b="0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2600" b="0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nosso</a:t>
            </a:r>
            <a:r>
              <a:rPr lang="en-US" sz="2600" b="0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2600" b="0" i="0" u="none" strike="noStrike" cap="none" dirty="0" err="1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carma</a:t>
            </a:r>
            <a:r>
              <a:rPr lang="en-US" sz="2600" b="0" i="0" u="none" strike="noStrike" cap="none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.</a:t>
            </a:r>
            <a:endParaRPr sz="2600" dirty="0">
              <a:latin typeface="+mj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3834FDC6-A39D-EE1F-A751-F9F3AF80E265}"/>
              </a:ext>
            </a:extLst>
          </p:cNvPr>
          <p:cNvSpPr/>
          <p:nvPr/>
        </p:nvSpPr>
        <p:spPr>
          <a:xfrm>
            <a:off x="1856896" y="4234909"/>
            <a:ext cx="14574207" cy="5032916"/>
          </a:xfrm>
          <a:prstGeom prst="roundRect">
            <a:avLst>
              <a:gd name="adj" fmla="val 9275"/>
            </a:avLst>
          </a:prstGeom>
          <a:solidFill>
            <a:srgbClr val="7A569F"/>
          </a:solidFill>
          <a:ln w="76200">
            <a:solidFill>
              <a:srgbClr val="7A569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273"/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CBE7E078-E234-BF33-A484-8E9D5DE44BB2}"/>
              </a:ext>
            </a:extLst>
          </p:cNvPr>
          <p:cNvSpPr/>
          <p:nvPr/>
        </p:nvSpPr>
        <p:spPr>
          <a:xfrm>
            <a:off x="1617674" y="4009853"/>
            <a:ext cx="14574207" cy="5032916"/>
          </a:xfrm>
          <a:prstGeom prst="roundRect">
            <a:avLst>
              <a:gd name="adj" fmla="val 9275"/>
            </a:avLst>
          </a:prstGeom>
          <a:solidFill>
            <a:schemeClr val="bg1"/>
          </a:solidFill>
          <a:ln w="76200">
            <a:solidFill>
              <a:srgbClr val="7A569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273"/>
          </a:p>
        </p:txBody>
      </p:sp>
      <p:sp>
        <p:nvSpPr>
          <p:cNvPr id="180" name="Google Shape;180;p21"/>
          <p:cNvSpPr txBox="1"/>
          <p:nvPr/>
        </p:nvSpPr>
        <p:spPr>
          <a:xfrm>
            <a:off x="2103927" y="1318602"/>
            <a:ext cx="9655538" cy="81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84" b="1" i="0" u="none" strike="noStrike" cap="none" dirty="0" err="1">
                <a:solidFill>
                  <a:srgbClr val="7A569F"/>
                </a:solidFill>
                <a:latin typeface="+mj-lt"/>
                <a:ea typeface="Poppins"/>
                <a:cs typeface="Poppins"/>
                <a:sym typeface="Poppins"/>
              </a:rPr>
              <a:t>Transformar</a:t>
            </a:r>
            <a:r>
              <a:rPr lang="en-US" sz="4584" b="1" i="0" u="none" strike="noStrike" cap="none" dirty="0">
                <a:solidFill>
                  <a:srgbClr val="7A569F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4584" b="1" i="0" u="none" strike="noStrike" cap="none" dirty="0" err="1">
                <a:solidFill>
                  <a:srgbClr val="7A569F"/>
                </a:solidFill>
                <a:latin typeface="+mj-lt"/>
                <a:ea typeface="Poppins"/>
                <a:cs typeface="Poppins"/>
                <a:sym typeface="Poppins"/>
              </a:rPr>
              <a:t>carma</a:t>
            </a:r>
            <a:r>
              <a:rPr lang="en-US" sz="4584" b="1" i="0" u="none" strike="noStrike" cap="none" dirty="0">
                <a:solidFill>
                  <a:srgbClr val="7A569F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4584" b="1" i="0" u="none" strike="noStrike" cap="none" dirty="0" err="1">
                <a:solidFill>
                  <a:srgbClr val="7A569F"/>
                </a:solidFill>
                <a:latin typeface="+mj-lt"/>
                <a:ea typeface="Poppins"/>
                <a:cs typeface="Poppins"/>
                <a:sym typeface="Poppins"/>
              </a:rPr>
              <a:t>em</a:t>
            </a:r>
            <a:r>
              <a:rPr lang="en-US" sz="4584" b="1" i="0" u="none" strike="noStrike" cap="none" dirty="0">
                <a:solidFill>
                  <a:srgbClr val="7A569F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4584" b="1" i="0" u="none" strike="noStrike" cap="none" dirty="0" err="1">
                <a:solidFill>
                  <a:srgbClr val="7A569F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missão</a:t>
            </a:r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185" name="Google Shape;185;p21"/>
          <p:cNvSpPr txBox="1"/>
          <p:nvPr/>
        </p:nvSpPr>
        <p:spPr>
          <a:xfrm>
            <a:off x="2142269" y="4365719"/>
            <a:ext cx="13592798" cy="432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Tal </a:t>
            </a:r>
            <a:r>
              <a:rPr lang="en-US" sz="2600" b="0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princípio</a:t>
            </a:r>
            <a:r>
              <a:rPr lang="en-US" sz="2600" b="0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2600" b="0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retrata</a:t>
            </a:r>
            <a:r>
              <a:rPr lang="en-US" sz="2600" b="0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 a </a:t>
            </a:r>
            <a:r>
              <a:rPr lang="en-US" sz="2600" b="0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ação</a:t>
            </a:r>
            <a:r>
              <a:rPr lang="en-US" sz="2600" b="0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 dos </a:t>
            </a:r>
            <a:r>
              <a:rPr lang="en-US" sz="2600" b="0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bodisatvas</a:t>
            </a:r>
            <a:r>
              <a:rPr lang="en-US" sz="2600" b="0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 da terra, que </a:t>
            </a:r>
            <a:r>
              <a:rPr lang="en-US" sz="2600" b="0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escolheram</a:t>
            </a:r>
            <a:r>
              <a:rPr lang="en-US" sz="2600" b="0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2600" b="0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nascer</a:t>
            </a:r>
            <a:r>
              <a:rPr lang="en-US" sz="2600" b="0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2600" b="0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numa</a:t>
            </a:r>
            <a:r>
              <a:rPr lang="en-US" sz="2600" b="0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2600" b="0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época</a:t>
            </a:r>
            <a:r>
              <a:rPr lang="en-US" sz="2600" b="0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2600" b="0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corrupta</a:t>
            </a:r>
            <a:r>
              <a:rPr lang="en-US" sz="2600" b="0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 e </a:t>
            </a:r>
            <a:r>
              <a:rPr lang="en-US" sz="2600" b="0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maléfica</a:t>
            </a:r>
            <a:r>
              <a:rPr lang="en-US" sz="2600" b="0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, </a:t>
            </a:r>
            <a:r>
              <a:rPr lang="en-US" sz="2600" b="0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fazendo</a:t>
            </a:r>
            <a:r>
              <a:rPr lang="en-US" sz="2600" b="0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2600" b="0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seu</a:t>
            </a:r>
            <a:r>
              <a:rPr lang="en-US" sz="2600" b="0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2600" b="0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advento</a:t>
            </a:r>
            <a:r>
              <a:rPr lang="en-US" sz="2600" b="0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2600" b="0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na</a:t>
            </a:r>
            <a:r>
              <a:rPr lang="en-US" sz="2600" b="0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2600" b="0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turbulenta</a:t>
            </a:r>
            <a:r>
              <a:rPr lang="en-US" sz="2600" b="0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 era dos </a:t>
            </a:r>
            <a:r>
              <a:rPr lang="en-US" sz="2600" b="0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Últimos</a:t>
            </a:r>
            <a:r>
              <a:rPr lang="en-US" sz="2600" b="0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 Dias da Lei </a:t>
            </a:r>
            <a:r>
              <a:rPr lang="en-US" sz="2600" b="0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por</a:t>
            </a:r>
            <a:r>
              <a:rPr lang="en-US" sz="2600" b="0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 livre e </a:t>
            </a:r>
            <a:r>
              <a:rPr lang="en-US" sz="2600" b="0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espontânea</a:t>
            </a:r>
            <a:r>
              <a:rPr lang="en-US" sz="2600" b="0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2600" b="0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vontade</a:t>
            </a:r>
            <a:r>
              <a:rPr lang="en-US" sz="2600" b="0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. Em </a:t>
            </a:r>
            <a:r>
              <a:rPr lang="en-US" sz="2600" b="0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vez</a:t>
            </a:r>
            <a:r>
              <a:rPr lang="en-US" sz="2600" b="0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 de </a:t>
            </a:r>
            <a:r>
              <a:rPr lang="en-US" sz="2600" b="0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simplesmente</a:t>
            </a:r>
            <a:r>
              <a:rPr lang="en-US" sz="2600" b="0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2600" b="0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considerar</a:t>
            </a:r>
            <a:r>
              <a:rPr lang="en-US" sz="2600" b="0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2600" b="0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seus</a:t>
            </a:r>
            <a:r>
              <a:rPr lang="en-US" sz="2600" b="0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2600" b="0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sofrimentos</a:t>
            </a:r>
            <a:r>
              <a:rPr lang="en-US" sz="2600" b="0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 algo </a:t>
            </a:r>
            <a:r>
              <a:rPr lang="en-US" sz="2600" b="0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consequente</a:t>
            </a:r>
            <a:r>
              <a:rPr lang="en-US" sz="2600" b="0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 do </a:t>
            </a:r>
            <a:r>
              <a:rPr lang="en-US" sz="2600" b="0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carma</a:t>
            </a:r>
            <a:r>
              <a:rPr lang="en-US" sz="2600" b="0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2600" b="0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negativo</a:t>
            </a:r>
            <a:r>
              <a:rPr lang="en-US" sz="2600" b="0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, </a:t>
            </a:r>
            <a:r>
              <a:rPr lang="en-US" sz="2600" b="1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eles</a:t>
            </a:r>
            <a:r>
              <a:rPr lang="en-US" sz="2600" b="1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2600" b="1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os</a:t>
            </a:r>
            <a:r>
              <a:rPr lang="en-US" sz="2600" b="1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2600" b="1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acatam</a:t>
            </a:r>
            <a:r>
              <a:rPr lang="en-US" sz="2600" b="1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2600" b="1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como</a:t>
            </a:r>
            <a:r>
              <a:rPr lang="en-US" sz="2600" b="1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2600" b="1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problemas</a:t>
            </a:r>
            <a:r>
              <a:rPr lang="en-US" sz="2600" b="1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 que </a:t>
            </a:r>
            <a:r>
              <a:rPr lang="en-US" sz="2600" b="1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acolheram</a:t>
            </a:r>
            <a:r>
              <a:rPr lang="en-US" sz="2600" b="1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2600" b="1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voluntariamente</a:t>
            </a:r>
            <a:r>
              <a:rPr lang="en-US" sz="2600" b="1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 para </a:t>
            </a:r>
            <a:r>
              <a:rPr lang="en-US" sz="2600" b="1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cumprir</a:t>
            </a:r>
            <a:r>
              <a:rPr lang="en-US" sz="2600" b="1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2600" b="1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sua</a:t>
            </a:r>
            <a:r>
              <a:rPr lang="en-US" sz="2600" b="1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2600" b="1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missão</a:t>
            </a:r>
            <a:r>
              <a:rPr lang="en-US" sz="2600" b="1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, </a:t>
            </a:r>
            <a:r>
              <a:rPr lang="en-US" sz="2600" b="1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como</a:t>
            </a:r>
            <a:r>
              <a:rPr lang="en-US" sz="2600" b="1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2600" b="1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desafios</a:t>
            </a:r>
            <a:r>
              <a:rPr lang="en-US" sz="2600" b="1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 que </a:t>
            </a:r>
            <a:r>
              <a:rPr lang="en-US" sz="2600" b="1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juraram</a:t>
            </a:r>
            <a:r>
              <a:rPr lang="en-US" sz="2600" b="1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2600" b="1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ultrapassar</a:t>
            </a:r>
            <a:r>
              <a:rPr lang="en-US" sz="2600" b="1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 com a </a:t>
            </a:r>
            <a:r>
              <a:rPr lang="en-US" sz="2600" b="1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prática</a:t>
            </a:r>
            <a:r>
              <a:rPr lang="en-US" sz="2600" b="1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2600" b="1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budista</a:t>
            </a:r>
            <a:r>
              <a:rPr lang="en-US" sz="2600" b="0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. O </a:t>
            </a:r>
            <a:r>
              <a:rPr lang="en-US" sz="2600" b="0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ensinamento</a:t>
            </a:r>
            <a:r>
              <a:rPr lang="en-US" sz="2600" b="0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2600" b="0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sobre</a:t>
            </a:r>
            <a:r>
              <a:rPr lang="en-US" sz="2600" b="0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 “</a:t>
            </a:r>
            <a:r>
              <a:rPr lang="en-US" sz="2600" b="0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carma</a:t>
            </a:r>
            <a:r>
              <a:rPr lang="en-US" sz="2600" b="0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2600" b="0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adotado</a:t>
            </a:r>
            <a:r>
              <a:rPr lang="en-US" sz="2600" b="0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2600" b="0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pelo</a:t>
            </a:r>
            <a:r>
              <a:rPr lang="en-US" sz="2600" b="0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2600" b="0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desejo</a:t>
            </a:r>
            <a:r>
              <a:rPr lang="en-US" sz="2600" b="0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2600" b="0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próprio</a:t>
            </a:r>
            <a:r>
              <a:rPr lang="en-US" sz="2600" b="0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” </a:t>
            </a:r>
            <a:r>
              <a:rPr lang="en-US" sz="2600" b="0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assinala</a:t>
            </a:r>
            <a:r>
              <a:rPr lang="en-US" sz="2600" b="0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2600" b="0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uma</a:t>
            </a:r>
            <a:r>
              <a:rPr lang="en-US" sz="2600" b="0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2600" b="0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importante</a:t>
            </a:r>
            <a:r>
              <a:rPr lang="en-US" sz="2600" b="0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2600" b="1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transformação</a:t>
            </a:r>
            <a:r>
              <a:rPr lang="en-US" sz="2600" b="1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2600" b="1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em</a:t>
            </a:r>
            <a:r>
              <a:rPr lang="en-US" sz="2600" b="1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2600" b="1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nosso</a:t>
            </a:r>
            <a:r>
              <a:rPr lang="en-US" sz="2600" b="1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2600" b="1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estado</a:t>
            </a:r>
            <a:r>
              <a:rPr lang="en-US" sz="2600" b="1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 de </a:t>
            </a:r>
            <a:r>
              <a:rPr lang="en-US" sz="2600" b="1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espírito</a:t>
            </a:r>
            <a:r>
              <a:rPr lang="en-US" sz="2600" b="1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, </a:t>
            </a:r>
            <a:r>
              <a:rPr lang="en-US" sz="2600" b="1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na</a:t>
            </a:r>
            <a:r>
              <a:rPr lang="en-US" sz="2600" b="1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2600" b="1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postura</a:t>
            </a:r>
            <a:r>
              <a:rPr lang="en-US" sz="2600" b="1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2600" b="1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em</a:t>
            </a:r>
            <a:r>
              <a:rPr lang="en-US" sz="2600" b="1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2600" b="1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relação</a:t>
            </a:r>
            <a:r>
              <a:rPr lang="en-US" sz="2600" b="1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 à </a:t>
            </a:r>
            <a:r>
              <a:rPr lang="en-US" sz="2600" b="1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vida</a:t>
            </a:r>
            <a:r>
              <a:rPr lang="en-US" sz="2600" b="1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2600" b="1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profundamente</a:t>
            </a:r>
            <a:r>
              <a:rPr lang="en-US" sz="2600" b="1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2600" b="1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arraigada</a:t>
            </a:r>
            <a:r>
              <a:rPr lang="en-US" sz="2600" b="1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2600" b="1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dentro</a:t>
            </a:r>
            <a:r>
              <a:rPr lang="en-US" sz="2600" b="1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 de </a:t>
            </a:r>
            <a:r>
              <a:rPr lang="en-US" sz="2600" b="1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nós</a:t>
            </a:r>
            <a:r>
              <a:rPr lang="en-US" sz="2600" b="0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. </a:t>
            </a:r>
            <a:r>
              <a:rPr lang="en-US" sz="2600" b="0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Viver</a:t>
            </a:r>
            <a:r>
              <a:rPr lang="en-US" sz="2600" b="0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 com a </a:t>
            </a:r>
            <a:r>
              <a:rPr lang="en-US" sz="2600" b="0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decisão</a:t>
            </a:r>
            <a:r>
              <a:rPr lang="en-US" sz="2600" b="0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 de </a:t>
            </a:r>
            <a:r>
              <a:rPr lang="en-US" sz="2600" b="0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transformar</a:t>
            </a:r>
            <a:r>
              <a:rPr lang="en-US" sz="2600" b="0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2600" b="0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destino</a:t>
            </a:r>
            <a:r>
              <a:rPr lang="en-US" sz="2600" b="0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2600" b="0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em</a:t>
            </a:r>
            <a:r>
              <a:rPr lang="en-US" sz="2600" b="0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2600" b="0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missão</a:t>
            </a:r>
            <a:r>
              <a:rPr lang="en-US" sz="2600" b="0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2600" b="0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compreende</a:t>
            </a:r>
            <a:r>
              <a:rPr lang="en-US" sz="2600" b="0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 a </a:t>
            </a:r>
            <a:r>
              <a:rPr lang="en-US" sz="2600" b="0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essência</a:t>
            </a:r>
            <a:r>
              <a:rPr lang="en-US" sz="2600" b="0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 do </a:t>
            </a:r>
            <a:r>
              <a:rPr lang="en-US" sz="2600" b="0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princípio</a:t>
            </a:r>
            <a:r>
              <a:rPr lang="en-US" sz="2600" b="0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 da “</a:t>
            </a:r>
            <a:r>
              <a:rPr lang="en-US" sz="2600" b="0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transformação</a:t>
            </a:r>
            <a:r>
              <a:rPr lang="en-US" sz="2600" b="0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 do </a:t>
            </a:r>
            <a:r>
              <a:rPr lang="en-US" sz="2600" b="0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destino</a:t>
            </a:r>
            <a:r>
              <a:rPr lang="en-US" sz="2600" b="0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”.</a:t>
            </a:r>
            <a:endParaRPr sz="2600" dirty="0">
              <a:latin typeface="+mj-lt"/>
            </a:endParaRPr>
          </a:p>
        </p:txBody>
      </p:sp>
      <p:sp>
        <p:nvSpPr>
          <p:cNvPr id="186" name="Google Shape;186;p21"/>
          <p:cNvSpPr txBox="1"/>
          <p:nvPr/>
        </p:nvSpPr>
        <p:spPr>
          <a:xfrm>
            <a:off x="2103927" y="2356353"/>
            <a:ext cx="13601700" cy="1168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O outro </a:t>
            </a:r>
            <a:r>
              <a:rPr lang="en-US" sz="2600" b="0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princípio</a:t>
            </a:r>
            <a:r>
              <a:rPr lang="en-US" sz="2600" b="0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 para a </a:t>
            </a:r>
            <a:r>
              <a:rPr lang="en-US" sz="2600" b="0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transformação</a:t>
            </a:r>
            <a:r>
              <a:rPr lang="en-US" sz="2600" b="0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 do </a:t>
            </a:r>
            <a:r>
              <a:rPr lang="en-US" sz="2600" b="0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carma</a:t>
            </a:r>
            <a:r>
              <a:rPr lang="en-US" sz="2600" b="0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, “</a:t>
            </a:r>
            <a:r>
              <a:rPr lang="en-US" sz="2600" b="0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transformar</a:t>
            </a:r>
            <a:r>
              <a:rPr lang="en-US" sz="2600" b="0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2600" b="0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carma</a:t>
            </a:r>
            <a:r>
              <a:rPr lang="en-US" sz="2600" b="0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2600" b="0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em</a:t>
            </a:r>
            <a:r>
              <a:rPr lang="en-US" sz="2600" b="0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2600" b="0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missão</a:t>
            </a:r>
            <a:r>
              <a:rPr lang="en-US" sz="2600" b="0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”, </a:t>
            </a:r>
            <a:r>
              <a:rPr lang="en-US" sz="2600" b="1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também</a:t>
            </a:r>
            <a:r>
              <a:rPr lang="en-US" sz="2600" b="1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 é </a:t>
            </a:r>
            <a:r>
              <a:rPr lang="en-US" sz="2600" b="1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chamado</a:t>
            </a:r>
            <a:r>
              <a:rPr lang="en-US" sz="2600" b="1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 “</a:t>
            </a:r>
            <a:r>
              <a:rPr lang="en-US" sz="2600" b="1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carma</a:t>
            </a:r>
            <a:r>
              <a:rPr lang="en-US" sz="2600" b="1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2600" b="1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adotado</a:t>
            </a:r>
            <a:r>
              <a:rPr lang="en-US" sz="2600" b="1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2600" b="1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pelo</a:t>
            </a:r>
            <a:r>
              <a:rPr lang="en-US" sz="2600" b="1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2600" b="1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desejo</a:t>
            </a:r>
            <a:r>
              <a:rPr lang="en-US" sz="2600" b="1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2600" b="1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próprio</a:t>
            </a:r>
            <a:r>
              <a:rPr lang="en-US" sz="2600" b="1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”</a:t>
            </a:r>
            <a:r>
              <a:rPr lang="en-US" sz="2600" b="0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. </a:t>
            </a:r>
            <a:r>
              <a:rPr lang="en-US" sz="2600" b="0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Sobre</a:t>
            </a:r>
            <a:r>
              <a:rPr lang="en-US" sz="2600" b="0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2600" b="0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ele</a:t>
            </a:r>
            <a:r>
              <a:rPr lang="en-US" sz="2600" b="0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, o </a:t>
            </a:r>
            <a:r>
              <a:rPr lang="en-US" sz="2600" b="0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presidente</a:t>
            </a:r>
            <a:r>
              <a:rPr lang="en-US" sz="2600" b="0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 Ikeda </a:t>
            </a:r>
            <a:r>
              <a:rPr lang="en-US" sz="2600" b="0" i="0" u="none" strike="noStrike" cap="none" dirty="0" err="1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diz</a:t>
            </a:r>
            <a:r>
              <a:rPr lang="en-US" sz="2600" b="0" i="0" u="none" strike="noStrike" cap="none" dirty="0">
                <a:solidFill>
                  <a:srgbClr val="545454"/>
                </a:solidFill>
                <a:latin typeface="+mj-lt"/>
                <a:ea typeface="Poppins"/>
                <a:cs typeface="Poppins"/>
                <a:sym typeface="Poppins"/>
              </a:rPr>
              <a:t>:</a:t>
            </a:r>
            <a:endParaRPr sz="2600" dirty="0">
              <a:latin typeface="+mj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a51d823-ecee-427c-8e2a-5d65c51c86e3" xsi:nil="true"/>
    <lcf76f155ced4ddcb4097134ff3c332f xmlns="54ae7e5c-a61a-42c8-9fdc-f5c2023a634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79974DC7E08114488D039B0F1F4C4A4" ma:contentTypeVersion="13" ma:contentTypeDescription="Crie um novo documento." ma:contentTypeScope="" ma:versionID="3a7985c91546e80630e5afb39a84146e">
  <xsd:schema xmlns:xsd="http://www.w3.org/2001/XMLSchema" xmlns:xs="http://www.w3.org/2001/XMLSchema" xmlns:p="http://schemas.microsoft.com/office/2006/metadata/properties" xmlns:ns2="54ae7e5c-a61a-42c8-9fdc-f5c2023a634f" xmlns:ns3="da51d823-ecee-427c-8e2a-5d65c51c86e3" targetNamespace="http://schemas.microsoft.com/office/2006/metadata/properties" ma:root="true" ma:fieldsID="1ec630619cb441c53756f5dfe8fd9387" ns2:_="" ns3:_="">
    <xsd:import namespace="54ae7e5c-a61a-42c8-9fdc-f5c2023a634f"/>
    <xsd:import namespace="da51d823-ecee-427c-8e2a-5d65c51c86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ae7e5c-a61a-42c8-9fdc-f5c2023a63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Marcações de imagem" ma:readOnly="false" ma:fieldId="{5cf76f15-5ced-4ddc-b409-7134ff3c332f}" ma:taxonomyMulti="true" ma:sspId="8463a014-29c6-4df7-a873-2e429c0732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51d823-ecee-427c-8e2a-5d65c51c86e3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199920ad-baf7-4b45-8fae-66a026dc2ee4}" ma:internalName="TaxCatchAll" ma:showField="CatchAllData" ma:web="da51d823-ecee-427c-8e2a-5d65c51c86e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53B888-B4C5-4AC3-BDBE-C578D2C0B85D}">
  <ds:schemaRefs>
    <ds:schemaRef ds:uri="http://schemas.microsoft.com/office/2006/metadata/properties"/>
    <ds:schemaRef ds:uri="http://schemas.microsoft.com/office/infopath/2007/PartnerControls"/>
    <ds:schemaRef ds:uri="da51d823-ecee-427c-8e2a-5d65c51c86e3"/>
    <ds:schemaRef ds:uri="54ae7e5c-a61a-42c8-9fdc-f5c2023a634f"/>
  </ds:schemaRefs>
</ds:datastoreItem>
</file>

<file path=customXml/itemProps2.xml><?xml version="1.0" encoding="utf-8"?>
<ds:datastoreItem xmlns:ds="http://schemas.openxmlformats.org/officeDocument/2006/customXml" ds:itemID="{D42B3707-198B-45ED-855A-0E84F8A031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ae7e5c-a61a-42c8-9fdc-f5c2023a634f"/>
    <ds:schemaRef ds:uri="da51d823-ecee-427c-8e2a-5d65c51c86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EBBF998-3BBB-45C5-BA25-F84B09CAE4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1218</Words>
  <Application>Microsoft Office PowerPoint</Application>
  <PresentationFormat>Personalizar</PresentationFormat>
  <Paragraphs>58</Paragraphs>
  <Slides>17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Anry Leal</cp:lastModifiedBy>
  <cp:revision>5</cp:revision>
  <dcterms:modified xsi:type="dcterms:W3CDTF">2024-11-28T20:14:10Z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0x010100779974DC7E08114488D039B0F1F4C4A4</vt:lpwstr>
  </property>
  <property fmtid="{D5CDD505-2E9C-101B-9397-08002B2CF9AE}" pid="3" name="MediaServiceImageTags">
    <vt:lpwstr/>
  </property>
</Properties>
</file>