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67" r:id="rId7"/>
    <p:sldId id="269" r:id="rId8"/>
    <p:sldId id="277" r:id="rId9"/>
    <p:sldId id="272" r:id="rId10"/>
    <p:sldId id="278" r:id="rId11"/>
    <p:sldId id="274" r:id="rId12"/>
    <p:sldId id="268" r:id="rId13"/>
    <p:sldId id="260" r:id="rId14"/>
    <p:sldId id="261" r:id="rId15"/>
    <p:sldId id="262" r:id="rId16"/>
    <p:sldId id="276" r:id="rId17"/>
    <p:sldId id="263" r:id="rId18"/>
    <p:sldId id="266" r:id="rId19"/>
  </p:sldIdLst>
  <p:sldSz cx="18288000" cy="10287000"/>
  <p:notesSz cx="6858000" cy="9144000"/>
  <p:embeddedFontLst>
    <p:embeddedFont>
      <p:font typeface="Poppins Bold Italic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5435"/>
    <a:srgbClr val="D58D53"/>
    <a:srgbClr val="FDCB61"/>
    <a:srgbClr val="95472D"/>
    <a:srgbClr val="B85A9E"/>
    <a:srgbClr val="B777B2"/>
    <a:srgbClr val="CDA1CA"/>
    <a:srgbClr val="F8C7DE"/>
    <a:srgbClr val="9A4B83"/>
    <a:srgbClr val="F17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A482A-16B4-0D7A-3A6A-B76ED9D156F1}" v="54" dt="2025-05-30T12:21:31.243"/>
    <p1510:client id="{D9E1F538-64A3-58A0-D966-CA19AB196D4D}" v="22" dt="2025-05-29T21:56:47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4" autoAdjust="0"/>
    <p:restoredTop sz="94622" autoAdjust="0"/>
  </p:normalViewPr>
  <p:slideViewPr>
    <p:cSldViewPr>
      <p:cViewPr varScale="1">
        <p:scale>
          <a:sx n="56" d="100"/>
          <a:sy n="56" d="100"/>
        </p:scale>
        <p:origin x="40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F24D42C9-107C-742B-433E-453B15959E9C}"/>
              </a:ext>
            </a:extLst>
          </p:cNvPr>
          <p:cNvSpPr/>
          <p:nvPr/>
        </p:nvSpPr>
        <p:spPr>
          <a:xfrm>
            <a:off x="-50376" y="826895"/>
            <a:ext cx="17576376" cy="7728628"/>
          </a:xfrm>
          <a:prstGeom prst="rect">
            <a:avLst/>
          </a:prstGeom>
          <a:solidFill>
            <a:srgbClr val="D58D5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object 2">
            <a:extLst>
              <a:ext uri="{FF2B5EF4-FFF2-40B4-BE49-F238E27FC236}">
                <a16:creationId xmlns:a16="http://schemas.microsoft.com/office/drawing/2014/main" id="{6E6A2ACF-9F37-9738-3E6D-214758BB1744}"/>
              </a:ext>
            </a:extLst>
          </p:cNvPr>
          <p:cNvSpPr/>
          <p:nvPr/>
        </p:nvSpPr>
        <p:spPr>
          <a:xfrm rot="5400000">
            <a:off x="15081952" y="746271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E203659C-A297-D074-A2E7-EC36EF71F740}"/>
              </a:ext>
            </a:extLst>
          </p:cNvPr>
          <p:cNvSpPr/>
          <p:nvPr/>
        </p:nvSpPr>
        <p:spPr>
          <a:xfrm>
            <a:off x="15922605" y="2210160"/>
            <a:ext cx="640973" cy="640973"/>
          </a:xfrm>
          <a:custGeom>
            <a:avLst/>
            <a:gdLst>
              <a:gd name="connsiteX0" fmla="*/ 640973 w 640973"/>
              <a:gd name="connsiteY0" fmla="*/ 320487 h 640973"/>
              <a:gd name="connsiteX1" fmla="*/ 320487 w 640973"/>
              <a:gd name="connsiteY1" fmla="*/ 0 h 640973"/>
              <a:gd name="connsiteX2" fmla="*/ 0 w 640973"/>
              <a:gd name="connsiteY2" fmla="*/ 320487 h 640973"/>
              <a:gd name="connsiteX3" fmla="*/ 320487 w 640973"/>
              <a:gd name="connsiteY3" fmla="*/ 640974 h 640973"/>
              <a:gd name="connsiteX4" fmla="*/ 640973 w 640973"/>
              <a:gd name="connsiteY4" fmla="*/ 320487 h 64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973" h="640973">
                <a:moveTo>
                  <a:pt x="640973" y="320487"/>
                </a:moveTo>
                <a:cubicBezTo>
                  <a:pt x="640973" y="143553"/>
                  <a:pt x="497420" y="0"/>
                  <a:pt x="320487" y="0"/>
                </a:cubicBezTo>
                <a:cubicBezTo>
                  <a:pt x="143553" y="0"/>
                  <a:pt x="0" y="143360"/>
                  <a:pt x="0" y="320487"/>
                </a:cubicBezTo>
                <a:cubicBezTo>
                  <a:pt x="0" y="497613"/>
                  <a:pt x="143553" y="640974"/>
                  <a:pt x="320487" y="640974"/>
                </a:cubicBezTo>
                <a:cubicBezTo>
                  <a:pt x="497420" y="640974"/>
                  <a:pt x="640973" y="497613"/>
                  <a:pt x="640973" y="320487"/>
                </a:cubicBezTo>
              </a:path>
            </a:pathLst>
          </a:custGeom>
          <a:solidFill>
            <a:srgbClr val="39485E"/>
          </a:solidFill>
          <a:ln w="1923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8B44206A-4D9C-AF8F-AB6C-5A7A66E48FF7}"/>
              </a:ext>
            </a:extLst>
          </p:cNvPr>
          <p:cNvSpPr/>
          <p:nvPr/>
        </p:nvSpPr>
        <p:spPr>
          <a:xfrm>
            <a:off x="16243092" y="607919"/>
            <a:ext cx="1273794" cy="640973"/>
          </a:xfrm>
          <a:custGeom>
            <a:avLst/>
            <a:gdLst>
              <a:gd name="connsiteX0" fmla="*/ 0 w 1273794"/>
              <a:gd name="connsiteY0" fmla="*/ 0 h 640973"/>
              <a:gd name="connsiteX1" fmla="*/ 0 w 1273794"/>
              <a:gd name="connsiteY1" fmla="*/ 640973 h 640973"/>
              <a:gd name="connsiteX2" fmla="*/ 1209398 w 1273794"/>
              <a:gd name="connsiteY2" fmla="*/ 399017 h 640973"/>
              <a:gd name="connsiteX3" fmla="*/ 1209398 w 1273794"/>
              <a:gd name="connsiteY3" fmla="*/ 241957 h 640973"/>
              <a:gd name="connsiteX4" fmla="*/ 0 w 1273794"/>
              <a:gd name="connsiteY4" fmla="*/ 0 h 64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794" h="640973">
                <a:moveTo>
                  <a:pt x="0" y="0"/>
                </a:moveTo>
                <a:lnTo>
                  <a:pt x="0" y="640973"/>
                </a:lnTo>
                <a:lnTo>
                  <a:pt x="1209398" y="399017"/>
                </a:lnTo>
                <a:cubicBezTo>
                  <a:pt x="1295260" y="381844"/>
                  <a:pt x="1295260" y="259129"/>
                  <a:pt x="1209398" y="241957"/>
                </a:cubicBezTo>
                <a:lnTo>
                  <a:pt x="0" y="0"/>
                </a:lnTo>
                <a:close/>
              </a:path>
            </a:pathLst>
          </a:custGeom>
          <a:solidFill>
            <a:srgbClr val="B35435"/>
          </a:solidFill>
          <a:ln w="1923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grpSp>
        <p:nvGrpSpPr>
          <p:cNvPr id="8" name="Gráfico 3">
            <a:extLst>
              <a:ext uri="{FF2B5EF4-FFF2-40B4-BE49-F238E27FC236}">
                <a16:creationId xmlns:a16="http://schemas.microsoft.com/office/drawing/2014/main" id="{F291948D-E992-338D-6EAD-DB6654EDC29C}"/>
              </a:ext>
            </a:extLst>
          </p:cNvPr>
          <p:cNvGrpSpPr/>
          <p:nvPr/>
        </p:nvGrpSpPr>
        <p:grpSpPr>
          <a:xfrm>
            <a:off x="16243092" y="607919"/>
            <a:ext cx="240413" cy="640973"/>
            <a:chOff x="16243092" y="607919"/>
            <a:chExt cx="240413" cy="640973"/>
          </a:xfrm>
          <a:solidFill>
            <a:srgbClr val="95472D"/>
          </a:solidFill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8840506A-4F2B-46C9-2ABE-6BDD8491E5D4}"/>
                </a:ext>
              </a:extLst>
            </p:cNvPr>
            <p:cNvSpPr/>
            <p:nvPr/>
          </p:nvSpPr>
          <p:spPr>
            <a:xfrm>
              <a:off x="16243092" y="607919"/>
              <a:ext cx="240413" cy="640973"/>
            </a:xfrm>
            <a:custGeom>
              <a:avLst/>
              <a:gdLst>
                <a:gd name="connsiteX0" fmla="*/ 240413 w 240413"/>
                <a:gd name="connsiteY0" fmla="*/ 592929 h 640973"/>
                <a:gd name="connsiteX1" fmla="*/ 0 w 240413"/>
                <a:gd name="connsiteY1" fmla="*/ 640973 h 640973"/>
                <a:gd name="connsiteX2" fmla="*/ 0 w 240413"/>
                <a:gd name="connsiteY2" fmla="*/ 640973 h 640973"/>
                <a:gd name="connsiteX3" fmla="*/ 240220 w 240413"/>
                <a:gd name="connsiteY3" fmla="*/ 592929 h 640973"/>
                <a:gd name="connsiteX4" fmla="*/ 0 w 240413"/>
                <a:gd name="connsiteY4" fmla="*/ 0 h 640973"/>
                <a:gd name="connsiteX5" fmla="*/ 0 w 240413"/>
                <a:gd name="connsiteY5" fmla="*/ 0 h 640973"/>
                <a:gd name="connsiteX6" fmla="*/ 57306 w 240413"/>
                <a:gd name="connsiteY6" fmla="*/ 11577 h 640973"/>
                <a:gd name="connsiteX7" fmla="*/ 0 w 240413"/>
                <a:gd name="connsiteY7" fmla="*/ 0 h 64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413" h="640973">
                  <a:moveTo>
                    <a:pt x="240413" y="592929"/>
                  </a:moveTo>
                  <a:lnTo>
                    <a:pt x="0" y="640973"/>
                  </a:lnTo>
                  <a:lnTo>
                    <a:pt x="0" y="640973"/>
                  </a:lnTo>
                  <a:lnTo>
                    <a:pt x="240220" y="592929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57306" y="11577"/>
                  </a:lnTo>
                  <a:lnTo>
                    <a:pt x="0" y="0"/>
                  </a:lnTo>
                </a:path>
              </a:pathLst>
            </a:custGeom>
            <a:grpFill/>
            <a:ln w="19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E9F834E0-0309-C539-2686-2AB3EFB6EDFD}"/>
                </a:ext>
              </a:extLst>
            </p:cNvPr>
            <p:cNvSpPr/>
            <p:nvPr/>
          </p:nvSpPr>
          <p:spPr>
            <a:xfrm>
              <a:off x="16243092" y="607919"/>
              <a:ext cx="240413" cy="640973"/>
            </a:xfrm>
            <a:custGeom>
              <a:avLst/>
              <a:gdLst>
                <a:gd name="connsiteX0" fmla="*/ 0 w 240413"/>
                <a:gd name="connsiteY0" fmla="*/ 0 h 640973"/>
                <a:gd name="connsiteX1" fmla="*/ 0 w 240413"/>
                <a:gd name="connsiteY1" fmla="*/ 640973 h 640973"/>
                <a:gd name="connsiteX2" fmla="*/ 240413 w 240413"/>
                <a:gd name="connsiteY2" fmla="*/ 592929 h 640973"/>
                <a:gd name="connsiteX3" fmla="*/ 240413 w 240413"/>
                <a:gd name="connsiteY3" fmla="*/ 48044 h 640973"/>
                <a:gd name="connsiteX4" fmla="*/ 57499 w 240413"/>
                <a:gd name="connsiteY4" fmla="*/ 11577 h 640973"/>
                <a:gd name="connsiteX5" fmla="*/ 0 w 240413"/>
                <a:gd name="connsiteY5" fmla="*/ 0 h 64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413" h="640973">
                  <a:moveTo>
                    <a:pt x="0" y="0"/>
                  </a:moveTo>
                  <a:lnTo>
                    <a:pt x="0" y="640973"/>
                  </a:lnTo>
                  <a:lnTo>
                    <a:pt x="240413" y="592929"/>
                  </a:lnTo>
                  <a:lnTo>
                    <a:pt x="240413" y="48044"/>
                  </a:lnTo>
                  <a:lnTo>
                    <a:pt x="57499" y="11577"/>
                  </a:lnTo>
                  <a:lnTo>
                    <a:pt x="0" y="0"/>
                  </a:lnTo>
                </a:path>
              </a:pathLst>
            </a:custGeom>
            <a:grpFill/>
            <a:ln w="192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0C9D5302-309E-EA06-7FAF-97D64805ED69}"/>
              </a:ext>
            </a:extLst>
          </p:cNvPr>
          <p:cNvSpPr/>
          <p:nvPr/>
        </p:nvSpPr>
        <p:spPr>
          <a:xfrm>
            <a:off x="16243092" y="447773"/>
            <a:ext cx="19294" cy="2082874"/>
          </a:xfrm>
          <a:custGeom>
            <a:avLst/>
            <a:gdLst>
              <a:gd name="connsiteX0" fmla="*/ 0 w 19294"/>
              <a:gd name="connsiteY0" fmla="*/ 2082874 h 2082874"/>
              <a:gd name="connsiteX1" fmla="*/ 0 w 19294"/>
              <a:gd name="connsiteY1" fmla="*/ 0 h 208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94" h="2082874">
                <a:moveTo>
                  <a:pt x="0" y="2082874"/>
                </a:moveTo>
                <a:lnTo>
                  <a:pt x="0" y="0"/>
                </a:lnTo>
              </a:path>
            </a:pathLst>
          </a:custGeom>
          <a:ln w="133106" cap="flat">
            <a:solidFill>
              <a:srgbClr val="39485E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6C73874A-7FBE-26F4-7B19-4C84F2C5E59F}"/>
              </a:ext>
            </a:extLst>
          </p:cNvPr>
          <p:cNvSpPr/>
          <p:nvPr/>
        </p:nvSpPr>
        <p:spPr>
          <a:xfrm>
            <a:off x="16083138" y="2370500"/>
            <a:ext cx="320293" cy="320293"/>
          </a:xfrm>
          <a:custGeom>
            <a:avLst/>
            <a:gdLst>
              <a:gd name="connsiteX0" fmla="*/ 320294 w 320293"/>
              <a:gd name="connsiteY0" fmla="*/ 160147 h 320293"/>
              <a:gd name="connsiteX1" fmla="*/ 160147 w 320293"/>
              <a:gd name="connsiteY1" fmla="*/ 0 h 320293"/>
              <a:gd name="connsiteX2" fmla="*/ 0 w 320293"/>
              <a:gd name="connsiteY2" fmla="*/ 160147 h 320293"/>
              <a:gd name="connsiteX3" fmla="*/ 160147 w 320293"/>
              <a:gd name="connsiteY3" fmla="*/ 320294 h 320293"/>
              <a:gd name="connsiteX4" fmla="*/ 320294 w 320293"/>
              <a:gd name="connsiteY4" fmla="*/ 160147 h 32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93" h="320293">
                <a:moveTo>
                  <a:pt x="320294" y="160147"/>
                </a:moveTo>
                <a:cubicBezTo>
                  <a:pt x="320294" y="71584"/>
                  <a:pt x="248517" y="0"/>
                  <a:pt x="160147" y="0"/>
                </a:cubicBezTo>
                <a:cubicBezTo>
                  <a:pt x="71777" y="0"/>
                  <a:pt x="0" y="71777"/>
                  <a:pt x="0" y="160147"/>
                </a:cubicBezTo>
                <a:cubicBezTo>
                  <a:pt x="0" y="248517"/>
                  <a:pt x="71777" y="320294"/>
                  <a:pt x="160147" y="320294"/>
                </a:cubicBezTo>
                <a:cubicBezTo>
                  <a:pt x="248517" y="320294"/>
                  <a:pt x="320294" y="248517"/>
                  <a:pt x="320294" y="160147"/>
                </a:cubicBezTo>
              </a:path>
            </a:pathLst>
          </a:custGeom>
          <a:solidFill>
            <a:srgbClr val="FFFFFF"/>
          </a:solidFill>
          <a:ln w="1923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DCA80EEA-B896-F893-C7BA-005BBF135138}"/>
              </a:ext>
            </a:extLst>
          </p:cNvPr>
          <p:cNvSpPr/>
          <p:nvPr/>
        </p:nvSpPr>
        <p:spPr>
          <a:xfrm>
            <a:off x="15602360" y="2077412"/>
            <a:ext cx="187690" cy="906276"/>
          </a:xfrm>
          <a:custGeom>
            <a:avLst/>
            <a:gdLst>
              <a:gd name="connsiteX0" fmla="*/ 187690 w 187690"/>
              <a:gd name="connsiteY0" fmla="*/ 0 h 906276"/>
              <a:gd name="connsiteX1" fmla="*/ 187690 w 187690"/>
              <a:gd name="connsiteY1" fmla="*/ 906277 h 90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690" h="906276">
                <a:moveTo>
                  <a:pt x="187690" y="0"/>
                </a:moveTo>
                <a:cubicBezTo>
                  <a:pt x="-62563" y="250254"/>
                  <a:pt x="-62563" y="656023"/>
                  <a:pt x="187690" y="906277"/>
                </a:cubicBezTo>
              </a:path>
            </a:pathLst>
          </a:custGeom>
          <a:noFill/>
          <a:ln w="133106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8562EEAA-C18A-91B6-798D-67AC8ACE0089}"/>
              </a:ext>
            </a:extLst>
          </p:cNvPr>
          <p:cNvSpPr/>
          <p:nvPr/>
        </p:nvSpPr>
        <p:spPr>
          <a:xfrm>
            <a:off x="16696327" y="2077412"/>
            <a:ext cx="187690" cy="906276"/>
          </a:xfrm>
          <a:custGeom>
            <a:avLst/>
            <a:gdLst>
              <a:gd name="connsiteX0" fmla="*/ 0 w 187690"/>
              <a:gd name="connsiteY0" fmla="*/ 906277 h 906276"/>
              <a:gd name="connsiteX1" fmla="*/ 0 w 187690"/>
              <a:gd name="connsiteY1" fmla="*/ 0 h 90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7690" h="906276">
                <a:moveTo>
                  <a:pt x="0" y="906277"/>
                </a:moveTo>
                <a:cubicBezTo>
                  <a:pt x="250254" y="656023"/>
                  <a:pt x="250254" y="250254"/>
                  <a:pt x="0" y="0"/>
                </a:cubicBezTo>
              </a:path>
            </a:pathLst>
          </a:custGeom>
          <a:noFill/>
          <a:ln w="133106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07FC68BB-2D9E-2868-A2A5-FCF74D01F478}"/>
              </a:ext>
            </a:extLst>
          </p:cNvPr>
          <p:cNvSpPr/>
          <p:nvPr/>
        </p:nvSpPr>
        <p:spPr>
          <a:xfrm rot="5400000">
            <a:off x="15897109" y="4585155"/>
            <a:ext cx="1108258" cy="4283124"/>
          </a:xfrm>
          <a:prstGeom prst="roundRect">
            <a:avLst/>
          </a:prstGeom>
          <a:solidFill>
            <a:srgbClr val="B35435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5472D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6C72736-49CC-4FA6-E62D-8CE566473E2C}"/>
              </a:ext>
            </a:extLst>
          </p:cNvPr>
          <p:cNvSpPr/>
          <p:nvPr/>
        </p:nvSpPr>
        <p:spPr>
          <a:xfrm>
            <a:off x="-50376" y="7869148"/>
            <a:ext cx="17576376" cy="2417851"/>
          </a:xfrm>
          <a:prstGeom prst="rect">
            <a:avLst/>
          </a:prstGeom>
          <a:solidFill>
            <a:srgbClr val="B3543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F68E0CA2-1520-0D83-385B-FA2FF4E2B705}"/>
              </a:ext>
            </a:extLst>
          </p:cNvPr>
          <p:cNvSpPr/>
          <p:nvPr/>
        </p:nvSpPr>
        <p:spPr>
          <a:xfrm rot="5400000">
            <a:off x="15981270" y="4523253"/>
            <a:ext cx="1108258" cy="41148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ABF3E2F3-4B1D-FFAA-077F-FD395EF5C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407" y="8505630"/>
            <a:ext cx="1108258" cy="719108"/>
          </a:xfrm>
          <a:prstGeom prst="rect">
            <a:avLst/>
          </a:prstGeom>
        </p:spPr>
      </p:pic>
      <p:sp>
        <p:nvSpPr>
          <p:cNvPr id="21" name="object 3">
            <a:extLst>
              <a:ext uri="{FF2B5EF4-FFF2-40B4-BE49-F238E27FC236}">
                <a16:creationId xmlns:a16="http://schemas.microsoft.com/office/drawing/2014/main" id="{98B50639-6A27-98EA-879E-9F0090494800}"/>
              </a:ext>
            </a:extLst>
          </p:cNvPr>
          <p:cNvSpPr txBox="1">
            <a:spLocks/>
          </p:cNvSpPr>
          <p:nvPr/>
        </p:nvSpPr>
        <p:spPr>
          <a:xfrm>
            <a:off x="1489657" y="2986193"/>
            <a:ext cx="14272801" cy="3410031"/>
          </a:xfrm>
          <a:prstGeom prst="rect">
            <a:avLst/>
          </a:prstGeom>
        </p:spPr>
        <p:txBody>
          <a:bodyPr spcFirstLastPara="1" vert="horz" wrap="square" lIns="0" tIns="11552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2" marR="4621" algn="l">
              <a:spcBef>
                <a:spcPts val="91"/>
              </a:spcBef>
            </a:pPr>
            <a:r>
              <a:rPr lang="pt-BR" sz="11000" b="1" spc="13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Desejos mundanos são iluminação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A99BDA1-903B-09A3-44FA-730CECEF990A}"/>
              </a:ext>
            </a:extLst>
          </p:cNvPr>
          <p:cNvSpPr txBox="1">
            <a:spLocks/>
          </p:cNvSpPr>
          <p:nvPr/>
        </p:nvSpPr>
        <p:spPr>
          <a:xfrm>
            <a:off x="14309676" y="6116747"/>
            <a:ext cx="3594469" cy="927813"/>
          </a:xfrm>
          <a:prstGeom prst="rect">
            <a:avLst/>
          </a:prstGeom>
        </p:spPr>
        <p:txBody>
          <a:bodyPr vert="horz" wrap="square" lIns="0" tIns="11552" rIns="0" bIns="0" rtlCol="0">
            <a:spAutoFit/>
          </a:bodyPr>
          <a:lstStyle>
            <a:lvl1pPr>
              <a:defRPr sz="580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1552" marR="4621" indent="291108">
              <a:lnSpc>
                <a:spcPct val="107100"/>
              </a:lnSpc>
              <a:spcBef>
                <a:spcPts val="91"/>
              </a:spcBef>
            </a:pPr>
            <a:r>
              <a:rPr lang="pt-BR" spc="136" dirty="0">
                <a:solidFill>
                  <a:srgbClr val="954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 25</a:t>
            </a:r>
            <a:endParaRPr lang="pt-BR" dirty="0">
              <a:solidFill>
                <a:srgbClr val="9547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384F5DEB-A74C-AEDA-D90F-64E4C3DE4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92400" y="8566593"/>
            <a:ext cx="1447800" cy="597181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636949C-9712-4297-E581-3EE11F160FEC}"/>
              </a:ext>
            </a:extLst>
          </p:cNvPr>
          <p:cNvSpPr txBox="1"/>
          <p:nvPr/>
        </p:nvSpPr>
        <p:spPr>
          <a:xfrm>
            <a:off x="1574890" y="8434464"/>
            <a:ext cx="10390362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52" marR="4621" indent="189451">
              <a:lnSpc>
                <a:spcPct val="107800"/>
              </a:lnSpc>
              <a:spcBef>
                <a:spcPts val="86"/>
              </a:spcBef>
            </a:pPr>
            <a:r>
              <a:rPr lang="pt-BR" sz="2400" b="1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Suplemento do Jornal </a:t>
            </a:r>
            <a:r>
              <a:rPr lang="pt-BR" sz="2400" b="1" i="1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Brasil Seikyo</a:t>
            </a:r>
            <a:endParaRPr lang="pt-BR" sz="2400" b="1" spc="1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1552" marR="4621" indent="189451">
              <a:lnSpc>
                <a:spcPct val="107800"/>
              </a:lnSpc>
              <a:spcBef>
                <a:spcPts val="86"/>
              </a:spcBef>
            </a:pPr>
            <a:r>
              <a:rPr lang="pt-BR" sz="2400" b="1" spc="1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Material</a:t>
            </a:r>
            <a:r>
              <a:rPr lang="pt-BR" sz="2400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400" b="1" spc="155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</a:t>
            </a:r>
            <a:r>
              <a:rPr lang="pt-BR" sz="2400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400" b="1" spc="208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acompanhamento </a:t>
            </a:r>
            <a:r>
              <a:rPr lang="pt-BR" sz="2400" b="1" spc="15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</a:t>
            </a:r>
            <a:r>
              <a:rPr lang="pt-BR" sz="2400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pt-BR" sz="2400" b="1" spc="136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Guia</a:t>
            </a:r>
            <a:r>
              <a:rPr lang="pt-BR" sz="2400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400" b="1" spc="218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para</a:t>
            </a:r>
            <a:r>
              <a:rPr lang="pt-BR" sz="2400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400" b="1" spc="259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</a:t>
            </a:r>
            <a:r>
              <a:rPr lang="pt-BR" sz="2400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400" b="1" spc="9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reuniões</a:t>
            </a:r>
            <a:r>
              <a:rPr lang="pt-BR" sz="2400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400" b="1" spc="15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</a:t>
            </a:r>
            <a:r>
              <a:rPr lang="pt-BR" sz="2400" b="1" spc="-323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400" b="1" spc="246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mês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C36AD9B-8983-3384-05CB-AA6ABD095FA9}"/>
              </a:ext>
            </a:extLst>
          </p:cNvPr>
          <p:cNvSpPr/>
          <p:nvPr/>
        </p:nvSpPr>
        <p:spPr>
          <a:xfrm>
            <a:off x="-1" y="1409700"/>
            <a:ext cx="15576645" cy="8877300"/>
          </a:xfrm>
          <a:prstGeom prst="rect">
            <a:avLst/>
          </a:prstGeom>
          <a:solidFill>
            <a:srgbClr val="D58D5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BFA4159-1890-4D69-B2FE-F46E58298981}"/>
              </a:ext>
            </a:extLst>
          </p:cNvPr>
          <p:cNvSpPr/>
          <p:nvPr/>
        </p:nvSpPr>
        <p:spPr>
          <a:xfrm rot="5400000">
            <a:off x="13132597" y="1383503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4DC995B9-16D3-C384-977C-44790D9C79DA}"/>
              </a:ext>
            </a:extLst>
          </p:cNvPr>
          <p:cNvSpPr txBox="1">
            <a:spLocks/>
          </p:cNvSpPr>
          <p:nvPr/>
        </p:nvSpPr>
        <p:spPr>
          <a:xfrm>
            <a:off x="2492421" y="7328714"/>
            <a:ext cx="10591800" cy="582569"/>
          </a:xfrm>
          <a:prstGeom prst="rect">
            <a:avLst/>
          </a:prstGeom>
        </p:spPr>
        <p:txBody>
          <a:bodyPr spcFirstLastPara="1" vert="horz" wrap="square" lIns="0" tIns="15595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2" algn="l">
              <a:spcBef>
                <a:spcPts val="123"/>
              </a:spcBef>
            </a:pPr>
            <a:r>
              <a:rPr lang="pt-BR" sz="3600" b="1" spc="-8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Gosho</a:t>
            </a:r>
            <a:r>
              <a:rPr lang="pt-BR" sz="3600" b="1" spc="-8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600" b="1" i="1" dirty="0">
                <a:solidFill>
                  <a:srgbClr val="FFFFFF"/>
                </a:solidFill>
                <a:latin typeface="Arial" panose="020B0604020202020204" pitchFamily="34" charset="0"/>
                <a:ea typeface="Poppins Bold Italics"/>
                <a:cs typeface="Arial" panose="020B0604020202020204" pitchFamily="34" charset="0"/>
                <a:sym typeface="Poppins Bold Italics"/>
              </a:rPr>
              <a:t>O </a:t>
            </a:r>
            <a:r>
              <a:rPr lang="pt-BR" sz="3600" b="1" i="1" dirty="0" err="1">
                <a:solidFill>
                  <a:srgbClr val="FFFFFF"/>
                </a:solidFill>
                <a:latin typeface="Arial" panose="020B0604020202020204" pitchFamily="34" charset="0"/>
                <a:ea typeface="Poppins Bold Italics"/>
                <a:cs typeface="Arial" panose="020B0604020202020204" pitchFamily="34" charset="0"/>
                <a:sym typeface="Poppins Bold Italics"/>
              </a:rPr>
              <a:t>Kalpa</a:t>
            </a:r>
            <a:r>
              <a:rPr lang="pt-BR" sz="3600" b="1" i="1" dirty="0">
                <a:solidFill>
                  <a:srgbClr val="FFFFFF"/>
                </a:solidFill>
                <a:latin typeface="Arial" panose="020B0604020202020204" pitchFamily="34" charset="0"/>
                <a:ea typeface="Poppins Bold Italics"/>
                <a:cs typeface="Arial" panose="020B0604020202020204" pitchFamily="34" charset="0"/>
                <a:sym typeface="Poppins Bold Italics"/>
              </a:rPr>
              <a:t> da Diminuição</a:t>
            </a:r>
            <a:endParaRPr lang="en-US" sz="3600" b="1" i="1" dirty="0">
              <a:solidFill>
                <a:srgbClr val="FFFFFF"/>
              </a:solidFill>
              <a:latin typeface="Poppins Bold Italics"/>
              <a:ea typeface="Poppins Bold Italics"/>
              <a:cs typeface="Poppins Bold Italics"/>
              <a:sym typeface="Poppins Bold Italic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3E89CFDB-9666-6479-B004-1451EE70A306}"/>
              </a:ext>
            </a:extLst>
          </p:cNvPr>
          <p:cNvSpPr txBox="1"/>
          <p:nvPr/>
        </p:nvSpPr>
        <p:spPr>
          <a:xfrm>
            <a:off x="2514600" y="3619500"/>
            <a:ext cx="9367625" cy="24634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1552" marR="4621"/>
            <a:r>
              <a:rPr lang="pt-BR" sz="8004" b="1" spc="22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</a:t>
            </a:r>
            <a:br>
              <a:rPr lang="pt-BR" sz="8004" b="1" spc="22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4" b="1" spc="22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APROFUNDAR!</a:t>
            </a:r>
            <a:endParaRPr sz="800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0B9D40D-5029-B799-94EE-6DB9284E0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0209" t="13082" r="1732" b="19055"/>
          <a:stretch/>
        </p:blipFill>
        <p:spPr>
          <a:xfrm>
            <a:off x="13258800" y="7283969"/>
            <a:ext cx="990600" cy="660400"/>
          </a:xfrm>
          <a:prstGeom prst="rect">
            <a:avLst/>
          </a:prstGeom>
        </p:spPr>
      </p:pic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C58FAE38-C48E-C38A-4664-0BB4FED7A791}"/>
              </a:ext>
            </a:extLst>
          </p:cNvPr>
          <p:cNvSpPr/>
          <p:nvPr/>
        </p:nvSpPr>
        <p:spPr>
          <a:xfrm>
            <a:off x="16357600" y="-1"/>
            <a:ext cx="1930907" cy="10287001"/>
          </a:xfrm>
          <a:custGeom>
            <a:avLst/>
            <a:gdLst>
              <a:gd name="connsiteX0" fmla="*/ 0 w 1930907"/>
              <a:gd name="connsiteY0" fmla="*/ 10287001 h 10287001"/>
              <a:gd name="connsiteX1" fmla="*/ 1930908 w 1930907"/>
              <a:gd name="connsiteY1" fmla="*/ 10287001 h 10287001"/>
              <a:gd name="connsiteX2" fmla="*/ 1930908 w 1930907"/>
              <a:gd name="connsiteY2" fmla="*/ 0 h 10287001"/>
              <a:gd name="connsiteX3" fmla="*/ 0 w 1930907"/>
              <a:gd name="connsiteY3" fmla="*/ 0 h 10287001"/>
              <a:gd name="connsiteX4" fmla="*/ 0 w 1930907"/>
              <a:gd name="connsiteY4" fmla="*/ 10287001 h 10287001"/>
              <a:gd name="connsiteX5" fmla="*/ 0 w 1930907"/>
              <a:gd name="connsiteY5" fmla="*/ 1028700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0907" h="10287001">
                <a:moveTo>
                  <a:pt x="0" y="10287001"/>
                </a:moveTo>
                <a:lnTo>
                  <a:pt x="1930908" y="10287001"/>
                </a:lnTo>
                <a:lnTo>
                  <a:pt x="1930908" y="0"/>
                </a:lnTo>
                <a:lnTo>
                  <a:pt x="0" y="0"/>
                </a:lnTo>
                <a:lnTo>
                  <a:pt x="0" y="10287001"/>
                </a:lnTo>
                <a:lnTo>
                  <a:pt x="0" y="10287001"/>
                </a:lnTo>
                <a:close/>
              </a:path>
            </a:pathLst>
          </a:custGeom>
          <a:noFill/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23E3B8ED-0F46-4B59-0167-BD7776989FAD}"/>
              </a:ext>
            </a:extLst>
          </p:cNvPr>
          <p:cNvSpPr/>
          <p:nvPr/>
        </p:nvSpPr>
        <p:spPr>
          <a:xfrm>
            <a:off x="17003268" y="9643744"/>
            <a:ext cx="642112" cy="642747"/>
          </a:xfrm>
          <a:custGeom>
            <a:avLst/>
            <a:gdLst>
              <a:gd name="connsiteX0" fmla="*/ 642112 w 642112"/>
              <a:gd name="connsiteY0" fmla="*/ 0 h 642747"/>
              <a:gd name="connsiteX1" fmla="*/ 642112 w 642112"/>
              <a:gd name="connsiteY1" fmla="*/ 0 h 642747"/>
              <a:gd name="connsiteX2" fmla="*/ 0 w 642112"/>
              <a:gd name="connsiteY2" fmla="*/ 642748 h 642747"/>
              <a:gd name="connsiteX3" fmla="*/ 0 w 642112"/>
              <a:gd name="connsiteY3" fmla="*/ 0 h 642747"/>
              <a:gd name="connsiteX4" fmla="*/ 642112 w 642112"/>
              <a:gd name="connsiteY4" fmla="*/ 0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642112" y="0"/>
                </a:moveTo>
                <a:lnTo>
                  <a:pt x="642112" y="0"/>
                </a:lnTo>
                <a:cubicBezTo>
                  <a:pt x="642112" y="354712"/>
                  <a:pt x="354330" y="642748"/>
                  <a:pt x="0" y="642748"/>
                </a:cubicBezTo>
                <a:lnTo>
                  <a:pt x="0" y="0"/>
                </a:lnTo>
                <a:lnTo>
                  <a:pt x="642112" y="0"/>
                </a:lnTo>
                <a:close/>
              </a:path>
            </a:pathLst>
          </a:custGeom>
          <a:solidFill>
            <a:srgbClr val="B3543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B0767984-E228-1F98-704B-05EF2F4859C0}"/>
              </a:ext>
            </a:extLst>
          </p:cNvPr>
          <p:cNvSpPr/>
          <p:nvPr/>
        </p:nvSpPr>
        <p:spPr>
          <a:xfrm>
            <a:off x="17645380" y="9643618"/>
            <a:ext cx="642112" cy="642746"/>
          </a:xfrm>
          <a:custGeom>
            <a:avLst/>
            <a:gdLst>
              <a:gd name="connsiteX0" fmla="*/ 0 w 642112"/>
              <a:gd name="connsiteY0" fmla="*/ 642747 h 642746"/>
              <a:gd name="connsiteX1" fmla="*/ 0 w 642112"/>
              <a:gd name="connsiteY1" fmla="*/ 642747 h 642746"/>
              <a:gd name="connsiteX2" fmla="*/ 0 w 642112"/>
              <a:gd name="connsiteY2" fmla="*/ 0 h 642746"/>
              <a:gd name="connsiteX3" fmla="*/ 642112 w 642112"/>
              <a:gd name="connsiteY3" fmla="*/ 0 h 642746"/>
              <a:gd name="connsiteX4" fmla="*/ 0 w 642112"/>
              <a:gd name="connsiteY4" fmla="*/ 642747 h 642746"/>
              <a:gd name="connsiteX5" fmla="*/ 0 w 642112"/>
              <a:gd name="connsiteY5" fmla="*/ 642747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6">
                <a:moveTo>
                  <a:pt x="0" y="642747"/>
                </a:moveTo>
                <a:lnTo>
                  <a:pt x="0" y="642747"/>
                </a:lnTo>
                <a:lnTo>
                  <a:pt x="0" y="0"/>
                </a:lnTo>
                <a:lnTo>
                  <a:pt x="642112" y="0"/>
                </a:lnTo>
                <a:cubicBezTo>
                  <a:pt x="642112" y="354711"/>
                  <a:pt x="354330" y="642747"/>
                  <a:pt x="0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95472D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3AFCD085-C4B4-A13E-D987-9BE8001876B7}"/>
              </a:ext>
            </a:extLst>
          </p:cNvPr>
          <p:cNvSpPr/>
          <p:nvPr/>
        </p:nvSpPr>
        <p:spPr>
          <a:xfrm>
            <a:off x="16361156" y="4501895"/>
            <a:ext cx="642112" cy="642746"/>
          </a:xfrm>
          <a:custGeom>
            <a:avLst/>
            <a:gdLst>
              <a:gd name="connsiteX0" fmla="*/ 642112 w 642112"/>
              <a:gd name="connsiteY0" fmla="*/ 642747 h 642746"/>
              <a:gd name="connsiteX1" fmla="*/ 642112 w 642112"/>
              <a:gd name="connsiteY1" fmla="*/ 642747 h 642746"/>
              <a:gd name="connsiteX2" fmla="*/ 0 w 642112"/>
              <a:gd name="connsiteY2" fmla="*/ 0 h 642746"/>
              <a:gd name="connsiteX3" fmla="*/ 642112 w 642112"/>
              <a:gd name="connsiteY3" fmla="*/ 0 h 642746"/>
              <a:gd name="connsiteX4" fmla="*/ 642112 w 642112"/>
              <a:gd name="connsiteY4" fmla="*/ 642747 h 642746"/>
              <a:gd name="connsiteX5" fmla="*/ 642112 w 642112"/>
              <a:gd name="connsiteY5" fmla="*/ 642747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6">
                <a:moveTo>
                  <a:pt x="642112" y="642747"/>
                </a:moveTo>
                <a:lnTo>
                  <a:pt x="642112" y="642747"/>
                </a:lnTo>
                <a:cubicBezTo>
                  <a:pt x="287782" y="642747"/>
                  <a:pt x="0" y="354711"/>
                  <a:pt x="0" y="0"/>
                </a:cubicBezTo>
                <a:lnTo>
                  <a:pt x="642112" y="0"/>
                </a:lnTo>
                <a:lnTo>
                  <a:pt x="642112" y="642747"/>
                </a:lnTo>
                <a:lnTo>
                  <a:pt x="642112" y="642747"/>
                </a:lnTo>
                <a:close/>
              </a:path>
            </a:pathLst>
          </a:custGeom>
          <a:solidFill>
            <a:srgbClr val="B3543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8E8B1114-3E1A-24D4-CFDC-27FCD994794C}"/>
              </a:ext>
            </a:extLst>
          </p:cNvPr>
          <p:cNvSpPr/>
          <p:nvPr/>
        </p:nvSpPr>
        <p:spPr>
          <a:xfrm>
            <a:off x="16361156" y="9643744"/>
            <a:ext cx="642112" cy="642620"/>
          </a:xfrm>
          <a:custGeom>
            <a:avLst/>
            <a:gdLst>
              <a:gd name="connsiteX0" fmla="*/ 642112 w 642112"/>
              <a:gd name="connsiteY0" fmla="*/ 321311 h 642620"/>
              <a:gd name="connsiteX1" fmla="*/ 642112 w 642112"/>
              <a:gd name="connsiteY1" fmla="*/ 321311 h 642620"/>
              <a:gd name="connsiteX2" fmla="*/ 321056 w 642112"/>
              <a:gd name="connsiteY2" fmla="*/ 0 h 642620"/>
              <a:gd name="connsiteX3" fmla="*/ 321056 w 642112"/>
              <a:gd name="connsiteY3" fmla="*/ 0 h 642620"/>
              <a:gd name="connsiteX4" fmla="*/ 0 w 642112"/>
              <a:gd name="connsiteY4" fmla="*/ 321311 h 642620"/>
              <a:gd name="connsiteX5" fmla="*/ 0 w 642112"/>
              <a:gd name="connsiteY5" fmla="*/ 321311 h 642620"/>
              <a:gd name="connsiteX6" fmla="*/ 321056 w 642112"/>
              <a:gd name="connsiteY6" fmla="*/ 642621 h 642620"/>
              <a:gd name="connsiteX7" fmla="*/ 321056 w 642112"/>
              <a:gd name="connsiteY7" fmla="*/ 642621 h 642620"/>
              <a:gd name="connsiteX8" fmla="*/ 642112 w 642112"/>
              <a:gd name="connsiteY8" fmla="*/ 321311 h 642620"/>
              <a:gd name="connsiteX9" fmla="*/ 642112 w 642112"/>
              <a:gd name="connsiteY9" fmla="*/ 321311 h 642620"/>
              <a:gd name="connsiteX10" fmla="*/ 321056 w 642112"/>
              <a:gd name="connsiteY10" fmla="*/ 481965 h 642620"/>
              <a:gd name="connsiteX11" fmla="*/ 160528 w 642112"/>
              <a:gd name="connsiteY11" fmla="*/ 321311 h 642620"/>
              <a:gd name="connsiteX12" fmla="*/ 160528 w 642112"/>
              <a:gd name="connsiteY12" fmla="*/ 321311 h 642620"/>
              <a:gd name="connsiteX13" fmla="*/ 321056 w 642112"/>
              <a:gd name="connsiteY13" fmla="*/ 160655 h 642620"/>
              <a:gd name="connsiteX14" fmla="*/ 321056 w 642112"/>
              <a:gd name="connsiteY14" fmla="*/ 160655 h 642620"/>
              <a:gd name="connsiteX15" fmla="*/ 481584 w 642112"/>
              <a:gd name="connsiteY15" fmla="*/ 321311 h 642620"/>
              <a:gd name="connsiteX16" fmla="*/ 481584 w 642112"/>
              <a:gd name="connsiteY16" fmla="*/ 321311 h 642620"/>
              <a:gd name="connsiteX17" fmla="*/ 321056 w 642112"/>
              <a:gd name="connsiteY17" fmla="*/ 481965 h 642620"/>
              <a:gd name="connsiteX18" fmla="*/ 321056 w 642112"/>
              <a:gd name="connsiteY18" fmla="*/ 481965 h 64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2112" h="642620">
                <a:moveTo>
                  <a:pt x="642112" y="321311"/>
                </a:moveTo>
                <a:lnTo>
                  <a:pt x="642112" y="321311"/>
                </a:lnTo>
                <a:cubicBezTo>
                  <a:pt x="642112" y="143891"/>
                  <a:pt x="498348" y="0"/>
                  <a:pt x="321056" y="0"/>
                </a:cubicBezTo>
                <a:lnTo>
                  <a:pt x="321056" y="0"/>
                </a:lnTo>
                <a:cubicBezTo>
                  <a:pt x="143764" y="0"/>
                  <a:pt x="0" y="143891"/>
                  <a:pt x="0" y="321311"/>
                </a:cubicBezTo>
                <a:lnTo>
                  <a:pt x="0" y="321311"/>
                </a:lnTo>
                <a:cubicBezTo>
                  <a:pt x="0" y="498729"/>
                  <a:pt x="143764" y="642621"/>
                  <a:pt x="321056" y="642621"/>
                </a:cubicBezTo>
                <a:lnTo>
                  <a:pt x="321056" y="642621"/>
                </a:lnTo>
                <a:cubicBezTo>
                  <a:pt x="498348" y="642621"/>
                  <a:pt x="642112" y="498729"/>
                  <a:pt x="642112" y="321311"/>
                </a:cubicBezTo>
                <a:lnTo>
                  <a:pt x="642112" y="321311"/>
                </a:lnTo>
                <a:close/>
                <a:moveTo>
                  <a:pt x="321056" y="481965"/>
                </a:moveTo>
                <a:cubicBezTo>
                  <a:pt x="232410" y="481965"/>
                  <a:pt x="160528" y="410084"/>
                  <a:pt x="160528" y="321311"/>
                </a:cubicBezTo>
                <a:lnTo>
                  <a:pt x="160528" y="321311"/>
                </a:lnTo>
                <a:cubicBezTo>
                  <a:pt x="160528" y="232537"/>
                  <a:pt x="232410" y="160655"/>
                  <a:pt x="321056" y="160655"/>
                </a:cubicBezTo>
                <a:lnTo>
                  <a:pt x="321056" y="160655"/>
                </a:lnTo>
                <a:cubicBezTo>
                  <a:pt x="409702" y="160655"/>
                  <a:pt x="481584" y="232537"/>
                  <a:pt x="481584" y="321311"/>
                </a:cubicBezTo>
                <a:lnTo>
                  <a:pt x="481584" y="321311"/>
                </a:lnTo>
                <a:cubicBezTo>
                  <a:pt x="481584" y="410084"/>
                  <a:pt x="409702" y="481965"/>
                  <a:pt x="321056" y="481965"/>
                </a:cubicBezTo>
                <a:lnTo>
                  <a:pt x="321056" y="481965"/>
                </a:lnTo>
                <a:close/>
              </a:path>
            </a:pathLst>
          </a:custGeom>
          <a:solidFill>
            <a:srgbClr val="D58D53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01E652A7-DF80-89CC-28CA-02D4360E4262}"/>
              </a:ext>
            </a:extLst>
          </p:cNvPr>
          <p:cNvSpPr/>
          <p:nvPr/>
        </p:nvSpPr>
        <p:spPr>
          <a:xfrm>
            <a:off x="16361156" y="1931034"/>
            <a:ext cx="642112" cy="642747"/>
          </a:xfrm>
          <a:custGeom>
            <a:avLst/>
            <a:gdLst>
              <a:gd name="connsiteX0" fmla="*/ 0 w 642112"/>
              <a:gd name="connsiteY0" fmla="*/ 642747 h 642747"/>
              <a:gd name="connsiteX1" fmla="*/ 0 w 642112"/>
              <a:gd name="connsiteY1" fmla="*/ 642747 h 642747"/>
              <a:gd name="connsiteX2" fmla="*/ 0 w 642112"/>
              <a:gd name="connsiteY2" fmla="*/ 0 h 642747"/>
              <a:gd name="connsiteX3" fmla="*/ 642112 w 642112"/>
              <a:gd name="connsiteY3" fmla="*/ 0 h 642747"/>
              <a:gd name="connsiteX4" fmla="*/ 0 w 642112"/>
              <a:gd name="connsiteY4" fmla="*/ 642747 h 642747"/>
              <a:gd name="connsiteX5" fmla="*/ 0 w 642112"/>
              <a:gd name="connsiteY5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7">
                <a:moveTo>
                  <a:pt x="0" y="642747"/>
                </a:moveTo>
                <a:lnTo>
                  <a:pt x="0" y="642747"/>
                </a:lnTo>
                <a:lnTo>
                  <a:pt x="0" y="0"/>
                </a:lnTo>
                <a:lnTo>
                  <a:pt x="642112" y="0"/>
                </a:lnTo>
                <a:cubicBezTo>
                  <a:pt x="642112" y="354711"/>
                  <a:pt x="354330" y="642747"/>
                  <a:pt x="0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B3543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98975E6E-CA0E-F410-37B2-3749D2B0C3B0}"/>
              </a:ext>
            </a:extLst>
          </p:cNvPr>
          <p:cNvSpPr/>
          <p:nvPr/>
        </p:nvSpPr>
        <p:spPr>
          <a:xfrm>
            <a:off x="16361156" y="5144642"/>
            <a:ext cx="642112" cy="642747"/>
          </a:xfrm>
          <a:custGeom>
            <a:avLst/>
            <a:gdLst>
              <a:gd name="connsiteX0" fmla="*/ 0 w 642112"/>
              <a:gd name="connsiteY0" fmla="*/ 642747 h 642747"/>
              <a:gd name="connsiteX1" fmla="*/ 0 w 642112"/>
              <a:gd name="connsiteY1" fmla="*/ 642747 h 642747"/>
              <a:gd name="connsiteX2" fmla="*/ 642112 w 642112"/>
              <a:gd name="connsiteY2" fmla="*/ 0 h 642747"/>
              <a:gd name="connsiteX3" fmla="*/ 642112 w 642112"/>
              <a:gd name="connsiteY3" fmla="*/ 642747 h 642747"/>
              <a:gd name="connsiteX4" fmla="*/ 0 w 642112"/>
              <a:gd name="connsiteY4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0" y="642747"/>
                </a:moveTo>
                <a:lnTo>
                  <a:pt x="0" y="642747"/>
                </a:lnTo>
                <a:cubicBezTo>
                  <a:pt x="0" y="288036"/>
                  <a:pt x="287782" y="0"/>
                  <a:pt x="642112" y="0"/>
                </a:cubicBezTo>
                <a:lnTo>
                  <a:pt x="642112" y="642747"/>
                </a:lnTo>
                <a:lnTo>
                  <a:pt x="0" y="642747"/>
                </a:lnTo>
                <a:close/>
              </a:path>
            </a:pathLst>
          </a:custGeom>
          <a:solidFill>
            <a:srgbClr val="D58D53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5A86F501-9390-8606-3E1F-0DDB21ABE9F2}"/>
              </a:ext>
            </a:extLst>
          </p:cNvPr>
          <p:cNvSpPr/>
          <p:nvPr/>
        </p:nvSpPr>
        <p:spPr>
          <a:xfrm>
            <a:off x="17003268" y="7072756"/>
            <a:ext cx="642112" cy="642747"/>
          </a:xfrm>
          <a:custGeom>
            <a:avLst/>
            <a:gdLst>
              <a:gd name="connsiteX0" fmla="*/ 0 w 642112"/>
              <a:gd name="connsiteY0" fmla="*/ 642748 h 642747"/>
              <a:gd name="connsiteX1" fmla="*/ 0 w 642112"/>
              <a:gd name="connsiteY1" fmla="*/ 0 h 642747"/>
              <a:gd name="connsiteX2" fmla="*/ 642112 w 642112"/>
              <a:gd name="connsiteY2" fmla="*/ 0 h 642747"/>
              <a:gd name="connsiteX3" fmla="*/ 0 w 642112"/>
              <a:gd name="connsiteY3" fmla="*/ 642748 h 642747"/>
              <a:gd name="connsiteX4" fmla="*/ 0 w 642112"/>
              <a:gd name="connsiteY4" fmla="*/ 642748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0" y="642748"/>
                </a:moveTo>
                <a:lnTo>
                  <a:pt x="0" y="0"/>
                </a:lnTo>
                <a:lnTo>
                  <a:pt x="642112" y="0"/>
                </a:lnTo>
                <a:cubicBezTo>
                  <a:pt x="642112" y="354712"/>
                  <a:pt x="354330" y="642748"/>
                  <a:pt x="0" y="642748"/>
                </a:cubicBezTo>
                <a:lnTo>
                  <a:pt x="0" y="642748"/>
                </a:lnTo>
                <a:close/>
              </a:path>
            </a:pathLst>
          </a:custGeom>
          <a:solidFill>
            <a:srgbClr val="D58D53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024C9C30-A60A-1296-BB72-2DAA0288F4C2}"/>
              </a:ext>
            </a:extLst>
          </p:cNvPr>
          <p:cNvSpPr/>
          <p:nvPr/>
        </p:nvSpPr>
        <p:spPr>
          <a:xfrm>
            <a:off x="16361156" y="6430009"/>
            <a:ext cx="642112" cy="642746"/>
          </a:xfrm>
          <a:custGeom>
            <a:avLst/>
            <a:gdLst>
              <a:gd name="connsiteX0" fmla="*/ 0 w 642112"/>
              <a:gd name="connsiteY0" fmla="*/ 642747 h 642746"/>
              <a:gd name="connsiteX1" fmla="*/ 0 w 642112"/>
              <a:gd name="connsiteY1" fmla="*/ 0 h 642746"/>
              <a:gd name="connsiteX2" fmla="*/ 642112 w 642112"/>
              <a:gd name="connsiteY2" fmla="*/ 642747 h 642746"/>
              <a:gd name="connsiteX3" fmla="*/ 0 w 642112"/>
              <a:gd name="connsiteY3" fmla="*/ 642747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112" h="642746">
                <a:moveTo>
                  <a:pt x="0" y="642747"/>
                </a:move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D58D53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F457645B-14C5-A603-3A32-F049C92A665F}"/>
              </a:ext>
            </a:extLst>
          </p:cNvPr>
          <p:cNvSpPr/>
          <p:nvPr/>
        </p:nvSpPr>
        <p:spPr>
          <a:xfrm>
            <a:off x="16361156" y="7072756"/>
            <a:ext cx="642112" cy="642747"/>
          </a:xfrm>
          <a:custGeom>
            <a:avLst/>
            <a:gdLst>
              <a:gd name="connsiteX0" fmla="*/ 0 w 642112"/>
              <a:gd name="connsiteY0" fmla="*/ 642748 h 642747"/>
              <a:gd name="connsiteX1" fmla="*/ 0 w 642112"/>
              <a:gd name="connsiteY1" fmla="*/ 0 h 642747"/>
              <a:gd name="connsiteX2" fmla="*/ 642112 w 642112"/>
              <a:gd name="connsiteY2" fmla="*/ 0 h 642747"/>
              <a:gd name="connsiteX3" fmla="*/ 0 w 642112"/>
              <a:gd name="connsiteY3" fmla="*/ 642748 h 642747"/>
              <a:gd name="connsiteX4" fmla="*/ 0 w 642112"/>
              <a:gd name="connsiteY4" fmla="*/ 642748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0" y="642748"/>
                </a:moveTo>
                <a:lnTo>
                  <a:pt x="0" y="0"/>
                </a:lnTo>
                <a:lnTo>
                  <a:pt x="642112" y="0"/>
                </a:lnTo>
                <a:cubicBezTo>
                  <a:pt x="642112" y="354712"/>
                  <a:pt x="354330" y="642748"/>
                  <a:pt x="0" y="642748"/>
                </a:cubicBezTo>
                <a:lnTo>
                  <a:pt x="0" y="642748"/>
                </a:lnTo>
                <a:close/>
              </a:path>
            </a:pathLst>
          </a:custGeom>
          <a:solidFill>
            <a:srgbClr val="FDCB61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DFB09464-41D8-4832-744C-135664C62812}"/>
              </a:ext>
            </a:extLst>
          </p:cNvPr>
          <p:cNvSpPr/>
          <p:nvPr/>
        </p:nvSpPr>
        <p:spPr>
          <a:xfrm>
            <a:off x="17645380" y="7072756"/>
            <a:ext cx="642112" cy="642747"/>
          </a:xfrm>
          <a:custGeom>
            <a:avLst/>
            <a:gdLst>
              <a:gd name="connsiteX0" fmla="*/ 642112 w 642112"/>
              <a:gd name="connsiteY0" fmla="*/ 642748 h 642747"/>
              <a:gd name="connsiteX1" fmla="*/ 0 w 642112"/>
              <a:gd name="connsiteY1" fmla="*/ 642748 h 642747"/>
              <a:gd name="connsiteX2" fmla="*/ 642112 w 642112"/>
              <a:gd name="connsiteY2" fmla="*/ 0 h 642747"/>
              <a:gd name="connsiteX3" fmla="*/ 642112 w 642112"/>
              <a:gd name="connsiteY3" fmla="*/ 0 h 642747"/>
              <a:gd name="connsiteX4" fmla="*/ 642112 w 642112"/>
              <a:gd name="connsiteY4" fmla="*/ 642748 h 642747"/>
              <a:gd name="connsiteX5" fmla="*/ 642112 w 642112"/>
              <a:gd name="connsiteY5" fmla="*/ 642748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7">
                <a:moveTo>
                  <a:pt x="642112" y="642748"/>
                </a:moveTo>
                <a:lnTo>
                  <a:pt x="0" y="642748"/>
                </a:lnTo>
                <a:cubicBezTo>
                  <a:pt x="0" y="288037"/>
                  <a:pt x="287782" y="0"/>
                  <a:pt x="642112" y="0"/>
                </a:cubicBezTo>
                <a:lnTo>
                  <a:pt x="642112" y="0"/>
                </a:lnTo>
                <a:lnTo>
                  <a:pt x="642112" y="642748"/>
                </a:lnTo>
                <a:lnTo>
                  <a:pt x="642112" y="642748"/>
                </a:lnTo>
                <a:close/>
              </a:path>
            </a:pathLst>
          </a:custGeom>
          <a:solidFill>
            <a:srgbClr val="B3543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6B588108-0474-A0BE-DF60-0A580F79AF31}"/>
              </a:ext>
            </a:extLst>
          </p:cNvPr>
          <p:cNvSpPr/>
          <p:nvPr/>
        </p:nvSpPr>
        <p:spPr>
          <a:xfrm>
            <a:off x="17003268" y="5144642"/>
            <a:ext cx="642112" cy="642747"/>
          </a:xfrm>
          <a:custGeom>
            <a:avLst/>
            <a:gdLst>
              <a:gd name="connsiteX0" fmla="*/ 0 w 642112"/>
              <a:gd name="connsiteY0" fmla="*/ 642747 h 642747"/>
              <a:gd name="connsiteX1" fmla="*/ 0 w 642112"/>
              <a:gd name="connsiteY1" fmla="*/ 642747 h 642747"/>
              <a:gd name="connsiteX2" fmla="*/ 642112 w 642112"/>
              <a:gd name="connsiteY2" fmla="*/ 0 h 642747"/>
              <a:gd name="connsiteX3" fmla="*/ 642112 w 642112"/>
              <a:gd name="connsiteY3" fmla="*/ 642747 h 642747"/>
              <a:gd name="connsiteX4" fmla="*/ 0 w 642112"/>
              <a:gd name="connsiteY4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0" y="642747"/>
                </a:moveTo>
                <a:lnTo>
                  <a:pt x="0" y="642747"/>
                </a:lnTo>
                <a:cubicBezTo>
                  <a:pt x="0" y="288036"/>
                  <a:pt x="287782" y="0"/>
                  <a:pt x="642112" y="0"/>
                </a:cubicBezTo>
                <a:lnTo>
                  <a:pt x="642112" y="642747"/>
                </a:lnTo>
                <a:lnTo>
                  <a:pt x="0" y="642747"/>
                </a:lnTo>
                <a:close/>
              </a:path>
            </a:pathLst>
          </a:custGeom>
          <a:solidFill>
            <a:srgbClr val="95472D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A671E923-F4A9-3367-C62A-E5B0F0D82455}"/>
              </a:ext>
            </a:extLst>
          </p:cNvPr>
          <p:cNvSpPr/>
          <p:nvPr/>
        </p:nvSpPr>
        <p:spPr>
          <a:xfrm>
            <a:off x="17003268" y="5787389"/>
            <a:ext cx="642112" cy="642619"/>
          </a:xfrm>
          <a:custGeom>
            <a:avLst/>
            <a:gdLst>
              <a:gd name="connsiteX0" fmla="*/ 642112 w 642112"/>
              <a:gd name="connsiteY0" fmla="*/ 321310 h 642619"/>
              <a:gd name="connsiteX1" fmla="*/ 321056 w 642112"/>
              <a:gd name="connsiteY1" fmla="*/ 642620 h 642619"/>
              <a:gd name="connsiteX2" fmla="*/ 321056 w 642112"/>
              <a:gd name="connsiteY2" fmla="*/ 642620 h 642619"/>
              <a:gd name="connsiteX3" fmla="*/ 0 w 642112"/>
              <a:gd name="connsiteY3" fmla="*/ 321310 h 642619"/>
              <a:gd name="connsiteX4" fmla="*/ 0 w 642112"/>
              <a:gd name="connsiteY4" fmla="*/ 321310 h 642619"/>
              <a:gd name="connsiteX5" fmla="*/ 321056 w 642112"/>
              <a:gd name="connsiteY5" fmla="*/ 0 h 642619"/>
              <a:gd name="connsiteX6" fmla="*/ 321056 w 642112"/>
              <a:gd name="connsiteY6" fmla="*/ 0 h 642619"/>
              <a:gd name="connsiteX7" fmla="*/ 642112 w 642112"/>
              <a:gd name="connsiteY7" fmla="*/ 321310 h 642619"/>
              <a:gd name="connsiteX8" fmla="*/ 642112 w 642112"/>
              <a:gd name="connsiteY8" fmla="*/ 321310 h 64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112" h="642619">
                <a:moveTo>
                  <a:pt x="642112" y="321310"/>
                </a:moveTo>
                <a:cubicBezTo>
                  <a:pt x="642112" y="498856"/>
                  <a:pt x="498348" y="642620"/>
                  <a:pt x="321056" y="642620"/>
                </a:cubicBezTo>
                <a:lnTo>
                  <a:pt x="321056" y="642620"/>
                </a:lnTo>
                <a:cubicBezTo>
                  <a:pt x="143764" y="642620"/>
                  <a:pt x="0" y="498729"/>
                  <a:pt x="0" y="321310"/>
                </a:cubicBezTo>
                <a:lnTo>
                  <a:pt x="0" y="321310"/>
                </a:lnTo>
                <a:cubicBezTo>
                  <a:pt x="0" y="143891"/>
                  <a:pt x="143764" y="0"/>
                  <a:pt x="321056" y="0"/>
                </a:cubicBezTo>
                <a:lnTo>
                  <a:pt x="321056" y="0"/>
                </a:lnTo>
                <a:cubicBezTo>
                  <a:pt x="498348" y="0"/>
                  <a:pt x="642112" y="143891"/>
                  <a:pt x="642112" y="321310"/>
                </a:cubicBezTo>
                <a:lnTo>
                  <a:pt x="642112" y="321310"/>
                </a:lnTo>
                <a:close/>
              </a:path>
            </a:pathLst>
          </a:custGeom>
          <a:solidFill>
            <a:srgbClr val="FDCB61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2AFC527F-A79D-1F66-93D0-6F030CFE0F5C}"/>
              </a:ext>
            </a:extLst>
          </p:cNvPr>
          <p:cNvSpPr/>
          <p:nvPr/>
        </p:nvSpPr>
        <p:spPr>
          <a:xfrm>
            <a:off x="17645380" y="6430136"/>
            <a:ext cx="642112" cy="642619"/>
          </a:xfrm>
          <a:custGeom>
            <a:avLst/>
            <a:gdLst>
              <a:gd name="connsiteX0" fmla="*/ 642112 w 642112"/>
              <a:gd name="connsiteY0" fmla="*/ 321310 h 642619"/>
              <a:gd name="connsiteX1" fmla="*/ 642112 w 642112"/>
              <a:gd name="connsiteY1" fmla="*/ 321310 h 642619"/>
              <a:gd name="connsiteX2" fmla="*/ 321056 w 642112"/>
              <a:gd name="connsiteY2" fmla="*/ 0 h 642619"/>
              <a:gd name="connsiteX3" fmla="*/ 321056 w 642112"/>
              <a:gd name="connsiteY3" fmla="*/ 0 h 642619"/>
              <a:gd name="connsiteX4" fmla="*/ 0 w 642112"/>
              <a:gd name="connsiteY4" fmla="*/ 321310 h 642619"/>
              <a:gd name="connsiteX5" fmla="*/ 0 w 642112"/>
              <a:gd name="connsiteY5" fmla="*/ 321310 h 642619"/>
              <a:gd name="connsiteX6" fmla="*/ 321056 w 642112"/>
              <a:gd name="connsiteY6" fmla="*/ 642620 h 642619"/>
              <a:gd name="connsiteX7" fmla="*/ 321056 w 642112"/>
              <a:gd name="connsiteY7" fmla="*/ 642620 h 642619"/>
              <a:gd name="connsiteX8" fmla="*/ 642112 w 642112"/>
              <a:gd name="connsiteY8" fmla="*/ 321310 h 642619"/>
              <a:gd name="connsiteX9" fmla="*/ 642112 w 642112"/>
              <a:gd name="connsiteY9" fmla="*/ 321310 h 642619"/>
              <a:gd name="connsiteX10" fmla="*/ 321056 w 642112"/>
              <a:gd name="connsiteY10" fmla="*/ 481965 h 642619"/>
              <a:gd name="connsiteX11" fmla="*/ 160528 w 642112"/>
              <a:gd name="connsiteY11" fmla="*/ 321310 h 642619"/>
              <a:gd name="connsiteX12" fmla="*/ 160528 w 642112"/>
              <a:gd name="connsiteY12" fmla="*/ 321310 h 642619"/>
              <a:gd name="connsiteX13" fmla="*/ 321056 w 642112"/>
              <a:gd name="connsiteY13" fmla="*/ 160655 h 642619"/>
              <a:gd name="connsiteX14" fmla="*/ 321056 w 642112"/>
              <a:gd name="connsiteY14" fmla="*/ 160655 h 642619"/>
              <a:gd name="connsiteX15" fmla="*/ 481584 w 642112"/>
              <a:gd name="connsiteY15" fmla="*/ 321310 h 642619"/>
              <a:gd name="connsiteX16" fmla="*/ 481584 w 642112"/>
              <a:gd name="connsiteY16" fmla="*/ 321310 h 642619"/>
              <a:gd name="connsiteX17" fmla="*/ 321056 w 642112"/>
              <a:gd name="connsiteY17" fmla="*/ 481965 h 642619"/>
              <a:gd name="connsiteX18" fmla="*/ 321056 w 642112"/>
              <a:gd name="connsiteY18" fmla="*/ 481965 h 64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2112" h="642619">
                <a:moveTo>
                  <a:pt x="642112" y="321310"/>
                </a:moveTo>
                <a:lnTo>
                  <a:pt x="642112" y="321310"/>
                </a:lnTo>
                <a:cubicBezTo>
                  <a:pt x="642112" y="143891"/>
                  <a:pt x="498348" y="0"/>
                  <a:pt x="321056" y="0"/>
                </a:cubicBezTo>
                <a:lnTo>
                  <a:pt x="321056" y="0"/>
                </a:lnTo>
                <a:cubicBezTo>
                  <a:pt x="143764" y="0"/>
                  <a:pt x="0" y="143891"/>
                  <a:pt x="0" y="321310"/>
                </a:cubicBezTo>
                <a:lnTo>
                  <a:pt x="0" y="321310"/>
                </a:lnTo>
                <a:cubicBezTo>
                  <a:pt x="0" y="498729"/>
                  <a:pt x="143764" y="642620"/>
                  <a:pt x="321056" y="642620"/>
                </a:cubicBezTo>
                <a:lnTo>
                  <a:pt x="321056" y="642620"/>
                </a:lnTo>
                <a:cubicBezTo>
                  <a:pt x="498348" y="642620"/>
                  <a:pt x="642112" y="498729"/>
                  <a:pt x="642112" y="321310"/>
                </a:cubicBezTo>
                <a:lnTo>
                  <a:pt x="642112" y="321310"/>
                </a:lnTo>
                <a:close/>
                <a:moveTo>
                  <a:pt x="321056" y="481965"/>
                </a:moveTo>
                <a:cubicBezTo>
                  <a:pt x="232410" y="481965"/>
                  <a:pt x="160528" y="410083"/>
                  <a:pt x="160528" y="321310"/>
                </a:cubicBezTo>
                <a:lnTo>
                  <a:pt x="160528" y="321310"/>
                </a:lnTo>
                <a:cubicBezTo>
                  <a:pt x="160528" y="232537"/>
                  <a:pt x="232410" y="160655"/>
                  <a:pt x="321056" y="160655"/>
                </a:cubicBezTo>
                <a:lnTo>
                  <a:pt x="321056" y="160655"/>
                </a:lnTo>
                <a:cubicBezTo>
                  <a:pt x="409702" y="160655"/>
                  <a:pt x="481584" y="232537"/>
                  <a:pt x="481584" y="321310"/>
                </a:cubicBezTo>
                <a:lnTo>
                  <a:pt x="481584" y="321310"/>
                </a:lnTo>
                <a:cubicBezTo>
                  <a:pt x="481584" y="410083"/>
                  <a:pt x="409702" y="481965"/>
                  <a:pt x="321056" y="481965"/>
                </a:cubicBezTo>
                <a:lnTo>
                  <a:pt x="321056" y="481965"/>
                </a:lnTo>
                <a:close/>
              </a:path>
            </a:pathLst>
          </a:custGeom>
          <a:solidFill>
            <a:srgbClr val="D58D53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53F80BB9-771A-2407-608D-99E94A5DC0A2}"/>
              </a:ext>
            </a:extLst>
          </p:cNvPr>
          <p:cNvSpPr/>
          <p:nvPr/>
        </p:nvSpPr>
        <p:spPr>
          <a:xfrm>
            <a:off x="16361156" y="5787389"/>
            <a:ext cx="642112" cy="642746"/>
          </a:xfrm>
          <a:custGeom>
            <a:avLst/>
            <a:gdLst>
              <a:gd name="connsiteX0" fmla="*/ 642112 w 642112"/>
              <a:gd name="connsiteY0" fmla="*/ 642747 h 642746"/>
              <a:gd name="connsiteX1" fmla="*/ 0 w 642112"/>
              <a:gd name="connsiteY1" fmla="*/ 642747 h 642746"/>
              <a:gd name="connsiteX2" fmla="*/ 0 w 642112"/>
              <a:gd name="connsiteY2" fmla="*/ 0 h 642746"/>
              <a:gd name="connsiteX3" fmla="*/ 0 w 642112"/>
              <a:gd name="connsiteY3" fmla="*/ 0 h 642746"/>
              <a:gd name="connsiteX4" fmla="*/ 642112 w 642112"/>
              <a:gd name="connsiteY4" fmla="*/ 642747 h 642746"/>
              <a:gd name="connsiteX5" fmla="*/ 642112 w 642112"/>
              <a:gd name="connsiteY5" fmla="*/ 642747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6">
                <a:moveTo>
                  <a:pt x="642112" y="642747"/>
                </a:moveTo>
                <a:lnTo>
                  <a:pt x="0" y="642747"/>
                </a:lnTo>
                <a:lnTo>
                  <a:pt x="0" y="0"/>
                </a:ln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642112" y="642747"/>
                </a:lnTo>
                <a:close/>
              </a:path>
            </a:pathLst>
          </a:custGeom>
          <a:solidFill>
            <a:srgbClr val="95472D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AA1ADFF5-4674-2AF0-938D-21940A908390}"/>
              </a:ext>
            </a:extLst>
          </p:cNvPr>
          <p:cNvSpPr/>
          <p:nvPr/>
        </p:nvSpPr>
        <p:spPr>
          <a:xfrm>
            <a:off x="16361156" y="1288287"/>
            <a:ext cx="642112" cy="642747"/>
          </a:xfrm>
          <a:custGeom>
            <a:avLst/>
            <a:gdLst>
              <a:gd name="connsiteX0" fmla="*/ 0 w 642112"/>
              <a:gd name="connsiteY0" fmla="*/ 642747 h 642747"/>
              <a:gd name="connsiteX1" fmla="*/ 0 w 642112"/>
              <a:gd name="connsiteY1" fmla="*/ 0 h 642747"/>
              <a:gd name="connsiteX2" fmla="*/ 642112 w 642112"/>
              <a:gd name="connsiteY2" fmla="*/ 642747 h 642747"/>
              <a:gd name="connsiteX3" fmla="*/ 0 w 642112"/>
              <a:gd name="connsiteY3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112" h="642747">
                <a:moveTo>
                  <a:pt x="0" y="642747"/>
                </a:move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D58D53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75554F26-48F4-66E3-133C-E854EFFFF0F2}"/>
              </a:ext>
            </a:extLst>
          </p:cNvPr>
          <p:cNvSpPr/>
          <p:nvPr/>
        </p:nvSpPr>
        <p:spPr>
          <a:xfrm>
            <a:off x="17003268" y="6430009"/>
            <a:ext cx="642112" cy="642746"/>
          </a:xfrm>
          <a:custGeom>
            <a:avLst/>
            <a:gdLst>
              <a:gd name="connsiteX0" fmla="*/ 642112 w 642112"/>
              <a:gd name="connsiteY0" fmla="*/ 642747 h 642746"/>
              <a:gd name="connsiteX1" fmla="*/ 0 w 642112"/>
              <a:gd name="connsiteY1" fmla="*/ 642747 h 642746"/>
              <a:gd name="connsiteX2" fmla="*/ 0 w 642112"/>
              <a:gd name="connsiteY2" fmla="*/ 0 h 642746"/>
              <a:gd name="connsiteX3" fmla="*/ 642112 w 642112"/>
              <a:gd name="connsiteY3" fmla="*/ 642747 h 642746"/>
              <a:gd name="connsiteX4" fmla="*/ 642112 w 642112"/>
              <a:gd name="connsiteY4" fmla="*/ 642747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6">
                <a:moveTo>
                  <a:pt x="642112" y="642747"/>
                </a:moveTo>
                <a:lnTo>
                  <a:pt x="0" y="642747"/>
                </a:ln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642112" y="642747"/>
                </a:lnTo>
                <a:close/>
              </a:path>
            </a:pathLst>
          </a:custGeom>
          <a:solidFill>
            <a:srgbClr val="B3543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F6C2D6A4-E983-EA58-3623-79560DC729BC}"/>
              </a:ext>
            </a:extLst>
          </p:cNvPr>
          <p:cNvSpPr/>
          <p:nvPr/>
        </p:nvSpPr>
        <p:spPr>
          <a:xfrm>
            <a:off x="17645380" y="5144642"/>
            <a:ext cx="642112" cy="642747"/>
          </a:xfrm>
          <a:custGeom>
            <a:avLst/>
            <a:gdLst>
              <a:gd name="connsiteX0" fmla="*/ 0 w 642112"/>
              <a:gd name="connsiteY0" fmla="*/ 0 h 642747"/>
              <a:gd name="connsiteX1" fmla="*/ 0 w 642112"/>
              <a:gd name="connsiteY1" fmla="*/ 0 h 642747"/>
              <a:gd name="connsiteX2" fmla="*/ 642112 w 642112"/>
              <a:gd name="connsiteY2" fmla="*/ 642747 h 642747"/>
              <a:gd name="connsiteX3" fmla="*/ 0 w 642112"/>
              <a:gd name="connsiteY3" fmla="*/ 642747 h 642747"/>
              <a:gd name="connsiteX4" fmla="*/ 0 w 642112"/>
              <a:gd name="connsiteY4" fmla="*/ 0 h 642747"/>
              <a:gd name="connsiteX5" fmla="*/ 0 w 642112"/>
              <a:gd name="connsiteY5" fmla="*/ 0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7">
                <a:moveTo>
                  <a:pt x="0" y="0"/>
                </a:move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0" y="64274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8D53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287BE243-C71E-C85F-0414-4EF2C327EBFC}"/>
              </a:ext>
            </a:extLst>
          </p:cNvPr>
          <p:cNvSpPr/>
          <p:nvPr/>
        </p:nvSpPr>
        <p:spPr>
          <a:xfrm>
            <a:off x="17645380" y="5787389"/>
            <a:ext cx="642112" cy="642746"/>
          </a:xfrm>
          <a:custGeom>
            <a:avLst/>
            <a:gdLst>
              <a:gd name="connsiteX0" fmla="*/ 0 w 642112"/>
              <a:gd name="connsiteY0" fmla="*/ 0 h 642746"/>
              <a:gd name="connsiteX1" fmla="*/ 642112 w 642112"/>
              <a:gd name="connsiteY1" fmla="*/ 0 h 642746"/>
              <a:gd name="connsiteX2" fmla="*/ 642112 w 642112"/>
              <a:gd name="connsiteY2" fmla="*/ 642747 h 642746"/>
              <a:gd name="connsiteX3" fmla="*/ 0 w 642112"/>
              <a:gd name="connsiteY3" fmla="*/ 0 h 642746"/>
              <a:gd name="connsiteX4" fmla="*/ 0 w 642112"/>
              <a:gd name="connsiteY4" fmla="*/ 0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6">
                <a:moveTo>
                  <a:pt x="0" y="0"/>
                </a:moveTo>
                <a:lnTo>
                  <a:pt x="642112" y="0"/>
                </a:lnTo>
                <a:lnTo>
                  <a:pt x="642112" y="642747"/>
                </a:lnTo>
                <a:cubicBezTo>
                  <a:pt x="287782" y="642747"/>
                  <a:pt x="0" y="354711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DCB61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id="{F8F9F103-5BF0-2836-B38B-09359C19EE52}"/>
              </a:ext>
            </a:extLst>
          </p:cNvPr>
          <p:cNvSpPr/>
          <p:nvPr/>
        </p:nvSpPr>
        <p:spPr>
          <a:xfrm>
            <a:off x="16361156" y="645540"/>
            <a:ext cx="642112" cy="642747"/>
          </a:xfrm>
          <a:custGeom>
            <a:avLst/>
            <a:gdLst>
              <a:gd name="connsiteX0" fmla="*/ 0 w 642112"/>
              <a:gd name="connsiteY0" fmla="*/ 642747 h 642747"/>
              <a:gd name="connsiteX1" fmla="*/ 0 w 642112"/>
              <a:gd name="connsiteY1" fmla="*/ 0 h 642747"/>
              <a:gd name="connsiteX2" fmla="*/ 642112 w 642112"/>
              <a:gd name="connsiteY2" fmla="*/ 0 h 642747"/>
              <a:gd name="connsiteX3" fmla="*/ 0 w 642112"/>
              <a:gd name="connsiteY3" fmla="*/ 642747 h 642747"/>
              <a:gd name="connsiteX4" fmla="*/ 0 w 642112"/>
              <a:gd name="connsiteY4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0" y="642747"/>
                </a:moveTo>
                <a:lnTo>
                  <a:pt x="0" y="0"/>
                </a:lnTo>
                <a:lnTo>
                  <a:pt x="642112" y="0"/>
                </a:lnTo>
                <a:cubicBezTo>
                  <a:pt x="642112" y="354711"/>
                  <a:pt x="354330" y="642747"/>
                  <a:pt x="0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95472D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5B955D16-E8BC-2B10-B6BD-1A4FBDBA3FFB}"/>
              </a:ext>
            </a:extLst>
          </p:cNvPr>
          <p:cNvSpPr/>
          <p:nvPr/>
        </p:nvSpPr>
        <p:spPr>
          <a:xfrm>
            <a:off x="16361156" y="2920"/>
            <a:ext cx="642112" cy="642620"/>
          </a:xfrm>
          <a:custGeom>
            <a:avLst/>
            <a:gdLst>
              <a:gd name="connsiteX0" fmla="*/ 0 w 642112"/>
              <a:gd name="connsiteY0" fmla="*/ 321310 h 642620"/>
              <a:gd name="connsiteX1" fmla="*/ 321056 w 642112"/>
              <a:gd name="connsiteY1" fmla="*/ 0 h 642620"/>
              <a:gd name="connsiteX2" fmla="*/ 321056 w 642112"/>
              <a:gd name="connsiteY2" fmla="*/ 0 h 642620"/>
              <a:gd name="connsiteX3" fmla="*/ 642112 w 642112"/>
              <a:gd name="connsiteY3" fmla="*/ 321310 h 642620"/>
              <a:gd name="connsiteX4" fmla="*/ 642112 w 642112"/>
              <a:gd name="connsiteY4" fmla="*/ 321310 h 642620"/>
              <a:gd name="connsiteX5" fmla="*/ 321056 w 642112"/>
              <a:gd name="connsiteY5" fmla="*/ 642620 h 642620"/>
              <a:gd name="connsiteX6" fmla="*/ 321056 w 642112"/>
              <a:gd name="connsiteY6" fmla="*/ 642620 h 642620"/>
              <a:gd name="connsiteX7" fmla="*/ 0 w 642112"/>
              <a:gd name="connsiteY7" fmla="*/ 321310 h 642620"/>
              <a:gd name="connsiteX8" fmla="*/ 0 w 642112"/>
              <a:gd name="connsiteY8" fmla="*/ 321310 h 64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112" h="642620">
                <a:moveTo>
                  <a:pt x="0" y="321310"/>
                </a:moveTo>
                <a:cubicBezTo>
                  <a:pt x="0" y="143891"/>
                  <a:pt x="143764" y="0"/>
                  <a:pt x="321056" y="0"/>
                </a:cubicBezTo>
                <a:lnTo>
                  <a:pt x="321056" y="0"/>
                </a:lnTo>
                <a:cubicBezTo>
                  <a:pt x="498348" y="0"/>
                  <a:pt x="642112" y="143891"/>
                  <a:pt x="642112" y="321310"/>
                </a:cubicBezTo>
                <a:lnTo>
                  <a:pt x="642112" y="321310"/>
                </a:lnTo>
                <a:cubicBezTo>
                  <a:pt x="642112" y="498729"/>
                  <a:pt x="498348" y="642620"/>
                  <a:pt x="321056" y="642620"/>
                </a:cubicBezTo>
                <a:lnTo>
                  <a:pt x="321056" y="642620"/>
                </a:lnTo>
                <a:cubicBezTo>
                  <a:pt x="143764" y="642747"/>
                  <a:pt x="0" y="498856"/>
                  <a:pt x="0" y="321310"/>
                </a:cubicBezTo>
                <a:lnTo>
                  <a:pt x="0" y="321310"/>
                </a:lnTo>
                <a:close/>
              </a:path>
            </a:pathLst>
          </a:custGeom>
          <a:solidFill>
            <a:srgbClr val="B3543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90C1824D-82C1-D61B-0946-877F1890EE4C}"/>
              </a:ext>
            </a:extLst>
          </p:cNvPr>
          <p:cNvSpPr/>
          <p:nvPr/>
        </p:nvSpPr>
        <p:spPr>
          <a:xfrm>
            <a:off x="17645380" y="8358250"/>
            <a:ext cx="642112" cy="642746"/>
          </a:xfrm>
          <a:custGeom>
            <a:avLst/>
            <a:gdLst>
              <a:gd name="connsiteX0" fmla="*/ 642112 w 642112"/>
              <a:gd name="connsiteY0" fmla="*/ 0 h 642746"/>
              <a:gd name="connsiteX1" fmla="*/ 642112 w 642112"/>
              <a:gd name="connsiteY1" fmla="*/ 642747 h 642746"/>
              <a:gd name="connsiteX2" fmla="*/ 0 w 642112"/>
              <a:gd name="connsiteY2" fmla="*/ 0 h 642746"/>
              <a:gd name="connsiteX3" fmla="*/ 642112 w 642112"/>
              <a:gd name="connsiteY3" fmla="*/ 0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112" h="642746">
                <a:moveTo>
                  <a:pt x="642112" y="0"/>
                </a:moveTo>
                <a:lnTo>
                  <a:pt x="642112" y="642747"/>
                </a:lnTo>
                <a:cubicBezTo>
                  <a:pt x="287782" y="642747"/>
                  <a:pt x="0" y="354711"/>
                  <a:pt x="0" y="0"/>
                </a:cubicBezTo>
                <a:lnTo>
                  <a:pt x="642112" y="0"/>
                </a:lnTo>
                <a:close/>
              </a:path>
            </a:pathLst>
          </a:custGeom>
          <a:solidFill>
            <a:srgbClr val="FDCB61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66BA3D13-CC70-5CD2-5977-59705D992503}"/>
              </a:ext>
            </a:extLst>
          </p:cNvPr>
          <p:cNvSpPr/>
          <p:nvPr/>
        </p:nvSpPr>
        <p:spPr>
          <a:xfrm>
            <a:off x="16361156" y="8358250"/>
            <a:ext cx="642112" cy="642746"/>
          </a:xfrm>
          <a:custGeom>
            <a:avLst/>
            <a:gdLst>
              <a:gd name="connsiteX0" fmla="*/ 0 w 642112"/>
              <a:gd name="connsiteY0" fmla="*/ 642747 h 642746"/>
              <a:gd name="connsiteX1" fmla="*/ 0 w 642112"/>
              <a:gd name="connsiteY1" fmla="*/ 642747 h 642746"/>
              <a:gd name="connsiteX2" fmla="*/ 642112 w 642112"/>
              <a:gd name="connsiteY2" fmla="*/ 0 h 642746"/>
              <a:gd name="connsiteX3" fmla="*/ 642112 w 642112"/>
              <a:gd name="connsiteY3" fmla="*/ 642747 h 642746"/>
              <a:gd name="connsiteX4" fmla="*/ 0 w 642112"/>
              <a:gd name="connsiteY4" fmla="*/ 642747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6">
                <a:moveTo>
                  <a:pt x="0" y="642747"/>
                </a:moveTo>
                <a:lnTo>
                  <a:pt x="0" y="642747"/>
                </a:lnTo>
                <a:cubicBezTo>
                  <a:pt x="0" y="288036"/>
                  <a:pt x="287782" y="0"/>
                  <a:pt x="642112" y="0"/>
                </a:cubicBezTo>
                <a:lnTo>
                  <a:pt x="642112" y="642747"/>
                </a:lnTo>
                <a:lnTo>
                  <a:pt x="0" y="642747"/>
                </a:lnTo>
                <a:close/>
              </a:path>
            </a:pathLst>
          </a:custGeom>
          <a:solidFill>
            <a:srgbClr val="95472D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6" name="Forma Livre: Forma 35">
            <a:extLst>
              <a:ext uri="{FF2B5EF4-FFF2-40B4-BE49-F238E27FC236}">
                <a16:creationId xmlns:a16="http://schemas.microsoft.com/office/drawing/2014/main" id="{333EA08B-B112-DAC5-11C6-6C59C6718B23}"/>
              </a:ext>
            </a:extLst>
          </p:cNvPr>
          <p:cNvSpPr/>
          <p:nvPr/>
        </p:nvSpPr>
        <p:spPr>
          <a:xfrm>
            <a:off x="17003268" y="8358250"/>
            <a:ext cx="642112" cy="642746"/>
          </a:xfrm>
          <a:custGeom>
            <a:avLst/>
            <a:gdLst>
              <a:gd name="connsiteX0" fmla="*/ 0 w 642112"/>
              <a:gd name="connsiteY0" fmla="*/ 642747 h 642746"/>
              <a:gd name="connsiteX1" fmla="*/ 0 w 642112"/>
              <a:gd name="connsiteY1" fmla="*/ 0 h 642746"/>
              <a:gd name="connsiteX2" fmla="*/ 642112 w 642112"/>
              <a:gd name="connsiteY2" fmla="*/ 0 h 642746"/>
              <a:gd name="connsiteX3" fmla="*/ 0 w 642112"/>
              <a:gd name="connsiteY3" fmla="*/ 642747 h 642746"/>
              <a:gd name="connsiteX4" fmla="*/ 0 w 642112"/>
              <a:gd name="connsiteY4" fmla="*/ 642747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6">
                <a:moveTo>
                  <a:pt x="0" y="642747"/>
                </a:moveTo>
                <a:lnTo>
                  <a:pt x="0" y="0"/>
                </a:lnTo>
                <a:lnTo>
                  <a:pt x="642112" y="0"/>
                </a:lnTo>
                <a:cubicBezTo>
                  <a:pt x="642112" y="354711"/>
                  <a:pt x="354330" y="642747"/>
                  <a:pt x="0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B3543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BE8C1906-AE4A-6A7B-1F3C-005FAABE4171}"/>
              </a:ext>
            </a:extLst>
          </p:cNvPr>
          <p:cNvSpPr/>
          <p:nvPr/>
        </p:nvSpPr>
        <p:spPr>
          <a:xfrm>
            <a:off x="16361156" y="7715503"/>
            <a:ext cx="642112" cy="642746"/>
          </a:xfrm>
          <a:custGeom>
            <a:avLst/>
            <a:gdLst>
              <a:gd name="connsiteX0" fmla="*/ 0 w 642112"/>
              <a:gd name="connsiteY0" fmla="*/ 642747 h 642746"/>
              <a:gd name="connsiteX1" fmla="*/ 0 w 642112"/>
              <a:gd name="connsiteY1" fmla="*/ 0 h 642746"/>
              <a:gd name="connsiteX2" fmla="*/ 642112 w 642112"/>
              <a:gd name="connsiteY2" fmla="*/ 642747 h 642746"/>
              <a:gd name="connsiteX3" fmla="*/ 0 w 642112"/>
              <a:gd name="connsiteY3" fmla="*/ 642747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112" h="642746">
                <a:moveTo>
                  <a:pt x="0" y="642747"/>
                </a:move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D58D53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CDC235D6-FC86-461A-D23E-1A47FA1DE46A}"/>
              </a:ext>
            </a:extLst>
          </p:cNvPr>
          <p:cNvSpPr/>
          <p:nvPr/>
        </p:nvSpPr>
        <p:spPr>
          <a:xfrm>
            <a:off x="16361156" y="9000997"/>
            <a:ext cx="642112" cy="642746"/>
          </a:xfrm>
          <a:custGeom>
            <a:avLst/>
            <a:gdLst>
              <a:gd name="connsiteX0" fmla="*/ 0 w 642112"/>
              <a:gd name="connsiteY0" fmla="*/ 0 h 642746"/>
              <a:gd name="connsiteX1" fmla="*/ 642112 w 642112"/>
              <a:gd name="connsiteY1" fmla="*/ 0 h 642746"/>
              <a:gd name="connsiteX2" fmla="*/ 642112 w 642112"/>
              <a:gd name="connsiteY2" fmla="*/ 642747 h 642746"/>
              <a:gd name="connsiteX3" fmla="*/ 642112 w 642112"/>
              <a:gd name="connsiteY3" fmla="*/ 642747 h 642746"/>
              <a:gd name="connsiteX4" fmla="*/ 0 w 642112"/>
              <a:gd name="connsiteY4" fmla="*/ 0 h 642746"/>
              <a:gd name="connsiteX5" fmla="*/ 0 w 642112"/>
              <a:gd name="connsiteY5" fmla="*/ 0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6">
                <a:moveTo>
                  <a:pt x="0" y="0"/>
                </a:moveTo>
                <a:lnTo>
                  <a:pt x="642112" y="0"/>
                </a:lnTo>
                <a:lnTo>
                  <a:pt x="642112" y="642747"/>
                </a:lnTo>
                <a:lnTo>
                  <a:pt x="642112" y="642747"/>
                </a:lnTo>
                <a:cubicBezTo>
                  <a:pt x="287782" y="642747"/>
                  <a:pt x="0" y="354711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3543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9711D3A3-C74D-B497-13BB-299E679520B9}"/>
              </a:ext>
            </a:extLst>
          </p:cNvPr>
          <p:cNvSpPr/>
          <p:nvPr/>
        </p:nvSpPr>
        <p:spPr>
          <a:xfrm>
            <a:off x="17645380" y="9000997"/>
            <a:ext cx="642112" cy="642746"/>
          </a:xfrm>
          <a:custGeom>
            <a:avLst/>
            <a:gdLst>
              <a:gd name="connsiteX0" fmla="*/ 0 w 642112"/>
              <a:gd name="connsiteY0" fmla="*/ 642747 h 642746"/>
              <a:gd name="connsiteX1" fmla="*/ 0 w 642112"/>
              <a:gd name="connsiteY1" fmla="*/ 642747 h 642746"/>
              <a:gd name="connsiteX2" fmla="*/ 642112 w 642112"/>
              <a:gd name="connsiteY2" fmla="*/ 0 h 642746"/>
              <a:gd name="connsiteX3" fmla="*/ 642112 w 642112"/>
              <a:gd name="connsiteY3" fmla="*/ 642747 h 642746"/>
              <a:gd name="connsiteX4" fmla="*/ 0 w 642112"/>
              <a:gd name="connsiteY4" fmla="*/ 642747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6">
                <a:moveTo>
                  <a:pt x="0" y="642747"/>
                </a:moveTo>
                <a:lnTo>
                  <a:pt x="0" y="642747"/>
                </a:lnTo>
                <a:cubicBezTo>
                  <a:pt x="0" y="288036"/>
                  <a:pt x="287782" y="0"/>
                  <a:pt x="642112" y="0"/>
                </a:cubicBezTo>
                <a:lnTo>
                  <a:pt x="642112" y="642747"/>
                </a:lnTo>
                <a:lnTo>
                  <a:pt x="0" y="642747"/>
                </a:lnTo>
                <a:close/>
              </a:path>
            </a:pathLst>
          </a:custGeom>
          <a:solidFill>
            <a:srgbClr val="D58D53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0" name="Forma Livre: Forma 39">
            <a:extLst>
              <a:ext uri="{FF2B5EF4-FFF2-40B4-BE49-F238E27FC236}">
                <a16:creationId xmlns:a16="http://schemas.microsoft.com/office/drawing/2014/main" id="{1799913C-3E38-D555-4B38-330192A4A9BD}"/>
              </a:ext>
            </a:extLst>
          </p:cNvPr>
          <p:cNvSpPr/>
          <p:nvPr/>
        </p:nvSpPr>
        <p:spPr>
          <a:xfrm>
            <a:off x="17003268" y="9001124"/>
            <a:ext cx="642112" cy="642619"/>
          </a:xfrm>
          <a:custGeom>
            <a:avLst/>
            <a:gdLst>
              <a:gd name="connsiteX0" fmla="*/ 321056 w 642112"/>
              <a:gd name="connsiteY0" fmla="*/ 642620 h 642619"/>
              <a:gd name="connsiteX1" fmla="*/ 0 w 642112"/>
              <a:gd name="connsiteY1" fmla="*/ 321310 h 642619"/>
              <a:gd name="connsiteX2" fmla="*/ 0 w 642112"/>
              <a:gd name="connsiteY2" fmla="*/ 321310 h 642619"/>
              <a:gd name="connsiteX3" fmla="*/ 321056 w 642112"/>
              <a:gd name="connsiteY3" fmla="*/ 0 h 642619"/>
              <a:gd name="connsiteX4" fmla="*/ 321056 w 642112"/>
              <a:gd name="connsiteY4" fmla="*/ 0 h 642619"/>
              <a:gd name="connsiteX5" fmla="*/ 642112 w 642112"/>
              <a:gd name="connsiteY5" fmla="*/ 321310 h 642619"/>
              <a:gd name="connsiteX6" fmla="*/ 642112 w 642112"/>
              <a:gd name="connsiteY6" fmla="*/ 321310 h 642619"/>
              <a:gd name="connsiteX7" fmla="*/ 321056 w 642112"/>
              <a:gd name="connsiteY7" fmla="*/ 642620 h 642619"/>
              <a:gd name="connsiteX8" fmla="*/ 321056 w 642112"/>
              <a:gd name="connsiteY8" fmla="*/ 642620 h 64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112" h="642619">
                <a:moveTo>
                  <a:pt x="321056" y="642620"/>
                </a:moveTo>
                <a:cubicBezTo>
                  <a:pt x="143764" y="642620"/>
                  <a:pt x="0" y="498729"/>
                  <a:pt x="0" y="321310"/>
                </a:cubicBezTo>
                <a:lnTo>
                  <a:pt x="0" y="321310"/>
                </a:lnTo>
                <a:cubicBezTo>
                  <a:pt x="0" y="143891"/>
                  <a:pt x="143764" y="0"/>
                  <a:pt x="321056" y="0"/>
                </a:cubicBezTo>
                <a:lnTo>
                  <a:pt x="321056" y="0"/>
                </a:lnTo>
                <a:cubicBezTo>
                  <a:pt x="498348" y="0"/>
                  <a:pt x="642112" y="143891"/>
                  <a:pt x="642112" y="321310"/>
                </a:cubicBezTo>
                <a:lnTo>
                  <a:pt x="642112" y="321310"/>
                </a:lnTo>
                <a:cubicBezTo>
                  <a:pt x="642112" y="498856"/>
                  <a:pt x="498348" y="642620"/>
                  <a:pt x="321056" y="642620"/>
                </a:cubicBezTo>
                <a:lnTo>
                  <a:pt x="321056" y="642620"/>
                </a:lnTo>
                <a:close/>
              </a:path>
            </a:pathLst>
          </a:custGeom>
          <a:solidFill>
            <a:srgbClr val="FDCB61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1" name="Forma Livre: Forma 40">
            <a:extLst>
              <a:ext uri="{FF2B5EF4-FFF2-40B4-BE49-F238E27FC236}">
                <a16:creationId xmlns:a16="http://schemas.microsoft.com/office/drawing/2014/main" id="{9CA2A8C1-F681-2723-ACC9-50A3D9DA0A2E}"/>
              </a:ext>
            </a:extLst>
          </p:cNvPr>
          <p:cNvSpPr/>
          <p:nvPr/>
        </p:nvSpPr>
        <p:spPr>
          <a:xfrm>
            <a:off x="16361156" y="3216528"/>
            <a:ext cx="642112" cy="642619"/>
          </a:xfrm>
          <a:custGeom>
            <a:avLst/>
            <a:gdLst>
              <a:gd name="connsiteX0" fmla="*/ 642112 w 642112"/>
              <a:gd name="connsiteY0" fmla="*/ 321310 h 642619"/>
              <a:gd name="connsiteX1" fmla="*/ 642112 w 642112"/>
              <a:gd name="connsiteY1" fmla="*/ 321310 h 642619"/>
              <a:gd name="connsiteX2" fmla="*/ 321056 w 642112"/>
              <a:gd name="connsiteY2" fmla="*/ 0 h 642619"/>
              <a:gd name="connsiteX3" fmla="*/ 321056 w 642112"/>
              <a:gd name="connsiteY3" fmla="*/ 0 h 642619"/>
              <a:gd name="connsiteX4" fmla="*/ 0 w 642112"/>
              <a:gd name="connsiteY4" fmla="*/ 321310 h 642619"/>
              <a:gd name="connsiteX5" fmla="*/ 0 w 642112"/>
              <a:gd name="connsiteY5" fmla="*/ 321310 h 642619"/>
              <a:gd name="connsiteX6" fmla="*/ 321056 w 642112"/>
              <a:gd name="connsiteY6" fmla="*/ 642620 h 642619"/>
              <a:gd name="connsiteX7" fmla="*/ 321056 w 642112"/>
              <a:gd name="connsiteY7" fmla="*/ 642620 h 642619"/>
              <a:gd name="connsiteX8" fmla="*/ 642112 w 642112"/>
              <a:gd name="connsiteY8" fmla="*/ 321310 h 642619"/>
              <a:gd name="connsiteX9" fmla="*/ 642112 w 642112"/>
              <a:gd name="connsiteY9" fmla="*/ 321310 h 642619"/>
              <a:gd name="connsiteX10" fmla="*/ 321056 w 642112"/>
              <a:gd name="connsiteY10" fmla="*/ 481965 h 642619"/>
              <a:gd name="connsiteX11" fmla="*/ 160528 w 642112"/>
              <a:gd name="connsiteY11" fmla="*/ 321310 h 642619"/>
              <a:gd name="connsiteX12" fmla="*/ 160528 w 642112"/>
              <a:gd name="connsiteY12" fmla="*/ 321310 h 642619"/>
              <a:gd name="connsiteX13" fmla="*/ 321056 w 642112"/>
              <a:gd name="connsiteY13" fmla="*/ 160655 h 642619"/>
              <a:gd name="connsiteX14" fmla="*/ 321056 w 642112"/>
              <a:gd name="connsiteY14" fmla="*/ 160655 h 642619"/>
              <a:gd name="connsiteX15" fmla="*/ 481584 w 642112"/>
              <a:gd name="connsiteY15" fmla="*/ 321310 h 642619"/>
              <a:gd name="connsiteX16" fmla="*/ 481584 w 642112"/>
              <a:gd name="connsiteY16" fmla="*/ 321310 h 642619"/>
              <a:gd name="connsiteX17" fmla="*/ 321056 w 642112"/>
              <a:gd name="connsiteY17" fmla="*/ 481965 h 642619"/>
              <a:gd name="connsiteX18" fmla="*/ 321056 w 642112"/>
              <a:gd name="connsiteY18" fmla="*/ 481965 h 64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2112" h="642619">
                <a:moveTo>
                  <a:pt x="642112" y="321310"/>
                </a:moveTo>
                <a:lnTo>
                  <a:pt x="642112" y="321310"/>
                </a:lnTo>
                <a:cubicBezTo>
                  <a:pt x="642112" y="143891"/>
                  <a:pt x="498348" y="0"/>
                  <a:pt x="321056" y="0"/>
                </a:cubicBezTo>
                <a:lnTo>
                  <a:pt x="321056" y="0"/>
                </a:lnTo>
                <a:cubicBezTo>
                  <a:pt x="143764" y="0"/>
                  <a:pt x="0" y="143891"/>
                  <a:pt x="0" y="321310"/>
                </a:cubicBezTo>
                <a:lnTo>
                  <a:pt x="0" y="321310"/>
                </a:lnTo>
                <a:cubicBezTo>
                  <a:pt x="0" y="498729"/>
                  <a:pt x="143764" y="642620"/>
                  <a:pt x="321056" y="642620"/>
                </a:cubicBezTo>
                <a:lnTo>
                  <a:pt x="321056" y="642620"/>
                </a:lnTo>
                <a:cubicBezTo>
                  <a:pt x="498348" y="642620"/>
                  <a:pt x="642112" y="498729"/>
                  <a:pt x="642112" y="321310"/>
                </a:cubicBezTo>
                <a:lnTo>
                  <a:pt x="642112" y="321310"/>
                </a:lnTo>
                <a:close/>
                <a:moveTo>
                  <a:pt x="321056" y="481965"/>
                </a:moveTo>
                <a:cubicBezTo>
                  <a:pt x="232410" y="481965"/>
                  <a:pt x="160528" y="410083"/>
                  <a:pt x="160528" y="321310"/>
                </a:cubicBezTo>
                <a:lnTo>
                  <a:pt x="160528" y="321310"/>
                </a:lnTo>
                <a:cubicBezTo>
                  <a:pt x="160528" y="232537"/>
                  <a:pt x="232410" y="160655"/>
                  <a:pt x="321056" y="160655"/>
                </a:cubicBezTo>
                <a:lnTo>
                  <a:pt x="321056" y="160655"/>
                </a:lnTo>
                <a:cubicBezTo>
                  <a:pt x="409702" y="160655"/>
                  <a:pt x="481584" y="232537"/>
                  <a:pt x="481584" y="321310"/>
                </a:cubicBezTo>
                <a:lnTo>
                  <a:pt x="481584" y="321310"/>
                </a:lnTo>
                <a:cubicBezTo>
                  <a:pt x="481584" y="410083"/>
                  <a:pt x="409702" y="481965"/>
                  <a:pt x="321056" y="481965"/>
                </a:cubicBezTo>
                <a:lnTo>
                  <a:pt x="321056" y="481965"/>
                </a:lnTo>
                <a:close/>
              </a:path>
            </a:pathLst>
          </a:custGeom>
          <a:solidFill>
            <a:srgbClr val="D58D53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2" name="Forma Livre: Forma 41">
            <a:extLst>
              <a:ext uri="{FF2B5EF4-FFF2-40B4-BE49-F238E27FC236}">
                <a16:creationId xmlns:a16="http://schemas.microsoft.com/office/drawing/2014/main" id="{67D02C38-0ED3-5BCF-B4E7-E769A383E6C7}"/>
              </a:ext>
            </a:extLst>
          </p:cNvPr>
          <p:cNvSpPr/>
          <p:nvPr/>
        </p:nvSpPr>
        <p:spPr>
          <a:xfrm>
            <a:off x="17003268" y="7715503"/>
            <a:ext cx="642112" cy="642746"/>
          </a:xfrm>
          <a:custGeom>
            <a:avLst/>
            <a:gdLst>
              <a:gd name="connsiteX0" fmla="*/ 642112 w 642112"/>
              <a:gd name="connsiteY0" fmla="*/ 0 h 642746"/>
              <a:gd name="connsiteX1" fmla="*/ 642112 w 642112"/>
              <a:gd name="connsiteY1" fmla="*/ 642747 h 642746"/>
              <a:gd name="connsiteX2" fmla="*/ 0 w 642112"/>
              <a:gd name="connsiteY2" fmla="*/ 642747 h 642746"/>
              <a:gd name="connsiteX3" fmla="*/ 642112 w 642112"/>
              <a:gd name="connsiteY3" fmla="*/ 0 h 642746"/>
              <a:gd name="connsiteX4" fmla="*/ 642112 w 642112"/>
              <a:gd name="connsiteY4" fmla="*/ 0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6">
                <a:moveTo>
                  <a:pt x="642112" y="0"/>
                </a:moveTo>
                <a:lnTo>
                  <a:pt x="642112" y="642747"/>
                </a:lnTo>
                <a:lnTo>
                  <a:pt x="0" y="642747"/>
                </a:lnTo>
                <a:cubicBezTo>
                  <a:pt x="0" y="288036"/>
                  <a:pt x="287782" y="0"/>
                  <a:pt x="642112" y="0"/>
                </a:cubicBezTo>
                <a:lnTo>
                  <a:pt x="642112" y="0"/>
                </a:lnTo>
                <a:close/>
              </a:path>
            </a:pathLst>
          </a:custGeom>
          <a:solidFill>
            <a:srgbClr val="95472D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3" name="Forma Livre: Forma 42">
            <a:extLst>
              <a:ext uri="{FF2B5EF4-FFF2-40B4-BE49-F238E27FC236}">
                <a16:creationId xmlns:a16="http://schemas.microsoft.com/office/drawing/2014/main" id="{D9FBA4A9-90A2-190B-F904-D79AAD640AF0}"/>
              </a:ext>
            </a:extLst>
          </p:cNvPr>
          <p:cNvSpPr/>
          <p:nvPr/>
        </p:nvSpPr>
        <p:spPr>
          <a:xfrm>
            <a:off x="16361156" y="3859148"/>
            <a:ext cx="642112" cy="642747"/>
          </a:xfrm>
          <a:custGeom>
            <a:avLst/>
            <a:gdLst>
              <a:gd name="connsiteX0" fmla="*/ 642112 w 642112"/>
              <a:gd name="connsiteY0" fmla="*/ 642747 h 642747"/>
              <a:gd name="connsiteX1" fmla="*/ 0 w 642112"/>
              <a:gd name="connsiteY1" fmla="*/ 642747 h 642747"/>
              <a:gd name="connsiteX2" fmla="*/ 0 w 642112"/>
              <a:gd name="connsiteY2" fmla="*/ 0 h 642747"/>
              <a:gd name="connsiteX3" fmla="*/ 642112 w 642112"/>
              <a:gd name="connsiteY3" fmla="*/ 642747 h 642747"/>
              <a:gd name="connsiteX4" fmla="*/ 642112 w 642112"/>
              <a:gd name="connsiteY4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642112" y="642747"/>
                </a:moveTo>
                <a:lnTo>
                  <a:pt x="0" y="642747"/>
                </a:ln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642112" y="642747"/>
                </a:lnTo>
                <a:close/>
              </a:path>
            </a:pathLst>
          </a:custGeom>
          <a:solidFill>
            <a:srgbClr val="D58D53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44BCE05B-1557-26D7-808C-BA5DBC8E598C}"/>
              </a:ext>
            </a:extLst>
          </p:cNvPr>
          <p:cNvSpPr/>
          <p:nvPr/>
        </p:nvSpPr>
        <p:spPr>
          <a:xfrm>
            <a:off x="17645380" y="7715503"/>
            <a:ext cx="642112" cy="642746"/>
          </a:xfrm>
          <a:custGeom>
            <a:avLst/>
            <a:gdLst>
              <a:gd name="connsiteX0" fmla="*/ 642112 w 642112"/>
              <a:gd name="connsiteY0" fmla="*/ 0 h 642746"/>
              <a:gd name="connsiteX1" fmla="*/ 642112 w 642112"/>
              <a:gd name="connsiteY1" fmla="*/ 0 h 642746"/>
              <a:gd name="connsiteX2" fmla="*/ 0 w 642112"/>
              <a:gd name="connsiteY2" fmla="*/ 642747 h 642746"/>
              <a:gd name="connsiteX3" fmla="*/ 0 w 642112"/>
              <a:gd name="connsiteY3" fmla="*/ 0 h 642746"/>
              <a:gd name="connsiteX4" fmla="*/ 642112 w 642112"/>
              <a:gd name="connsiteY4" fmla="*/ 0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6">
                <a:moveTo>
                  <a:pt x="642112" y="0"/>
                </a:moveTo>
                <a:lnTo>
                  <a:pt x="642112" y="0"/>
                </a:lnTo>
                <a:cubicBezTo>
                  <a:pt x="642112" y="354711"/>
                  <a:pt x="354330" y="642747"/>
                  <a:pt x="0" y="642747"/>
                </a:cubicBezTo>
                <a:lnTo>
                  <a:pt x="0" y="0"/>
                </a:lnTo>
                <a:lnTo>
                  <a:pt x="642112" y="0"/>
                </a:lnTo>
                <a:close/>
              </a:path>
            </a:pathLst>
          </a:custGeom>
          <a:solidFill>
            <a:srgbClr val="D58D53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5" name="Forma Livre: Forma 44">
            <a:extLst>
              <a:ext uri="{FF2B5EF4-FFF2-40B4-BE49-F238E27FC236}">
                <a16:creationId xmlns:a16="http://schemas.microsoft.com/office/drawing/2014/main" id="{79C41E51-5D92-6620-2DE9-A58D75D0BA16}"/>
              </a:ext>
            </a:extLst>
          </p:cNvPr>
          <p:cNvSpPr/>
          <p:nvPr/>
        </p:nvSpPr>
        <p:spPr>
          <a:xfrm>
            <a:off x="17003268" y="2920"/>
            <a:ext cx="642112" cy="642747"/>
          </a:xfrm>
          <a:custGeom>
            <a:avLst/>
            <a:gdLst>
              <a:gd name="connsiteX0" fmla="*/ 0 w 642112"/>
              <a:gd name="connsiteY0" fmla="*/ 642747 h 642747"/>
              <a:gd name="connsiteX1" fmla="*/ 0 w 642112"/>
              <a:gd name="connsiteY1" fmla="*/ 0 h 642747"/>
              <a:gd name="connsiteX2" fmla="*/ 642112 w 642112"/>
              <a:gd name="connsiteY2" fmla="*/ 642747 h 642747"/>
              <a:gd name="connsiteX3" fmla="*/ 0 w 642112"/>
              <a:gd name="connsiteY3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112" h="642747">
                <a:moveTo>
                  <a:pt x="0" y="642747"/>
                </a:move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FDCB61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6" name="Forma Livre: Forma 45">
            <a:extLst>
              <a:ext uri="{FF2B5EF4-FFF2-40B4-BE49-F238E27FC236}">
                <a16:creationId xmlns:a16="http://schemas.microsoft.com/office/drawing/2014/main" id="{DC113AC2-1001-06BD-918B-BBEEB8B629B9}"/>
              </a:ext>
            </a:extLst>
          </p:cNvPr>
          <p:cNvSpPr/>
          <p:nvPr/>
        </p:nvSpPr>
        <p:spPr>
          <a:xfrm>
            <a:off x="17645380" y="2920"/>
            <a:ext cx="642112" cy="642747"/>
          </a:xfrm>
          <a:custGeom>
            <a:avLst/>
            <a:gdLst>
              <a:gd name="connsiteX0" fmla="*/ 642112 w 642112"/>
              <a:gd name="connsiteY0" fmla="*/ 642747 h 642747"/>
              <a:gd name="connsiteX1" fmla="*/ 0 w 642112"/>
              <a:gd name="connsiteY1" fmla="*/ 642747 h 642747"/>
              <a:gd name="connsiteX2" fmla="*/ 0 w 642112"/>
              <a:gd name="connsiteY2" fmla="*/ 0 h 642747"/>
              <a:gd name="connsiteX3" fmla="*/ 0 w 642112"/>
              <a:gd name="connsiteY3" fmla="*/ 0 h 642747"/>
              <a:gd name="connsiteX4" fmla="*/ 642112 w 642112"/>
              <a:gd name="connsiteY4" fmla="*/ 642747 h 642747"/>
              <a:gd name="connsiteX5" fmla="*/ 642112 w 642112"/>
              <a:gd name="connsiteY5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7">
                <a:moveTo>
                  <a:pt x="642112" y="642747"/>
                </a:moveTo>
                <a:lnTo>
                  <a:pt x="0" y="642747"/>
                </a:lnTo>
                <a:lnTo>
                  <a:pt x="0" y="0"/>
                </a:ln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642112" y="642747"/>
                </a:lnTo>
                <a:close/>
              </a:path>
            </a:pathLst>
          </a:custGeom>
          <a:solidFill>
            <a:srgbClr val="95472D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7" name="Forma Livre: Forma 46">
            <a:extLst>
              <a:ext uri="{FF2B5EF4-FFF2-40B4-BE49-F238E27FC236}">
                <a16:creationId xmlns:a16="http://schemas.microsoft.com/office/drawing/2014/main" id="{1C2F6C34-CD90-7D50-FC24-CB3B354836DB}"/>
              </a:ext>
            </a:extLst>
          </p:cNvPr>
          <p:cNvSpPr/>
          <p:nvPr/>
        </p:nvSpPr>
        <p:spPr>
          <a:xfrm>
            <a:off x="17003268" y="2573781"/>
            <a:ext cx="642112" cy="642747"/>
          </a:xfrm>
          <a:custGeom>
            <a:avLst/>
            <a:gdLst>
              <a:gd name="connsiteX0" fmla="*/ 642112 w 642112"/>
              <a:gd name="connsiteY0" fmla="*/ 642747 h 642747"/>
              <a:gd name="connsiteX1" fmla="*/ 0 w 642112"/>
              <a:gd name="connsiteY1" fmla="*/ 642747 h 642747"/>
              <a:gd name="connsiteX2" fmla="*/ 0 w 642112"/>
              <a:gd name="connsiteY2" fmla="*/ 0 h 642747"/>
              <a:gd name="connsiteX3" fmla="*/ 642112 w 642112"/>
              <a:gd name="connsiteY3" fmla="*/ 642747 h 642747"/>
              <a:gd name="connsiteX4" fmla="*/ 642112 w 642112"/>
              <a:gd name="connsiteY4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642112" y="642747"/>
                </a:moveTo>
                <a:lnTo>
                  <a:pt x="0" y="642747"/>
                </a:ln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642112" y="642747"/>
                </a:lnTo>
                <a:close/>
              </a:path>
            </a:pathLst>
          </a:custGeom>
          <a:solidFill>
            <a:srgbClr val="D58D53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8" name="Forma Livre: Forma 47">
            <a:extLst>
              <a:ext uri="{FF2B5EF4-FFF2-40B4-BE49-F238E27FC236}">
                <a16:creationId xmlns:a16="http://schemas.microsoft.com/office/drawing/2014/main" id="{38194411-19E9-AE9B-DEBD-8460589BDCD9}"/>
              </a:ext>
            </a:extLst>
          </p:cNvPr>
          <p:cNvSpPr/>
          <p:nvPr/>
        </p:nvSpPr>
        <p:spPr>
          <a:xfrm>
            <a:off x="17645380" y="2573781"/>
            <a:ext cx="642112" cy="642747"/>
          </a:xfrm>
          <a:custGeom>
            <a:avLst/>
            <a:gdLst>
              <a:gd name="connsiteX0" fmla="*/ 642112 w 642112"/>
              <a:gd name="connsiteY0" fmla="*/ 642747 h 642747"/>
              <a:gd name="connsiteX1" fmla="*/ 642112 w 642112"/>
              <a:gd name="connsiteY1" fmla="*/ 642747 h 642747"/>
              <a:gd name="connsiteX2" fmla="*/ 0 w 642112"/>
              <a:gd name="connsiteY2" fmla="*/ 0 h 642747"/>
              <a:gd name="connsiteX3" fmla="*/ 642112 w 642112"/>
              <a:gd name="connsiteY3" fmla="*/ 0 h 642747"/>
              <a:gd name="connsiteX4" fmla="*/ 642112 w 642112"/>
              <a:gd name="connsiteY4" fmla="*/ 642747 h 642747"/>
              <a:gd name="connsiteX5" fmla="*/ 642112 w 642112"/>
              <a:gd name="connsiteY5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7">
                <a:moveTo>
                  <a:pt x="642112" y="642747"/>
                </a:moveTo>
                <a:lnTo>
                  <a:pt x="642112" y="642747"/>
                </a:lnTo>
                <a:cubicBezTo>
                  <a:pt x="287782" y="642747"/>
                  <a:pt x="0" y="354711"/>
                  <a:pt x="0" y="0"/>
                </a:cubicBezTo>
                <a:lnTo>
                  <a:pt x="642112" y="0"/>
                </a:lnTo>
                <a:lnTo>
                  <a:pt x="642112" y="642747"/>
                </a:lnTo>
                <a:lnTo>
                  <a:pt x="642112" y="642747"/>
                </a:lnTo>
                <a:close/>
              </a:path>
            </a:pathLst>
          </a:custGeom>
          <a:solidFill>
            <a:srgbClr val="FDCB61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9" name="Forma Livre: Forma 48">
            <a:extLst>
              <a:ext uri="{FF2B5EF4-FFF2-40B4-BE49-F238E27FC236}">
                <a16:creationId xmlns:a16="http://schemas.microsoft.com/office/drawing/2014/main" id="{68226639-C3C6-0098-41ED-03BB1B0BF3D3}"/>
              </a:ext>
            </a:extLst>
          </p:cNvPr>
          <p:cNvSpPr/>
          <p:nvPr/>
        </p:nvSpPr>
        <p:spPr>
          <a:xfrm>
            <a:off x="17003268" y="4501895"/>
            <a:ext cx="642112" cy="642746"/>
          </a:xfrm>
          <a:custGeom>
            <a:avLst/>
            <a:gdLst>
              <a:gd name="connsiteX0" fmla="*/ 642112 w 642112"/>
              <a:gd name="connsiteY0" fmla="*/ 0 h 642746"/>
              <a:gd name="connsiteX1" fmla="*/ 642112 w 642112"/>
              <a:gd name="connsiteY1" fmla="*/ 642747 h 642746"/>
              <a:gd name="connsiteX2" fmla="*/ 0 w 642112"/>
              <a:gd name="connsiteY2" fmla="*/ 0 h 642746"/>
              <a:gd name="connsiteX3" fmla="*/ 642112 w 642112"/>
              <a:gd name="connsiteY3" fmla="*/ 0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112" h="642746">
                <a:moveTo>
                  <a:pt x="642112" y="0"/>
                </a:moveTo>
                <a:lnTo>
                  <a:pt x="642112" y="642747"/>
                </a:lnTo>
                <a:cubicBezTo>
                  <a:pt x="287782" y="642747"/>
                  <a:pt x="0" y="354711"/>
                  <a:pt x="0" y="0"/>
                </a:cubicBezTo>
                <a:lnTo>
                  <a:pt x="642112" y="0"/>
                </a:lnTo>
                <a:close/>
              </a:path>
            </a:pathLst>
          </a:custGeom>
          <a:solidFill>
            <a:srgbClr val="FDCB61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0" name="Forma Livre: Forma 49">
            <a:extLst>
              <a:ext uri="{FF2B5EF4-FFF2-40B4-BE49-F238E27FC236}">
                <a16:creationId xmlns:a16="http://schemas.microsoft.com/office/drawing/2014/main" id="{ADCF87F9-4901-947B-B632-93D041B9D7D0}"/>
              </a:ext>
            </a:extLst>
          </p:cNvPr>
          <p:cNvSpPr/>
          <p:nvPr/>
        </p:nvSpPr>
        <p:spPr>
          <a:xfrm>
            <a:off x="17003268" y="3859275"/>
            <a:ext cx="642112" cy="642620"/>
          </a:xfrm>
          <a:custGeom>
            <a:avLst/>
            <a:gdLst>
              <a:gd name="connsiteX0" fmla="*/ 0 w 642112"/>
              <a:gd name="connsiteY0" fmla="*/ 321310 h 642620"/>
              <a:gd name="connsiteX1" fmla="*/ 321056 w 642112"/>
              <a:gd name="connsiteY1" fmla="*/ 0 h 642620"/>
              <a:gd name="connsiteX2" fmla="*/ 321056 w 642112"/>
              <a:gd name="connsiteY2" fmla="*/ 0 h 642620"/>
              <a:gd name="connsiteX3" fmla="*/ 642112 w 642112"/>
              <a:gd name="connsiteY3" fmla="*/ 321310 h 642620"/>
              <a:gd name="connsiteX4" fmla="*/ 642112 w 642112"/>
              <a:gd name="connsiteY4" fmla="*/ 321310 h 642620"/>
              <a:gd name="connsiteX5" fmla="*/ 321056 w 642112"/>
              <a:gd name="connsiteY5" fmla="*/ 642620 h 642620"/>
              <a:gd name="connsiteX6" fmla="*/ 321056 w 642112"/>
              <a:gd name="connsiteY6" fmla="*/ 642620 h 642620"/>
              <a:gd name="connsiteX7" fmla="*/ 0 w 642112"/>
              <a:gd name="connsiteY7" fmla="*/ 321310 h 642620"/>
              <a:gd name="connsiteX8" fmla="*/ 0 w 642112"/>
              <a:gd name="connsiteY8" fmla="*/ 321310 h 64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112" h="642620">
                <a:moveTo>
                  <a:pt x="0" y="321310"/>
                </a:moveTo>
                <a:cubicBezTo>
                  <a:pt x="0" y="143764"/>
                  <a:pt x="143764" y="0"/>
                  <a:pt x="321056" y="0"/>
                </a:cubicBezTo>
                <a:lnTo>
                  <a:pt x="321056" y="0"/>
                </a:lnTo>
                <a:cubicBezTo>
                  <a:pt x="498348" y="0"/>
                  <a:pt x="642112" y="143891"/>
                  <a:pt x="642112" y="321310"/>
                </a:cubicBezTo>
                <a:lnTo>
                  <a:pt x="642112" y="321310"/>
                </a:lnTo>
                <a:cubicBezTo>
                  <a:pt x="642112" y="498729"/>
                  <a:pt x="498348" y="642620"/>
                  <a:pt x="321056" y="642620"/>
                </a:cubicBezTo>
                <a:lnTo>
                  <a:pt x="321056" y="642620"/>
                </a:lnTo>
                <a:cubicBezTo>
                  <a:pt x="143764" y="642620"/>
                  <a:pt x="0" y="498729"/>
                  <a:pt x="0" y="321310"/>
                </a:cubicBezTo>
                <a:lnTo>
                  <a:pt x="0" y="321310"/>
                </a:lnTo>
                <a:close/>
              </a:path>
            </a:pathLst>
          </a:custGeom>
          <a:solidFill>
            <a:srgbClr val="B3543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1" name="Forma Livre: Forma 50">
            <a:extLst>
              <a:ext uri="{FF2B5EF4-FFF2-40B4-BE49-F238E27FC236}">
                <a16:creationId xmlns:a16="http://schemas.microsoft.com/office/drawing/2014/main" id="{DFDFA5D4-DD76-7939-BF35-DA3BC568B043}"/>
              </a:ext>
            </a:extLst>
          </p:cNvPr>
          <p:cNvSpPr/>
          <p:nvPr/>
        </p:nvSpPr>
        <p:spPr>
          <a:xfrm>
            <a:off x="17645380" y="3216528"/>
            <a:ext cx="642112" cy="642619"/>
          </a:xfrm>
          <a:custGeom>
            <a:avLst/>
            <a:gdLst>
              <a:gd name="connsiteX0" fmla="*/ 321056 w 642112"/>
              <a:gd name="connsiteY0" fmla="*/ 0 h 642619"/>
              <a:gd name="connsiteX1" fmla="*/ 321056 w 642112"/>
              <a:gd name="connsiteY1" fmla="*/ 0 h 642619"/>
              <a:gd name="connsiteX2" fmla="*/ 0 w 642112"/>
              <a:gd name="connsiteY2" fmla="*/ 321310 h 642619"/>
              <a:gd name="connsiteX3" fmla="*/ 0 w 642112"/>
              <a:gd name="connsiteY3" fmla="*/ 321310 h 642619"/>
              <a:gd name="connsiteX4" fmla="*/ 321056 w 642112"/>
              <a:gd name="connsiteY4" fmla="*/ 642620 h 642619"/>
              <a:gd name="connsiteX5" fmla="*/ 321056 w 642112"/>
              <a:gd name="connsiteY5" fmla="*/ 642620 h 642619"/>
              <a:gd name="connsiteX6" fmla="*/ 642112 w 642112"/>
              <a:gd name="connsiteY6" fmla="*/ 321310 h 642619"/>
              <a:gd name="connsiteX7" fmla="*/ 642112 w 642112"/>
              <a:gd name="connsiteY7" fmla="*/ 321310 h 642619"/>
              <a:gd name="connsiteX8" fmla="*/ 321056 w 642112"/>
              <a:gd name="connsiteY8" fmla="*/ 0 h 642619"/>
              <a:gd name="connsiteX9" fmla="*/ 321056 w 642112"/>
              <a:gd name="connsiteY9" fmla="*/ 0 h 642619"/>
              <a:gd name="connsiteX10" fmla="*/ 321056 w 642112"/>
              <a:gd name="connsiteY10" fmla="*/ 160655 h 642619"/>
              <a:gd name="connsiteX11" fmla="*/ 481584 w 642112"/>
              <a:gd name="connsiteY11" fmla="*/ 321310 h 642619"/>
              <a:gd name="connsiteX12" fmla="*/ 481584 w 642112"/>
              <a:gd name="connsiteY12" fmla="*/ 321310 h 642619"/>
              <a:gd name="connsiteX13" fmla="*/ 321056 w 642112"/>
              <a:gd name="connsiteY13" fmla="*/ 481965 h 642619"/>
              <a:gd name="connsiteX14" fmla="*/ 321056 w 642112"/>
              <a:gd name="connsiteY14" fmla="*/ 481965 h 642619"/>
              <a:gd name="connsiteX15" fmla="*/ 160528 w 642112"/>
              <a:gd name="connsiteY15" fmla="*/ 321310 h 642619"/>
              <a:gd name="connsiteX16" fmla="*/ 160528 w 642112"/>
              <a:gd name="connsiteY16" fmla="*/ 321310 h 642619"/>
              <a:gd name="connsiteX17" fmla="*/ 321056 w 642112"/>
              <a:gd name="connsiteY17" fmla="*/ 160655 h 642619"/>
              <a:gd name="connsiteX18" fmla="*/ 321056 w 642112"/>
              <a:gd name="connsiteY18" fmla="*/ 160655 h 64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2112" h="642619">
                <a:moveTo>
                  <a:pt x="321056" y="0"/>
                </a:moveTo>
                <a:lnTo>
                  <a:pt x="321056" y="0"/>
                </a:lnTo>
                <a:cubicBezTo>
                  <a:pt x="143764" y="0"/>
                  <a:pt x="0" y="143891"/>
                  <a:pt x="0" y="321310"/>
                </a:cubicBezTo>
                <a:lnTo>
                  <a:pt x="0" y="321310"/>
                </a:lnTo>
                <a:cubicBezTo>
                  <a:pt x="0" y="498729"/>
                  <a:pt x="143764" y="642620"/>
                  <a:pt x="321056" y="642620"/>
                </a:cubicBezTo>
                <a:lnTo>
                  <a:pt x="321056" y="642620"/>
                </a:lnTo>
                <a:cubicBezTo>
                  <a:pt x="498348" y="642620"/>
                  <a:pt x="642112" y="498729"/>
                  <a:pt x="642112" y="321310"/>
                </a:cubicBezTo>
                <a:lnTo>
                  <a:pt x="642112" y="321310"/>
                </a:lnTo>
                <a:cubicBezTo>
                  <a:pt x="642112" y="143891"/>
                  <a:pt x="498348" y="0"/>
                  <a:pt x="321056" y="0"/>
                </a:cubicBezTo>
                <a:lnTo>
                  <a:pt x="321056" y="0"/>
                </a:lnTo>
                <a:close/>
                <a:moveTo>
                  <a:pt x="321056" y="160655"/>
                </a:moveTo>
                <a:cubicBezTo>
                  <a:pt x="409702" y="160655"/>
                  <a:pt x="481584" y="232537"/>
                  <a:pt x="481584" y="321310"/>
                </a:cubicBezTo>
                <a:lnTo>
                  <a:pt x="481584" y="321310"/>
                </a:lnTo>
                <a:cubicBezTo>
                  <a:pt x="481584" y="410083"/>
                  <a:pt x="409702" y="481965"/>
                  <a:pt x="321056" y="481965"/>
                </a:cubicBezTo>
                <a:lnTo>
                  <a:pt x="321056" y="481965"/>
                </a:lnTo>
                <a:cubicBezTo>
                  <a:pt x="232410" y="481965"/>
                  <a:pt x="160528" y="410083"/>
                  <a:pt x="160528" y="321310"/>
                </a:cubicBezTo>
                <a:lnTo>
                  <a:pt x="160528" y="321310"/>
                </a:lnTo>
                <a:cubicBezTo>
                  <a:pt x="160528" y="232537"/>
                  <a:pt x="232410" y="160655"/>
                  <a:pt x="321056" y="160655"/>
                </a:cubicBezTo>
                <a:lnTo>
                  <a:pt x="321056" y="160655"/>
                </a:lnTo>
                <a:close/>
              </a:path>
            </a:pathLst>
          </a:custGeom>
          <a:solidFill>
            <a:srgbClr val="D58D53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2" name="Forma Livre: Forma 51">
            <a:extLst>
              <a:ext uri="{FF2B5EF4-FFF2-40B4-BE49-F238E27FC236}">
                <a16:creationId xmlns:a16="http://schemas.microsoft.com/office/drawing/2014/main" id="{19B0C43C-63C7-C3E7-A33C-E0FCF6C69925}"/>
              </a:ext>
            </a:extLst>
          </p:cNvPr>
          <p:cNvSpPr/>
          <p:nvPr/>
        </p:nvSpPr>
        <p:spPr>
          <a:xfrm>
            <a:off x="17003268" y="3216401"/>
            <a:ext cx="642112" cy="642747"/>
          </a:xfrm>
          <a:custGeom>
            <a:avLst/>
            <a:gdLst>
              <a:gd name="connsiteX0" fmla="*/ 0 w 642112"/>
              <a:gd name="connsiteY0" fmla="*/ 642747 h 642747"/>
              <a:gd name="connsiteX1" fmla="*/ 0 w 642112"/>
              <a:gd name="connsiteY1" fmla="*/ 0 h 642747"/>
              <a:gd name="connsiteX2" fmla="*/ 642112 w 642112"/>
              <a:gd name="connsiteY2" fmla="*/ 0 h 642747"/>
              <a:gd name="connsiteX3" fmla="*/ 0 w 642112"/>
              <a:gd name="connsiteY3" fmla="*/ 642747 h 642747"/>
              <a:gd name="connsiteX4" fmla="*/ 0 w 642112"/>
              <a:gd name="connsiteY4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0" y="642747"/>
                </a:moveTo>
                <a:lnTo>
                  <a:pt x="0" y="0"/>
                </a:lnTo>
                <a:lnTo>
                  <a:pt x="642112" y="0"/>
                </a:lnTo>
                <a:cubicBezTo>
                  <a:pt x="642112" y="354711"/>
                  <a:pt x="354330" y="642747"/>
                  <a:pt x="0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FDCB61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19A028E5-8882-28D8-402E-D8FE3DD08D34}"/>
              </a:ext>
            </a:extLst>
          </p:cNvPr>
          <p:cNvSpPr/>
          <p:nvPr/>
        </p:nvSpPr>
        <p:spPr>
          <a:xfrm>
            <a:off x="17645380" y="4501895"/>
            <a:ext cx="642112" cy="642746"/>
          </a:xfrm>
          <a:custGeom>
            <a:avLst/>
            <a:gdLst>
              <a:gd name="connsiteX0" fmla="*/ 0 w 642112"/>
              <a:gd name="connsiteY0" fmla="*/ 0 h 642746"/>
              <a:gd name="connsiteX1" fmla="*/ 642112 w 642112"/>
              <a:gd name="connsiteY1" fmla="*/ 0 h 642746"/>
              <a:gd name="connsiteX2" fmla="*/ 0 w 642112"/>
              <a:gd name="connsiteY2" fmla="*/ 642747 h 642746"/>
              <a:gd name="connsiteX3" fmla="*/ 0 w 642112"/>
              <a:gd name="connsiteY3" fmla="*/ 642747 h 642746"/>
              <a:gd name="connsiteX4" fmla="*/ 0 w 642112"/>
              <a:gd name="connsiteY4" fmla="*/ 0 h 642746"/>
              <a:gd name="connsiteX5" fmla="*/ 0 w 642112"/>
              <a:gd name="connsiteY5" fmla="*/ 0 h 6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6">
                <a:moveTo>
                  <a:pt x="0" y="0"/>
                </a:moveTo>
                <a:lnTo>
                  <a:pt x="642112" y="0"/>
                </a:lnTo>
                <a:cubicBezTo>
                  <a:pt x="642112" y="354711"/>
                  <a:pt x="354330" y="642747"/>
                  <a:pt x="0" y="642747"/>
                </a:cubicBezTo>
                <a:lnTo>
                  <a:pt x="0" y="64274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8D53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4" name="Forma Livre: Forma 53">
            <a:extLst>
              <a:ext uri="{FF2B5EF4-FFF2-40B4-BE49-F238E27FC236}">
                <a16:creationId xmlns:a16="http://schemas.microsoft.com/office/drawing/2014/main" id="{E9489727-A930-F6CF-CC3B-44BAF57BEC83}"/>
              </a:ext>
            </a:extLst>
          </p:cNvPr>
          <p:cNvSpPr/>
          <p:nvPr/>
        </p:nvSpPr>
        <p:spPr>
          <a:xfrm>
            <a:off x="17645380" y="3859148"/>
            <a:ext cx="642112" cy="642747"/>
          </a:xfrm>
          <a:custGeom>
            <a:avLst/>
            <a:gdLst>
              <a:gd name="connsiteX0" fmla="*/ 642112 w 642112"/>
              <a:gd name="connsiteY0" fmla="*/ 0 h 642747"/>
              <a:gd name="connsiteX1" fmla="*/ 642112 w 642112"/>
              <a:gd name="connsiteY1" fmla="*/ 642747 h 642747"/>
              <a:gd name="connsiteX2" fmla="*/ 0 w 642112"/>
              <a:gd name="connsiteY2" fmla="*/ 642747 h 642747"/>
              <a:gd name="connsiteX3" fmla="*/ 642112 w 642112"/>
              <a:gd name="connsiteY3" fmla="*/ 0 h 642747"/>
              <a:gd name="connsiteX4" fmla="*/ 642112 w 642112"/>
              <a:gd name="connsiteY4" fmla="*/ 0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642112" y="0"/>
                </a:moveTo>
                <a:lnTo>
                  <a:pt x="642112" y="642747"/>
                </a:lnTo>
                <a:lnTo>
                  <a:pt x="0" y="642747"/>
                </a:lnTo>
                <a:cubicBezTo>
                  <a:pt x="0" y="288036"/>
                  <a:pt x="287782" y="0"/>
                  <a:pt x="642112" y="0"/>
                </a:cubicBezTo>
                <a:lnTo>
                  <a:pt x="642112" y="0"/>
                </a:lnTo>
                <a:close/>
              </a:path>
            </a:pathLst>
          </a:custGeom>
          <a:solidFill>
            <a:srgbClr val="FDCB61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5" name="Forma Livre: Forma 54">
            <a:extLst>
              <a:ext uri="{FF2B5EF4-FFF2-40B4-BE49-F238E27FC236}">
                <a16:creationId xmlns:a16="http://schemas.microsoft.com/office/drawing/2014/main" id="{3711A2B5-95F9-C02B-F2F0-427294657B3D}"/>
              </a:ext>
            </a:extLst>
          </p:cNvPr>
          <p:cNvSpPr/>
          <p:nvPr/>
        </p:nvSpPr>
        <p:spPr>
          <a:xfrm>
            <a:off x="17645380" y="1288287"/>
            <a:ext cx="642112" cy="642747"/>
          </a:xfrm>
          <a:custGeom>
            <a:avLst/>
            <a:gdLst>
              <a:gd name="connsiteX0" fmla="*/ 0 w 642112"/>
              <a:gd name="connsiteY0" fmla="*/ 642747 h 642747"/>
              <a:gd name="connsiteX1" fmla="*/ 0 w 642112"/>
              <a:gd name="connsiteY1" fmla="*/ 642747 h 642747"/>
              <a:gd name="connsiteX2" fmla="*/ 642112 w 642112"/>
              <a:gd name="connsiteY2" fmla="*/ 0 h 642747"/>
              <a:gd name="connsiteX3" fmla="*/ 642112 w 642112"/>
              <a:gd name="connsiteY3" fmla="*/ 642747 h 642747"/>
              <a:gd name="connsiteX4" fmla="*/ 0 w 642112"/>
              <a:gd name="connsiteY4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0" y="642747"/>
                </a:moveTo>
                <a:lnTo>
                  <a:pt x="0" y="642747"/>
                </a:lnTo>
                <a:cubicBezTo>
                  <a:pt x="0" y="288036"/>
                  <a:pt x="287782" y="0"/>
                  <a:pt x="642112" y="0"/>
                </a:cubicBezTo>
                <a:lnTo>
                  <a:pt x="642112" y="642747"/>
                </a:lnTo>
                <a:lnTo>
                  <a:pt x="0" y="642747"/>
                </a:lnTo>
                <a:close/>
              </a:path>
            </a:pathLst>
          </a:custGeom>
          <a:solidFill>
            <a:srgbClr val="D58D53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6" name="Forma Livre: Forma 55">
            <a:extLst>
              <a:ext uri="{FF2B5EF4-FFF2-40B4-BE49-F238E27FC236}">
                <a16:creationId xmlns:a16="http://schemas.microsoft.com/office/drawing/2014/main" id="{2E9D0690-6862-F6F4-4AC6-D8F709A22F2E}"/>
              </a:ext>
            </a:extLst>
          </p:cNvPr>
          <p:cNvSpPr/>
          <p:nvPr/>
        </p:nvSpPr>
        <p:spPr>
          <a:xfrm>
            <a:off x="17003268" y="1288287"/>
            <a:ext cx="642112" cy="642747"/>
          </a:xfrm>
          <a:custGeom>
            <a:avLst/>
            <a:gdLst>
              <a:gd name="connsiteX0" fmla="*/ 642112 w 642112"/>
              <a:gd name="connsiteY0" fmla="*/ 642747 h 642747"/>
              <a:gd name="connsiteX1" fmla="*/ 0 w 642112"/>
              <a:gd name="connsiteY1" fmla="*/ 642747 h 642747"/>
              <a:gd name="connsiteX2" fmla="*/ 0 w 642112"/>
              <a:gd name="connsiteY2" fmla="*/ 0 h 642747"/>
              <a:gd name="connsiteX3" fmla="*/ 642112 w 642112"/>
              <a:gd name="connsiteY3" fmla="*/ 642747 h 642747"/>
              <a:gd name="connsiteX4" fmla="*/ 642112 w 642112"/>
              <a:gd name="connsiteY4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642112" y="642747"/>
                </a:moveTo>
                <a:lnTo>
                  <a:pt x="0" y="642747"/>
                </a:ln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642112" y="642747"/>
                </a:lnTo>
                <a:close/>
              </a:path>
            </a:pathLst>
          </a:custGeom>
          <a:solidFill>
            <a:srgbClr val="B3543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7" name="Forma Livre: Forma 56">
            <a:extLst>
              <a:ext uri="{FF2B5EF4-FFF2-40B4-BE49-F238E27FC236}">
                <a16:creationId xmlns:a16="http://schemas.microsoft.com/office/drawing/2014/main" id="{5EE1F7B0-91D6-CD87-800A-629A4BB364EC}"/>
              </a:ext>
            </a:extLst>
          </p:cNvPr>
          <p:cNvSpPr/>
          <p:nvPr/>
        </p:nvSpPr>
        <p:spPr>
          <a:xfrm>
            <a:off x="17645380" y="645667"/>
            <a:ext cx="642112" cy="642747"/>
          </a:xfrm>
          <a:custGeom>
            <a:avLst/>
            <a:gdLst>
              <a:gd name="connsiteX0" fmla="*/ 642112 w 642112"/>
              <a:gd name="connsiteY0" fmla="*/ 0 h 642747"/>
              <a:gd name="connsiteX1" fmla="*/ 642112 w 642112"/>
              <a:gd name="connsiteY1" fmla="*/ 642747 h 642747"/>
              <a:gd name="connsiteX2" fmla="*/ 0 w 642112"/>
              <a:gd name="connsiteY2" fmla="*/ 0 h 642747"/>
              <a:gd name="connsiteX3" fmla="*/ 642112 w 642112"/>
              <a:gd name="connsiteY3" fmla="*/ 0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112" h="642747">
                <a:moveTo>
                  <a:pt x="642112" y="0"/>
                </a:moveTo>
                <a:lnTo>
                  <a:pt x="642112" y="642747"/>
                </a:lnTo>
                <a:cubicBezTo>
                  <a:pt x="287782" y="642747"/>
                  <a:pt x="0" y="354711"/>
                  <a:pt x="0" y="0"/>
                </a:cubicBezTo>
                <a:lnTo>
                  <a:pt x="642112" y="0"/>
                </a:lnTo>
                <a:close/>
              </a:path>
            </a:pathLst>
          </a:custGeom>
          <a:solidFill>
            <a:srgbClr val="B35435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8" name="Forma Livre: Forma 57">
            <a:extLst>
              <a:ext uri="{FF2B5EF4-FFF2-40B4-BE49-F238E27FC236}">
                <a16:creationId xmlns:a16="http://schemas.microsoft.com/office/drawing/2014/main" id="{8D4D2853-2585-A27A-43FB-02EDE44E64B4}"/>
              </a:ext>
            </a:extLst>
          </p:cNvPr>
          <p:cNvSpPr/>
          <p:nvPr/>
        </p:nvSpPr>
        <p:spPr>
          <a:xfrm>
            <a:off x="17003268" y="645667"/>
            <a:ext cx="642112" cy="642620"/>
          </a:xfrm>
          <a:custGeom>
            <a:avLst/>
            <a:gdLst>
              <a:gd name="connsiteX0" fmla="*/ 321056 w 642112"/>
              <a:gd name="connsiteY0" fmla="*/ 642620 h 642620"/>
              <a:gd name="connsiteX1" fmla="*/ 0 w 642112"/>
              <a:gd name="connsiteY1" fmla="*/ 321310 h 642620"/>
              <a:gd name="connsiteX2" fmla="*/ 0 w 642112"/>
              <a:gd name="connsiteY2" fmla="*/ 321310 h 642620"/>
              <a:gd name="connsiteX3" fmla="*/ 321056 w 642112"/>
              <a:gd name="connsiteY3" fmla="*/ 0 h 642620"/>
              <a:gd name="connsiteX4" fmla="*/ 321056 w 642112"/>
              <a:gd name="connsiteY4" fmla="*/ 0 h 642620"/>
              <a:gd name="connsiteX5" fmla="*/ 642112 w 642112"/>
              <a:gd name="connsiteY5" fmla="*/ 321310 h 642620"/>
              <a:gd name="connsiteX6" fmla="*/ 642112 w 642112"/>
              <a:gd name="connsiteY6" fmla="*/ 321310 h 642620"/>
              <a:gd name="connsiteX7" fmla="*/ 321056 w 642112"/>
              <a:gd name="connsiteY7" fmla="*/ 642620 h 642620"/>
              <a:gd name="connsiteX8" fmla="*/ 321056 w 642112"/>
              <a:gd name="connsiteY8" fmla="*/ 642620 h 64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112" h="642620">
                <a:moveTo>
                  <a:pt x="321056" y="642620"/>
                </a:moveTo>
                <a:cubicBezTo>
                  <a:pt x="143764" y="642620"/>
                  <a:pt x="0" y="498729"/>
                  <a:pt x="0" y="321310"/>
                </a:cubicBezTo>
                <a:lnTo>
                  <a:pt x="0" y="321310"/>
                </a:lnTo>
                <a:cubicBezTo>
                  <a:pt x="0" y="143764"/>
                  <a:pt x="143764" y="0"/>
                  <a:pt x="321056" y="0"/>
                </a:cubicBezTo>
                <a:lnTo>
                  <a:pt x="321056" y="0"/>
                </a:lnTo>
                <a:cubicBezTo>
                  <a:pt x="498348" y="0"/>
                  <a:pt x="642112" y="143891"/>
                  <a:pt x="642112" y="321310"/>
                </a:cubicBezTo>
                <a:lnTo>
                  <a:pt x="642112" y="321310"/>
                </a:lnTo>
                <a:cubicBezTo>
                  <a:pt x="642112" y="498729"/>
                  <a:pt x="498348" y="642620"/>
                  <a:pt x="321056" y="642620"/>
                </a:cubicBezTo>
                <a:lnTo>
                  <a:pt x="321056" y="642620"/>
                </a:lnTo>
                <a:close/>
              </a:path>
            </a:pathLst>
          </a:custGeom>
          <a:solidFill>
            <a:srgbClr val="D58D53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9" name="Forma Livre: Forma 58">
            <a:extLst>
              <a:ext uri="{FF2B5EF4-FFF2-40B4-BE49-F238E27FC236}">
                <a16:creationId xmlns:a16="http://schemas.microsoft.com/office/drawing/2014/main" id="{2D152DAA-0244-9DB1-EA4F-497741E1CC5C}"/>
              </a:ext>
            </a:extLst>
          </p:cNvPr>
          <p:cNvSpPr/>
          <p:nvPr/>
        </p:nvSpPr>
        <p:spPr>
          <a:xfrm>
            <a:off x="17003268" y="1931034"/>
            <a:ext cx="642112" cy="642747"/>
          </a:xfrm>
          <a:custGeom>
            <a:avLst/>
            <a:gdLst>
              <a:gd name="connsiteX0" fmla="*/ 0 w 642112"/>
              <a:gd name="connsiteY0" fmla="*/ 0 h 642747"/>
              <a:gd name="connsiteX1" fmla="*/ 642112 w 642112"/>
              <a:gd name="connsiteY1" fmla="*/ 0 h 642747"/>
              <a:gd name="connsiteX2" fmla="*/ 642112 w 642112"/>
              <a:gd name="connsiteY2" fmla="*/ 642747 h 642747"/>
              <a:gd name="connsiteX3" fmla="*/ 0 w 642112"/>
              <a:gd name="connsiteY3" fmla="*/ 0 h 642747"/>
              <a:gd name="connsiteX4" fmla="*/ 0 w 642112"/>
              <a:gd name="connsiteY4" fmla="*/ 0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112" h="642747">
                <a:moveTo>
                  <a:pt x="0" y="0"/>
                </a:moveTo>
                <a:lnTo>
                  <a:pt x="642112" y="0"/>
                </a:lnTo>
                <a:lnTo>
                  <a:pt x="642112" y="642747"/>
                </a:lnTo>
                <a:cubicBezTo>
                  <a:pt x="287782" y="642747"/>
                  <a:pt x="0" y="354711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DCB61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0" name="Forma Livre: Forma 59">
            <a:extLst>
              <a:ext uri="{FF2B5EF4-FFF2-40B4-BE49-F238E27FC236}">
                <a16:creationId xmlns:a16="http://schemas.microsoft.com/office/drawing/2014/main" id="{05E4BCB2-8758-ABEC-935C-6B4BDBB7E342}"/>
              </a:ext>
            </a:extLst>
          </p:cNvPr>
          <p:cNvSpPr/>
          <p:nvPr/>
        </p:nvSpPr>
        <p:spPr>
          <a:xfrm>
            <a:off x="17645380" y="1931034"/>
            <a:ext cx="642112" cy="642747"/>
          </a:xfrm>
          <a:custGeom>
            <a:avLst/>
            <a:gdLst>
              <a:gd name="connsiteX0" fmla="*/ 0 w 642112"/>
              <a:gd name="connsiteY0" fmla="*/ 642747 h 642747"/>
              <a:gd name="connsiteX1" fmla="*/ 0 w 642112"/>
              <a:gd name="connsiteY1" fmla="*/ 0 h 642747"/>
              <a:gd name="connsiteX2" fmla="*/ 642112 w 642112"/>
              <a:gd name="connsiteY2" fmla="*/ 642747 h 642747"/>
              <a:gd name="connsiteX3" fmla="*/ 0 w 642112"/>
              <a:gd name="connsiteY3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112" h="642747">
                <a:moveTo>
                  <a:pt x="0" y="642747"/>
                </a:moveTo>
                <a:lnTo>
                  <a:pt x="0" y="0"/>
                </a:lnTo>
                <a:cubicBezTo>
                  <a:pt x="354330" y="0"/>
                  <a:pt x="642112" y="288036"/>
                  <a:pt x="642112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95472D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1" name="Forma Livre: Forma 60">
            <a:extLst>
              <a:ext uri="{FF2B5EF4-FFF2-40B4-BE49-F238E27FC236}">
                <a16:creationId xmlns:a16="http://schemas.microsoft.com/office/drawing/2014/main" id="{4C3C3F06-66A6-A069-2B5F-5464CD83254F}"/>
              </a:ext>
            </a:extLst>
          </p:cNvPr>
          <p:cNvSpPr/>
          <p:nvPr/>
        </p:nvSpPr>
        <p:spPr>
          <a:xfrm>
            <a:off x="16361156" y="2573781"/>
            <a:ext cx="642112" cy="642747"/>
          </a:xfrm>
          <a:custGeom>
            <a:avLst/>
            <a:gdLst>
              <a:gd name="connsiteX0" fmla="*/ 0 w 642112"/>
              <a:gd name="connsiteY0" fmla="*/ 642747 h 642747"/>
              <a:gd name="connsiteX1" fmla="*/ 0 w 642112"/>
              <a:gd name="connsiteY1" fmla="*/ 642747 h 642747"/>
              <a:gd name="connsiteX2" fmla="*/ 0 w 642112"/>
              <a:gd name="connsiteY2" fmla="*/ 0 h 642747"/>
              <a:gd name="connsiteX3" fmla="*/ 642112 w 642112"/>
              <a:gd name="connsiteY3" fmla="*/ 0 h 642747"/>
              <a:gd name="connsiteX4" fmla="*/ 0 w 642112"/>
              <a:gd name="connsiteY4" fmla="*/ 642747 h 642747"/>
              <a:gd name="connsiteX5" fmla="*/ 0 w 642112"/>
              <a:gd name="connsiteY5" fmla="*/ 642747 h 64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12" h="642747">
                <a:moveTo>
                  <a:pt x="0" y="642747"/>
                </a:moveTo>
                <a:lnTo>
                  <a:pt x="0" y="642747"/>
                </a:lnTo>
                <a:lnTo>
                  <a:pt x="0" y="0"/>
                </a:lnTo>
                <a:lnTo>
                  <a:pt x="642112" y="0"/>
                </a:lnTo>
                <a:cubicBezTo>
                  <a:pt x="642112" y="354711"/>
                  <a:pt x="354330" y="642747"/>
                  <a:pt x="0" y="642747"/>
                </a:cubicBezTo>
                <a:lnTo>
                  <a:pt x="0" y="642747"/>
                </a:lnTo>
                <a:close/>
              </a:path>
            </a:pathLst>
          </a:custGeom>
          <a:solidFill>
            <a:srgbClr val="95472D"/>
          </a:solidFill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2" name="Forma Livre: Forma 61">
            <a:extLst>
              <a:ext uri="{FF2B5EF4-FFF2-40B4-BE49-F238E27FC236}">
                <a16:creationId xmlns:a16="http://schemas.microsoft.com/office/drawing/2014/main" id="{D9D9DBEA-67F5-4DF3-4F5E-C344716DAC69}"/>
              </a:ext>
            </a:extLst>
          </p:cNvPr>
          <p:cNvSpPr/>
          <p:nvPr/>
        </p:nvSpPr>
        <p:spPr>
          <a:xfrm>
            <a:off x="16357600" y="-1"/>
            <a:ext cx="1930907" cy="10287001"/>
          </a:xfrm>
          <a:custGeom>
            <a:avLst/>
            <a:gdLst>
              <a:gd name="connsiteX0" fmla="*/ 0 w 1930907"/>
              <a:gd name="connsiteY0" fmla="*/ 10287001 h 10287001"/>
              <a:gd name="connsiteX1" fmla="*/ 1930908 w 1930907"/>
              <a:gd name="connsiteY1" fmla="*/ 10287001 h 10287001"/>
              <a:gd name="connsiteX2" fmla="*/ 1930908 w 1930907"/>
              <a:gd name="connsiteY2" fmla="*/ 0 h 10287001"/>
              <a:gd name="connsiteX3" fmla="*/ 0 w 1930907"/>
              <a:gd name="connsiteY3" fmla="*/ 0 h 10287001"/>
              <a:gd name="connsiteX4" fmla="*/ 0 w 1930907"/>
              <a:gd name="connsiteY4" fmla="*/ 10287001 h 10287001"/>
              <a:gd name="connsiteX5" fmla="*/ 0 w 1930907"/>
              <a:gd name="connsiteY5" fmla="*/ 1028700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0907" h="10287001">
                <a:moveTo>
                  <a:pt x="0" y="10287001"/>
                </a:moveTo>
                <a:lnTo>
                  <a:pt x="1930908" y="10287001"/>
                </a:lnTo>
                <a:lnTo>
                  <a:pt x="1930908" y="0"/>
                </a:lnTo>
                <a:lnTo>
                  <a:pt x="0" y="0"/>
                </a:lnTo>
                <a:lnTo>
                  <a:pt x="0" y="10287001"/>
                </a:lnTo>
                <a:lnTo>
                  <a:pt x="0" y="10287001"/>
                </a:lnTo>
                <a:close/>
              </a:path>
            </a:pathLst>
          </a:custGeom>
          <a:noFill/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3" name="Forma Livre: Forma 62">
            <a:extLst>
              <a:ext uri="{FF2B5EF4-FFF2-40B4-BE49-F238E27FC236}">
                <a16:creationId xmlns:a16="http://schemas.microsoft.com/office/drawing/2014/main" id="{B29A38EC-8E06-2E3A-F672-51A11B4EA3ED}"/>
              </a:ext>
            </a:extLst>
          </p:cNvPr>
          <p:cNvSpPr/>
          <p:nvPr/>
        </p:nvSpPr>
        <p:spPr>
          <a:xfrm>
            <a:off x="16357600" y="-1"/>
            <a:ext cx="1930907" cy="10287001"/>
          </a:xfrm>
          <a:custGeom>
            <a:avLst/>
            <a:gdLst>
              <a:gd name="connsiteX0" fmla="*/ 0 w 1930907"/>
              <a:gd name="connsiteY0" fmla="*/ 0 h 10287001"/>
              <a:gd name="connsiteX1" fmla="*/ 1930908 w 1930907"/>
              <a:gd name="connsiteY1" fmla="*/ 0 h 10287001"/>
              <a:gd name="connsiteX2" fmla="*/ 1930908 w 1930907"/>
              <a:gd name="connsiteY2" fmla="*/ 10287001 h 10287001"/>
              <a:gd name="connsiteX3" fmla="*/ 0 w 1930907"/>
              <a:gd name="connsiteY3" fmla="*/ 10287001 h 10287001"/>
              <a:gd name="connsiteX4" fmla="*/ 0 w 1930907"/>
              <a:gd name="connsiteY4" fmla="*/ 0 h 10287001"/>
              <a:gd name="connsiteX5" fmla="*/ 0 w 1930907"/>
              <a:gd name="connsiteY5" fmla="*/ 0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0907" h="10287001">
                <a:moveTo>
                  <a:pt x="0" y="0"/>
                </a:moveTo>
                <a:lnTo>
                  <a:pt x="1930908" y="0"/>
                </a:lnTo>
                <a:lnTo>
                  <a:pt x="1930908" y="10287001"/>
                </a:lnTo>
                <a:lnTo>
                  <a:pt x="0" y="1028700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2658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27E95C76-3586-626F-D4A8-39D403BDE89D}"/>
              </a:ext>
            </a:extLst>
          </p:cNvPr>
          <p:cNvSpPr/>
          <p:nvPr/>
        </p:nvSpPr>
        <p:spPr>
          <a:xfrm>
            <a:off x="2133600" y="7200899"/>
            <a:ext cx="12344400" cy="838201"/>
          </a:xfrm>
          <a:prstGeom prst="roundRect">
            <a:avLst>
              <a:gd name="adj" fmla="val 2231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B502FE0E-CC42-8F55-4E68-B4A4B001CB52}"/>
              </a:ext>
            </a:extLst>
          </p:cNvPr>
          <p:cNvCxnSpPr>
            <a:cxnSpLocks/>
          </p:cNvCxnSpPr>
          <p:nvPr/>
        </p:nvCxnSpPr>
        <p:spPr>
          <a:xfrm>
            <a:off x="13084221" y="7200900"/>
            <a:ext cx="0" cy="8382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e 21">
            <a:extLst>
              <a:ext uri="{FF2B5EF4-FFF2-40B4-BE49-F238E27FC236}">
                <a16:creationId xmlns:a16="http://schemas.microsoft.com/office/drawing/2014/main" id="{FE5AA5AA-038A-127F-79CB-8C6D4A9D72C4}"/>
              </a:ext>
            </a:extLst>
          </p:cNvPr>
          <p:cNvSpPr/>
          <p:nvPr/>
        </p:nvSpPr>
        <p:spPr>
          <a:xfrm>
            <a:off x="9885404" y="2470244"/>
            <a:ext cx="1053692" cy="1053692"/>
          </a:xfrm>
          <a:prstGeom prst="ellipse">
            <a:avLst/>
          </a:prstGeom>
          <a:solidFill>
            <a:srgbClr val="D58D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A4B83"/>
              </a:solidFill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E6D96ABD-009F-1D3E-FBE5-5BD13CAE3672}"/>
              </a:ext>
            </a:extLst>
          </p:cNvPr>
          <p:cNvSpPr/>
          <p:nvPr/>
        </p:nvSpPr>
        <p:spPr>
          <a:xfrm>
            <a:off x="1007012" y="2470244"/>
            <a:ext cx="1053692" cy="1053692"/>
          </a:xfrm>
          <a:prstGeom prst="ellipse">
            <a:avLst/>
          </a:prstGeom>
          <a:solidFill>
            <a:srgbClr val="D58D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9A4B83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01558" y="1142120"/>
            <a:ext cx="8284884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B3543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INFORMAÇÕES SOBRE A CARTA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40123" y="2470244"/>
            <a:ext cx="5391607" cy="505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467" b="1" dirty="0">
                <a:solidFill>
                  <a:srgbClr val="B35435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Para </a:t>
            </a:r>
            <a:r>
              <a:rPr lang="en-US" sz="3467" b="1" dirty="0" err="1">
                <a:solidFill>
                  <a:srgbClr val="B35435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quem</a:t>
            </a:r>
            <a:r>
              <a:rPr lang="en-US" sz="3467" b="1" dirty="0">
                <a:solidFill>
                  <a:srgbClr val="B35435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 </a:t>
            </a:r>
            <a:r>
              <a:rPr lang="en-US" sz="3467" b="1" dirty="0" err="1">
                <a:solidFill>
                  <a:srgbClr val="B35435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foi</a:t>
            </a:r>
            <a:r>
              <a:rPr lang="en-US" sz="3467" b="1" dirty="0">
                <a:solidFill>
                  <a:srgbClr val="B35435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 </a:t>
            </a:r>
            <a:r>
              <a:rPr lang="en-US" sz="3467" b="1" dirty="0" err="1">
                <a:solidFill>
                  <a:srgbClr val="B35435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enviada</a:t>
            </a:r>
            <a:r>
              <a:rPr lang="en-US" sz="3467" b="1" dirty="0">
                <a:solidFill>
                  <a:srgbClr val="B35435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140123" y="3175172"/>
            <a:ext cx="5741302" cy="5327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600" dirty="0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Tanto a data quanto o destinatário dessa carta são desconhecidos. </a:t>
            </a:r>
            <a:r>
              <a:rPr lang="pt-BR" sz="2600" dirty="0" err="1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Nichiren</a:t>
            </a:r>
            <a:r>
              <a:rPr lang="pt-BR" sz="2600" dirty="0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 </a:t>
            </a:r>
            <a:r>
              <a:rPr lang="pt-BR" sz="2600" dirty="0" err="1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Daishonin</a:t>
            </a:r>
            <a:r>
              <a:rPr lang="pt-BR" sz="2600" dirty="0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 pode tê-la enviado, por intermédio de seu discípulo </a:t>
            </a:r>
            <a:r>
              <a:rPr lang="pt-BR" sz="2600" dirty="0" err="1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Daishin</a:t>
            </a:r>
            <a:r>
              <a:rPr lang="pt-BR" sz="2600" dirty="0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, para alguém do clã do falecido sacerdote leigo Takahashi </a:t>
            </a:r>
            <a:r>
              <a:rPr lang="pt-BR" sz="2600" dirty="0" err="1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Rokuro</a:t>
            </a:r>
            <a:r>
              <a:rPr lang="pt-BR" sz="2600" dirty="0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 </a:t>
            </a:r>
            <a:r>
              <a:rPr lang="pt-BR" sz="2600" dirty="0" err="1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Hyoe</a:t>
            </a:r>
            <a:r>
              <a:rPr lang="pt-BR" sz="2600" dirty="0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, um seguidor que vivia em Kajima, no distrito de Fuji, província de </a:t>
            </a:r>
            <a:r>
              <a:rPr lang="pt-BR" sz="2600" dirty="0" err="1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Suruga</a:t>
            </a:r>
            <a:r>
              <a:rPr lang="pt-BR" sz="2600" dirty="0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59171" y="2509054"/>
            <a:ext cx="3713375" cy="505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467" b="1" dirty="0" err="1">
                <a:solidFill>
                  <a:srgbClr val="B35435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Trecho</a:t>
            </a:r>
            <a:r>
              <a:rPr lang="en-US" sz="3467" b="1" dirty="0">
                <a:solidFill>
                  <a:srgbClr val="B35435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 do </a:t>
            </a:r>
            <a:r>
              <a:rPr lang="en-US" sz="3467" b="1" dirty="0" err="1">
                <a:solidFill>
                  <a:srgbClr val="B35435"/>
                </a:solidFill>
                <a:latin typeface="Arial" panose="020B0604020202020204" pitchFamily="34" charset="0"/>
                <a:ea typeface="Kollektif Bold"/>
                <a:cs typeface="Arial" panose="020B0604020202020204" pitchFamily="34" charset="0"/>
                <a:sym typeface="Kollektif Bold"/>
              </a:rPr>
              <a:t>escrito</a:t>
            </a:r>
            <a:endParaRPr lang="en-US" sz="3467" b="1" dirty="0">
              <a:solidFill>
                <a:srgbClr val="B35435"/>
              </a:solidFill>
              <a:latin typeface="Arial" panose="020B0604020202020204" pitchFamily="34" charset="0"/>
              <a:ea typeface="Kollektif Bold"/>
              <a:cs typeface="Arial" panose="020B0604020202020204" pitchFamily="34" charset="0"/>
              <a:sym typeface="Kollektif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59172" y="3175172"/>
            <a:ext cx="7463021" cy="5327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600" dirty="0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“O Sutra do Lótus afirma: ‘[As doutrinas que eles pregarem (...)] jamais vão contrariar a realidade fundamental’. </a:t>
            </a:r>
            <a:r>
              <a:rPr lang="pt-BR" sz="2600" dirty="0" err="1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Tiantai</a:t>
            </a:r>
            <a:r>
              <a:rPr lang="pt-BR" sz="2600" dirty="0">
                <a:solidFill>
                  <a:srgbClr val="545454"/>
                </a:solidFill>
                <a:latin typeface="Arial" panose="020B0604020202020204" pitchFamily="34" charset="0"/>
                <a:ea typeface="Kollektif"/>
                <a:cs typeface="Arial" panose="020B0604020202020204" pitchFamily="34" charset="0"/>
                <a:sym typeface="Kollektif"/>
              </a:rPr>
              <a:t> comentou sobre isso, dizendo: ‘Nenhum assunto secular, da vida ou do trabalho, difere de forma alguma da realidade fundamental’. A pessoa de sabedoria não é a que pratica o budismo à parte dos assuntos seculares; em vez disso, ela tem compreensão dos princípios que regem o mundo.” (CEND, v. II, p. 389)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416D9EC4-600B-BED1-59B9-390CD81E6C7C}"/>
              </a:ext>
            </a:extLst>
          </p:cNvPr>
          <p:cNvSpPr/>
          <p:nvPr/>
        </p:nvSpPr>
        <p:spPr>
          <a:xfrm>
            <a:off x="0" y="-1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FDCB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F2124FE0-8FDB-E19E-2373-3EE39ACFA3DF}"/>
              </a:ext>
            </a:extLst>
          </p:cNvPr>
          <p:cNvSpPr/>
          <p:nvPr/>
        </p:nvSpPr>
        <p:spPr>
          <a:xfrm rot="16200000">
            <a:off x="-1" y="7842953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FDCB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BCE23180-AFB4-A241-32FF-BDFCE62E00F8}"/>
              </a:ext>
            </a:extLst>
          </p:cNvPr>
          <p:cNvSpPr/>
          <p:nvPr/>
        </p:nvSpPr>
        <p:spPr>
          <a:xfrm rot="5400000">
            <a:off x="15842668" y="-22921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FDCB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A47D7020-5BE4-C05D-3FAE-036EA4A862B8}"/>
              </a:ext>
            </a:extLst>
          </p:cNvPr>
          <p:cNvSpPr/>
          <p:nvPr/>
        </p:nvSpPr>
        <p:spPr>
          <a:xfrm rot="10800000">
            <a:off x="15868864" y="7813479"/>
            <a:ext cx="2417850" cy="2470245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FDCB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id="{E8026913-81EF-C85B-AE21-09D9E8F9D8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99" y="2635293"/>
            <a:ext cx="680177" cy="680177"/>
          </a:xfrm>
          <a:prstGeom prst="rect">
            <a:avLst/>
          </a:prstGeom>
        </p:spPr>
      </p:pic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1E848884-6E9D-D921-EFC1-27B3D6778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851" y="2635293"/>
            <a:ext cx="684134" cy="6841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9626615" y="1165151"/>
            <a:ext cx="7707566" cy="3717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Este conturbado mundo </a:t>
            </a:r>
            <a:r>
              <a:rPr lang="pt-BR" sz="28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saha</a:t>
            </a: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em que vivemos é, de fato, atolado em sofrimentos. Porém, reunindo a coragem para estender a mão àqueles que sofrem, evidenciando a compaixão e a sabedoria do budismo e contribuindo efetivamente para a felicidade dos outros é que nos tornamos genuínas ‘pessoas de sabedoria’.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4FA0619-9BB3-AF47-DFEE-B1F5A8E35C0F}"/>
              </a:ext>
            </a:extLst>
          </p:cNvPr>
          <p:cNvSpPr/>
          <p:nvPr/>
        </p:nvSpPr>
        <p:spPr>
          <a:xfrm>
            <a:off x="-14748" y="-22763"/>
            <a:ext cx="1538748" cy="10347863"/>
          </a:xfrm>
          <a:prstGeom prst="rect">
            <a:avLst/>
          </a:prstGeom>
          <a:solidFill>
            <a:srgbClr val="D58D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6B7CA38-A10F-9AD0-E524-FAFEC07370F3}"/>
              </a:ext>
            </a:extLst>
          </p:cNvPr>
          <p:cNvSpPr txBox="1"/>
          <p:nvPr/>
        </p:nvSpPr>
        <p:spPr>
          <a:xfrm rot="16200000">
            <a:off x="-3510000" y="4096799"/>
            <a:ext cx="8463855" cy="81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ct val="0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ENTENDENDO O ESCRITO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6E2E8C51-A136-3BEA-8EF9-4B7197D2ACD8}"/>
              </a:ext>
            </a:extLst>
          </p:cNvPr>
          <p:cNvSpPr txBox="1"/>
          <p:nvPr/>
        </p:nvSpPr>
        <p:spPr>
          <a:xfrm>
            <a:off x="9626615" y="4953438"/>
            <a:ext cx="7463618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t-BR" sz="3600" b="1" dirty="0">
                <a:solidFill>
                  <a:srgbClr val="B35435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Esse é o modo de vida repleto de orgulho dos bodisatvas da terra. O budismo vivo de </a:t>
            </a:r>
            <a:r>
              <a:rPr lang="pt-BR" sz="3600" b="1" dirty="0" err="1">
                <a:solidFill>
                  <a:srgbClr val="B35435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Nichiren</a:t>
            </a:r>
            <a:r>
              <a:rPr lang="pt-BR" sz="3600" b="1" dirty="0">
                <a:solidFill>
                  <a:srgbClr val="B35435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</a:t>
            </a:r>
            <a:r>
              <a:rPr lang="pt-BR" sz="3600" b="1" dirty="0" err="1">
                <a:solidFill>
                  <a:srgbClr val="B35435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Daishonin</a:t>
            </a:r>
            <a:r>
              <a:rPr lang="pt-BR" sz="3600" b="1" dirty="0">
                <a:solidFill>
                  <a:srgbClr val="B35435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se propõe a enviar um fluxo contínuo de indivíduos com essa característica à sociedade.</a:t>
            </a:r>
            <a:endParaRPr lang="pt-BR" sz="3800" b="1" dirty="0">
              <a:solidFill>
                <a:srgbClr val="B35435"/>
              </a:solidFill>
              <a:latin typeface="Arial" panose="020B0604020202020204" pitchFamily="34" charset="0"/>
              <a:ea typeface="Aileron"/>
              <a:cs typeface="Arial" panose="020B0604020202020204" pitchFamily="34" charset="0"/>
              <a:sym typeface="Aileron"/>
            </a:endParaRPr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8E3038E6-B73B-1247-CA9B-B4FFE0647E52}"/>
              </a:ext>
            </a:extLst>
          </p:cNvPr>
          <p:cNvSpPr/>
          <p:nvPr/>
        </p:nvSpPr>
        <p:spPr>
          <a:xfrm>
            <a:off x="-57151" y="9551221"/>
            <a:ext cx="12482400" cy="781214"/>
          </a:xfrm>
          <a:custGeom>
            <a:avLst/>
            <a:gdLst>
              <a:gd name="connsiteX0" fmla="*/ 0 w 12482400"/>
              <a:gd name="connsiteY0" fmla="*/ 0 h 781214"/>
              <a:gd name="connsiteX1" fmla="*/ 0 w 12482400"/>
              <a:gd name="connsiteY1" fmla="*/ 781214 h 781214"/>
              <a:gd name="connsiteX2" fmla="*/ 12482401 w 12482400"/>
              <a:gd name="connsiteY2" fmla="*/ 781214 h 781214"/>
              <a:gd name="connsiteX3" fmla="*/ 12482401 w 12482400"/>
              <a:gd name="connsiteY3" fmla="*/ 0 h 781214"/>
              <a:gd name="connsiteX4" fmla="*/ 0 w 12482400"/>
              <a:gd name="connsiteY4" fmla="*/ 0 h 781214"/>
              <a:gd name="connsiteX5" fmla="*/ 0 w 12482400"/>
              <a:gd name="connsiteY5" fmla="*/ 0 h 78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2400" h="781214">
                <a:moveTo>
                  <a:pt x="0" y="0"/>
                </a:moveTo>
                <a:lnTo>
                  <a:pt x="0" y="781214"/>
                </a:lnTo>
                <a:lnTo>
                  <a:pt x="12482401" y="781214"/>
                </a:lnTo>
                <a:lnTo>
                  <a:pt x="1248240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A51148EB-A402-0D5E-6185-8E13A2DA8FCE}"/>
              </a:ext>
            </a:extLst>
          </p:cNvPr>
          <p:cNvSpPr/>
          <p:nvPr/>
        </p:nvSpPr>
        <p:spPr>
          <a:xfrm>
            <a:off x="12467523" y="9510760"/>
            <a:ext cx="779924" cy="775918"/>
          </a:xfrm>
          <a:custGeom>
            <a:avLst/>
            <a:gdLst>
              <a:gd name="connsiteX0" fmla="*/ 0 w 779924"/>
              <a:gd name="connsiteY0" fmla="*/ 775918 h 775918"/>
              <a:gd name="connsiteX1" fmla="*/ 0 w 779924"/>
              <a:gd name="connsiteY1" fmla="*/ 775918 h 775918"/>
              <a:gd name="connsiteX2" fmla="*/ 779924 w 779924"/>
              <a:gd name="connsiteY2" fmla="*/ 0 h 775918"/>
              <a:gd name="connsiteX3" fmla="*/ 779924 w 779924"/>
              <a:gd name="connsiteY3" fmla="*/ 775918 h 775918"/>
              <a:gd name="connsiteX4" fmla="*/ 0 w 779924"/>
              <a:gd name="connsiteY4" fmla="*/ 775918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775918"/>
                </a:moveTo>
                <a:lnTo>
                  <a:pt x="0" y="775918"/>
                </a:lnTo>
                <a:cubicBezTo>
                  <a:pt x="0" y="347723"/>
                  <a:pt x="349403" y="0"/>
                  <a:pt x="779924" y="0"/>
                </a:cubicBezTo>
                <a:lnTo>
                  <a:pt x="779924" y="775918"/>
                </a:lnTo>
                <a:lnTo>
                  <a:pt x="0" y="775918"/>
                </a:lnTo>
                <a:close/>
              </a:path>
            </a:pathLst>
          </a:custGeom>
          <a:solidFill>
            <a:srgbClr val="FDCB61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E9BE42CA-B49A-DD87-E8A8-9E53928DD733}"/>
              </a:ext>
            </a:extLst>
          </p:cNvPr>
          <p:cNvSpPr/>
          <p:nvPr/>
        </p:nvSpPr>
        <p:spPr>
          <a:xfrm>
            <a:off x="15587090" y="951076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0 w 779924"/>
              <a:gd name="connsiteY3" fmla="*/ 0 h 775918"/>
              <a:gd name="connsiteX4" fmla="*/ 0 w 779924"/>
              <a:gd name="connsiteY4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3543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F66DBFFB-CFEC-9745-2C85-43D5D75A0DBD}"/>
              </a:ext>
            </a:extLst>
          </p:cNvPr>
          <p:cNvSpPr/>
          <p:nvPr/>
        </p:nvSpPr>
        <p:spPr>
          <a:xfrm>
            <a:off x="16367014" y="951076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0 w 779924"/>
              <a:gd name="connsiteY2" fmla="*/ 775918 h 775918"/>
              <a:gd name="connsiteX3" fmla="*/ 0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8D53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523D121C-8B01-2DA7-ECCD-6C29D8F90DAA}"/>
              </a:ext>
            </a:extLst>
          </p:cNvPr>
          <p:cNvSpPr/>
          <p:nvPr/>
        </p:nvSpPr>
        <p:spPr>
          <a:xfrm>
            <a:off x="17146809" y="951076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779924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DCB61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E697945A-55C0-93D0-6A9C-68B61B551831}"/>
              </a:ext>
            </a:extLst>
          </p:cNvPr>
          <p:cNvSpPr/>
          <p:nvPr/>
        </p:nvSpPr>
        <p:spPr>
          <a:xfrm>
            <a:off x="17926733" y="9491486"/>
            <a:ext cx="799294" cy="795321"/>
          </a:xfrm>
          <a:custGeom>
            <a:avLst/>
            <a:gdLst>
              <a:gd name="connsiteX0" fmla="*/ 389962 w 779924"/>
              <a:gd name="connsiteY0" fmla="*/ 0 h 776047"/>
              <a:gd name="connsiteX1" fmla="*/ 779924 w 779924"/>
              <a:gd name="connsiteY1" fmla="*/ 388024 h 776047"/>
              <a:gd name="connsiteX2" fmla="*/ 779924 w 779924"/>
              <a:gd name="connsiteY2" fmla="*/ 388024 h 776047"/>
              <a:gd name="connsiteX3" fmla="*/ 389962 w 779924"/>
              <a:gd name="connsiteY3" fmla="*/ 776047 h 776047"/>
              <a:gd name="connsiteX4" fmla="*/ 389962 w 779924"/>
              <a:gd name="connsiteY4" fmla="*/ 776047 h 776047"/>
              <a:gd name="connsiteX5" fmla="*/ 0 w 779924"/>
              <a:gd name="connsiteY5" fmla="*/ 388024 h 776047"/>
              <a:gd name="connsiteX6" fmla="*/ 0 w 779924"/>
              <a:gd name="connsiteY6" fmla="*/ 388024 h 776047"/>
              <a:gd name="connsiteX7" fmla="*/ 389962 w 779924"/>
              <a:gd name="connsiteY7" fmla="*/ 0 h 776047"/>
              <a:gd name="connsiteX8" fmla="*/ 389962 w 779924"/>
              <a:gd name="connsiteY8" fmla="*/ 0 h 7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9924" h="776047">
                <a:moveTo>
                  <a:pt x="389962" y="0"/>
                </a:moveTo>
                <a:cubicBezTo>
                  <a:pt x="605287" y="0"/>
                  <a:pt x="779924" y="173732"/>
                  <a:pt x="779924" y="388024"/>
                </a:cubicBezTo>
                <a:lnTo>
                  <a:pt x="779924" y="388024"/>
                </a:lnTo>
                <a:cubicBezTo>
                  <a:pt x="779924" y="602315"/>
                  <a:pt x="605287" y="776047"/>
                  <a:pt x="389962" y="776047"/>
                </a:cubicBezTo>
                <a:lnTo>
                  <a:pt x="389962" y="776047"/>
                </a:lnTo>
                <a:cubicBezTo>
                  <a:pt x="174636" y="776047"/>
                  <a:pt x="0" y="602315"/>
                  <a:pt x="0" y="388024"/>
                </a:cubicBezTo>
                <a:lnTo>
                  <a:pt x="0" y="388024"/>
                </a:lnTo>
                <a:cubicBezTo>
                  <a:pt x="0" y="173732"/>
                  <a:pt x="174636" y="0"/>
                  <a:pt x="389962" y="0"/>
                </a:cubicBezTo>
                <a:lnTo>
                  <a:pt x="389962" y="0"/>
                </a:lnTo>
                <a:close/>
              </a:path>
            </a:pathLst>
          </a:custGeom>
          <a:solidFill>
            <a:srgbClr val="B3543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id="{A71ECED4-DE50-C6D5-0EE7-5E1167D2F3B7}"/>
              </a:ext>
            </a:extLst>
          </p:cNvPr>
          <p:cNvSpPr/>
          <p:nvPr/>
        </p:nvSpPr>
        <p:spPr>
          <a:xfrm>
            <a:off x="14027242" y="9510631"/>
            <a:ext cx="779924" cy="776047"/>
          </a:xfrm>
          <a:custGeom>
            <a:avLst/>
            <a:gdLst>
              <a:gd name="connsiteX0" fmla="*/ 389962 w 779924"/>
              <a:gd name="connsiteY0" fmla="*/ 776047 h 776047"/>
              <a:gd name="connsiteX1" fmla="*/ 389962 w 779924"/>
              <a:gd name="connsiteY1" fmla="*/ 776047 h 776047"/>
              <a:gd name="connsiteX2" fmla="*/ 779924 w 779924"/>
              <a:gd name="connsiteY2" fmla="*/ 388024 h 776047"/>
              <a:gd name="connsiteX3" fmla="*/ 779924 w 779924"/>
              <a:gd name="connsiteY3" fmla="*/ 388024 h 776047"/>
              <a:gd name="connsiteX4" fmla="*/ 389962 w 779924"/>
              <a:gd name="connsiteY4" fmla="*/ 0 h 776047"/>
              <a:gd name="connsiteX5" fmla="*/ 389962 w 779924"/>
              <a:gd name="connsiteY5" fmla="*/ 0 h 776047"/>
              <a:gd name="connsiteX6" fmla="*/ 0 w 779924"/>
              <a:gd name="connsiteY6" fmla="*/ 388024 h 776047"/>
              <a:gd name="connsiteX7" fmla="*/ 0 w 779924"/>
              <a:gd name="connsiteY7" fmla="*/ 388024 h 776047"/>
              <a:gd name="connsiteX8" fmla="*/ 389962 w 779924"/>
              <a:gd name="connsiteY8" fmla="*/ 776047 h 776047"/>
              <a:gd name="connsiteX9" fmla="*/ 389962 w 779924"/>
              <a:gd name="connsiteY9" fmla="*/ 776047 h 776047"/>
              <a:gd name="connsiteX10" fmla="*/ 195045 w 779924"/>
              <a:gd name="connsiteY10" fmla="*/ 388024 h 776047"/>
              <a:gd name="connsiteX11" fmla="*/ 389962 w 779924"/>
              <a:gd name="connsiteY11" fmla="*/ 194012 h 776047"/>
              <a:gd name="connsiteX12" fmla="*/ 389962 w 779924"/>
              <a:gd name="connsiteY12" fmla="*/ 194012 h 776047"/>
              <a:gd name="connsiteX13" fmla="*/ 584878 w 779924"/>
              <a:gd name="connsiteY13" fmla="*/ 388024 h 776047"/>
              <a:gd name="connsiteX14" fmla="*/ 584878 w 779924"/>
              <a:gd name="connsiteY14" fmla="*/ 388024 h 776047"/>
              <a:gd name="connsiteX15" fmla="*/ 389962 w 779924"/>
              <a:gd name="connsiteY15" fmla="*/ 582036 h 776047"/>
              <a:gd name="connsiteX16" fmla="*/ 389962 w 779924"/>
              <a:gd name="connsiteY16" fmla="*/ 582036 h 776047"/>
              <a:gd name="connsiteX17" fmla="*/ 195045 w 779924"/>
              <a:gd name="connsiteY17" fmla="*/ 388024 h 776047"/>
              <a:gd name="connsiteX18" fmla="*/ 195045 w 779924"/>
              <a:gd name="connsiteY18" fmla="*/ 388024 h 7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9924" h="776047">
                <a:moveTo>
                  <a:pt x="389962" y="776047"/>
                </a:moveTo>
                <a:lnTo>
                  <a:pt x="389962" y="776047"/>
                </a:lnTo>
                <a:cubicBezTo>
                  <a:pt x="605287" y="776047"/>
                  <a:pt x="779924" y="602315"/>
                  <a:pt x="779924" y="388024"/>
                </a:cubicBezTo>
                <a:lnTo>
                  <a:pt x="779924" y="388024"/>
                </a:lnTo>
                <a:cubicBezTo>
                  <a:pt x="779924" y="173732"/>
                  <a:pt x="605287" y="0"/>
                  <a:pt x="389962" y="0"/>
                </a:cubicBezTo>
                <a:lnTo>
                  <a:pt x="389962" y="0"/>
                </a:lnTo>
                <a:cubicBezTo>
                  <a:pt x="174637" y="0"/>
                  <a:pt x="0" y="173732"/>
                  <a:pt x="0" y="388024"/>
                </a:cubicBezTo>
                <a:lnTo>
                  <a:pt x="0" y="388024"/>
                </a:lnTo>
                <a:cubicBezTo>
                  <a:pt x="0" y="602315"/>
                  <a:pt x="174637" y="776047"/>
                  <a:pt x="389962" y="776047"/>
                </a:cubicBezTo>
                <a:lnTo>
                  <a:pt x="389962" y="776047"/>
                </a:lnTo>
                <a:close/>
                <a:moveTo>
                  <a:pt x="195045" y="388024"/>
                </a:moveTo>
                <a:cubicBezTo>
                  <a:pt x="195045" y="280943"/>
                  <a:pt x="282364" y="194012"/>
                  <a:pt x="389962" y="194012"/>
                </a:cubicBezTo>
                <a:lnTo>
                  <a:pt x="389962" y="194012"/>
                </a:lnTo>
                <a:cubicBezTo>
                  <a:pt x="497689" y="194012"/>
                  <a:pt x="584878" y="280813"/>
                  <a:pt x="584878" y="388024"/>
                </a:cubicBezTo>
                <a:lnTo>
                  <a:pt x="584878" y="388024"/>
                </a:lnTo>
                <a:cubicBezTo>
                  <a:pt x="584878" y="495105"/>
                  <a:pt x="497560" y="582036"/>
                  <a:pt x="389962" y="582036"/>
                </a:cubicBezTo>
                <a:lnTo>
                  <a:pt x="389962" y="582036"/>
                </a:lnTo>
                <a:cubicBezTo>
                  <a:pt x="282235" y="582036"/>
                  <a:pt x="195045" y="495234"/>
                  <a:pt x="195045" y="388024"/>
                </a:cubicBezTo>
                <a:lnTo>
                  <a:pt x="195045" y="388024"/>
                </a:lnTo>
                <a:close/>
              </a:path>
            </a:pathLst>
          </a:custGeom>
          <a:solidFill>
            <a:srgbClr val="B3543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7D24AD78-F0DF-A31B-3A78-D81BC852F6DD}"/>
              </a:ext>
            </a:extLst>
          </p:cNvPr>
          <p:cNvSpPr/>
          <p:nvPr/>
        </p:nvSpPr>
        <p:spPr>
          <a:xfrm>
            <a:off x="13247447" y="9510760"/>
            <a:ext cx="779924" cy="775918"/>
          </a:xfrm>
          <a:custGeom>
            <a:avLst/>
            <a:gdLst>
              <a:gd name="connsiteX0" fmla="*/ 0 w 779924"/>
              <a:gd name="connsiteY0" fmla="*/ 775918 h 775918"/>
              <a:gd name="connsiteX1" fmla="*/ 0 w 779924"/>
              <a:gd name="connsiteY1" fmla="*/ 775918 h 775918"/>
              <a:gd name="connsiteX2" fmla="*/ 0 w 779924"/>
              <a:gd name="connsiteY2" fmla="*/ 0 h 775918"/>
              <a:gd name="connsiteX3" fmla="*/ 779924 w 779924"/>
              <a:gd name="connsiteY3" fmla="*/ 0 h 775918"/>
              <a:gd name="connsiteX4" fmla="*/ 0 w 779924"/>
              <a:gd name="connsiteY4" fmla="*/ 775918 h 775918"/>
              <a:gd name="connsiteX5" fmla="*/ 0 w 779924"/>
              <a:gd name="connsiteY5" fmla="*/ 775918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775918"/>
                </a:moveTo>
                <a:lnTo>
                  <a:pt x="0" y="775918"/>
                </a:lnTo>
                <a:lnTo>
                  <a:pt x="0" y="0"/>
                </a:ln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close/>
              </a:path>
            </a:pathLst>
          </a:custGeom>
          <a:solidFill>
            <a:srgbClr val="D58D53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50DED20A-851E-5F0F-EE1F-35F77E4CD987}"/>
              </a:ext>
            </a:extLst>
          </p:cNvPr>
          <p:cNvSpPr/>
          <p:nvPr/>
        </p:nvSpPr>
        <p:spPr>
          <a:xfrm>
            <a:off x="14807166" y="951076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0 w 779924"/>
              <a:gd name="connsiteY3" fmla="*/ 0 h 775918"/>
              <a:gd name="connsiteX4" fmla="*/ 0 w 779924"/>
              <a:gd name="connsiteY4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58D53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8" name="Forma Livre: Forma 47">
            <a:extLst>
              <a:ext uri="{FF2B5EF4-FFF2-40B4-BE49-F238E27FC236}">
                <a16:creationId xmlns:a16="http://schemas.microsoft.com/office/drawing/2014/main" id="{A9ADF3A3-30EB-A463-878F-F3A85787DB70}"/>
              </a:ext>
            </a:extLst>
          </p:cNvPr>
          <p:cNvSpPr/>
          <p:nvPr/>
        </p:nvSpPr>
        <p:spPr>
          <a:xfrm>
            <a:off x="6209148" y="9530900"/>
            <a:ext cx="779924" cy="775918"/>
          </a:xfrm>
          <a:custGeom>
            <a:avLst/>
            <a:gdLst>
              <a:gd name="connsiteX0" fmla="*/ 0 w 779924"/>
              <a:gd name="connsiteY0" fmla="*/ 775918 h 775918"/>
              <a:gd name="connsiteX1" fmla="*/ 0 w 779924"/>
              <a:gd name="connsiteY1" fmla="*/ 775918 h 775918"/>
              <a:gd name="connsiteX2" fmla="*/ 779924 w 779924"/>
              <a:gd name="connsiteY2" fmla="*/ 0 h 775918"/>
              <a:gd name="connsiteX3" fmla="*/ 779924 w 779924"/>
              <a:gd name="connsiteY3" fmla="*/ 775918 h 775918"/>
              <a:gd name="connsiteX4" fmla="*/ 0 w 779924"/>
              <a:gd name="connsiteY4" fmla="*/ 775918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775918"/>
                </a:moveTo>
                <a:lnTo>
                  <a:pt x="0" y="775918"/>
                </a:lnTo>
                <a:cubicBezTo>
                  <a:pt x="0" y="347723"/>
                  <a:pt x="349403" y="0"/>
                  <a:pt x="779924" y="0"/>
                </a:cubicBezTo>
                <a:lnTo>
                  <a:pt x="779924" y="775918"/>
                </a:lnTo>
                <a:lnTo>
                  <a:pt x="0" y="775918"/>
                </a:lnTo>
                <a:close/>
              </a:path>
            </a:pathLst>
          </a:custGeom>
          <a:solidFill>
            <a:srgbClr val="B3543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9" name="Forma Livre: Forma 48">
            <a:extLst>
              <a:ext uri="{FF2B5EF4-FFF2-40B4-BE49-F238E27FC236}">
                <a16:creationId xmlns:a16="http://schemas.microsoft.com/office/drawing/2014/main" id="{771636C4-A2B7-1042-17FB-7FD5E75C2381}"/>
              </a:ext>
            </a:extLst>
          </p:cNvPr>
          <p:cNvSpPr/>
          <p:nvPr/>
        </p:nvSpPr>
        <p:spPr>
          <a:xfrm>
            <a:off x="-29855" y="9530900"/>
            <a:ext cx="779794" cy="775918"/>
          </a:xfrm>
          <a:custGeom>
            <a:avLst/>
            <a:gdLst>
              <a:gd name="connsiteX0" fmla="*/ 389833 w 779794"/>
              <a:gd name="connsiteY0" fmla="*/ 775918 h 775918"/>
              <a:gd name="connsiteX1" fmla="*/ 389833 w 779794"/>
              <a:gd name="connsiteY1" fmla="*/ 775918 h 775918"/>
              <a:gd name="connsiteX2" fmla="*/ 779795 w 779794"/>
              <a:gd name="connsiteY2" fmla="*/ 387895 h 775918"/>
              <a:gd name="connsiteX3" fmla="*/ 779795 w 779794"/>
              <a:gd name="connsiteY3" fmla="*/ 387895 h 775918"/>
              <a:gd name="connsiteX4" fmla="*/ 389833 w 779794"/>
              <a:gd name="connsiteY4" fmla="*/ 0 h 775918"/>
              <a:gd name="connsiteX5" fmla="*/ 389833 w 779794"/>
              <a:gd name="connsiteY5" fmla="*/ 0 h 775918"/>
              <a:gd name="connsiteX6" fmla="*/ 0 w 779794"/>
              <a:gd name="connsiteY6" fmla="*/ 387895 h 775918"/>
              <a:gd name="connsiteX7" fmla="*/ 0 w 779794"/>
              <a:gd name="connsiteY7" fmla="*/ 387895 h 775918"/>
              <a:gd name="connsiteX8" fmla="*/ 389833 w 779794"/>
              <a:gd name="connsiteY8" fmla="*/ 775918 h 775918"/>
              <a:gd name="connsiteX9" fmla="*/ 389833 w 779794"/>
              <a:gd name="connsiteY9" fmla="*/ 775918 h 775918"/>
              <a:gd name="connsiteX10" fmla="*/ 194916 w 779794"/>
              <a:gd name="connsiteY10" fmla="*/ 387895 h 775918"/>
              <a:gd name="connsiteX11" fmla="*/ 389833 w 779794"/>
              <a:gd name="connsiteY11" fmla="*/ 193883 h 775918"/>
              <a:gd name="connsiteX12" fmla="*/ 389833 w 779794"/>
              <a:gd name="connsiteY12" fmla="*/ 193883 h 775918"/>
              <a:gd name="connsiteX13" fmla="*/ 584749 w 779794"/>
              <a:gd name="connsiteY13" fmla="*/ 387895 h 775918"/>
              <a:gd name="connsiteX14" fmla="*/ 584749 w 779794"/>
              <a:gd name="connsiteY14" fmla="*/ 387895 h 775918"/>
              <a:gd name="connsiteX15" fmla="*/ 389833 w 779794"/>
              <a:gd name="connsiteY15" fmla="*/ 581906 h 775918"/>
              <a:gd name="connsiteX16" fmla="*/ 389833 w 779794"/>
              <a:gd name="connsiteY16" fmla="*/ 581906 h 775918"/>
              <a:gd name="connsiteX17" fmla="*/ 194916 w 779794"/>
              <a:gd name="connsiteY17" fmla="*/ 387895 h 775918"/>
              <a:gd name="connsiteX18" fmla="*/ 194916 w 779794"/>
              <a:gd name="connsiteY18" fmla="*/ 387895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9794" h="775918">
                <a:moveTo>
                  <a:pt x="389833" y="775918"/>
                </a:moveTo>
                <a:lnTo>
                  <a:pt x="389833" y="775918"/>
                </a:lnTo>
                <a:cubicBezTo>
                  <a:pt x="605158" y="775918"/>
                  <a:pt x="779795" y="602186"/>
                  <a:pt x="779795" y="387895"/>
                </a:cubicBezTo>
                <a:lnTo>
                  <a:pt x="779795" y="387895"/>
                </a:lnTo>
                <a:cubicBezTo>
                  <a:pt x="779795" y="173732"/>
                  <a:pt x="605287" y="0"/>
                  <a:pt x="389833" y="0"/>
                </a:cubicBezTo>
                <a:lnTo>
                  <a:pt x="389833" y="0"/>
                </a:lnTo>
                <a:cubicBezTo>
                  <a:pt x="174508" y="0"/>
                  <a:pt x="0" y="173732"/>
                  <a:pt x="0" y="387895"/>
                </a:cubicBezTo>
                <a:lnTo>
                  <a:pt x="0" y="387895"/>
                </a:lnTo>
                <a:cubicBezTo>
                  <a:pt x="0" y="602186"/>
                  <a:pt x="174508" y="775918"/>
                  <a:pt x="389833" y="775918"/>
                </a:cubicBezTo>
                <a:lnTo>
                  <a:pt x="389833" y="775918"/>
                </a:lnTo>
                <a:close/>
                <a:moveTo>
                  <a:pt x="194916" y="387895"/>
                </a:moveTo>
                <a:cubicBezTo>
                  <a:pt x="194916" y="280813"/>
                  <a:pt x="282235" y="193883"/>
                  <a:pt x="389833" y="193883"/>
                </a:cubicBezTo>
                <a:lnTo>
                  <a:pt x="389833" y="193883"/>
                </a:lnTo>
                <a:cubicBezTo>
                  <a:pt x="497560" y="193883"/>
                  <a:pt x="584749" y="280684"/>
                  <a:pt x="584749" y="387895"/>
                </a:cubicBezTo>
                <a:lnTo>
                  <a:pt x="584749" y="387895"/>
                </a:lnTo>
                <a:cubicBezTo>
                  <a:pt x="584749" y="494976"/>
                  <a:pt x="497431" y="581906"/>
                  <a:pt x="389833" y="581906"/>
                </a:cubicBezTo>
                <a:lnTo>
                  <a:pt x="389833" y="581906"/>
                </a:lnTo>
                <a:cubicBezTo>
                  <a:pt x="282106" y="581906"/>
                  <a:pt x="194916" y="495105"/>
                  <a:pt x="194916" y="387895"/>
                </a:cubicBezTo>
                <a:lnTo>
                  <a:pt x="194916" y="387895"/>
                </a:lnTo>
                <a:close/>
              </a:path>
            </a:pathLst>
          </a:custGeom>
          <a:solidFill>
            <a:srgbClr val="B3543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0" name="Forma Livre: Forma 49">
            <a:extLst>
              <a:ext uri="{FF2B5EF4-FFF2-40B4-BE49-F238E27FC236}">
                <a16:creationId xmlns:a16="http://schemas.microsoft.com/office/drawing/2014/main" id="{482D7EE3-6BC6-4576-C224-8905ACE4A866}"/>
              </a:ext>
            </a:extLst>
          </p:cNvPr>
          <p:cNvSpPr/>
          <p:nvPr/>
        </p:nvSpPr>
        <p:spPr>
          <a:xfrm>
            <a:off x="9328715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0 w 779924"/>
              <a:gd name="connsiteY3" fmla="*/ 0 h 775918"/>
              <a:gd name="connsiteX4" fmla="*/ 0 w 779924"/>
              <a:gd name="connsiteY4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DCB61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1" name="Forma Livre: Forma 50">
            <a:extLst>
              <a:ext uri="{FF2B5EF4-FFF2-40B4-BE49-F238E27FC236}">
                <a16:creationId xmlns:a16="http://schemas.microsoft.com/office/drawing/2014/main" id="{909C3468-4095-A04F-2D49-F3CCEFE36E8A}"/>
              </a:ext>
            </a:extLst>
          </p:cNvPr>
          <p:cNvSpPr/>
          <p:nvPr/>
        </p:nvSpPr>
        <p:spPr>
          <a:xfrm>
            <a:off x="5429353" y="9530900"/>
            <a:ext cx="779923" cy="775918"/>
          </a:xfrm>
          <a:custGeom>
            <a:avLst/>
            <a:gdLst>
              <a:gd name="connsiteX0" fmla="*/ 0 w 779923"/>
              <a:gd name="connsiteY0" fmla="*/ 0 h 775918"/>
              <a:gd name="connsiteX1" fmla="*/ 0 w 779923"/>
              <a:gd name="connsiteY1" fmla="*/ 0 h 775918"/>
              <a:gd name="connsiteX2" fmla="*/ 779924 w 779923"/>
              <a:gd name="connsiteY2" fmla="*/ 775918 h 775918"/>
              <a:gd name="connsiteX3" fmla="*/ 0 w 779923"/>
              <a:gd name="connsiteY3" fmla="*/ 775918 h 775918"/>
              <a:gd name="connsiteX4" fmla="*/ 0 w 779923"/>
              <a:gd name="connsiteY4" fmla="*/ 0 h 775918"/>
              <a:gd name="connsiteX5" fmla="*/ 0 w 779923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3" h="775918">
                <a:moveTo>
                  <a:pt x="0" y="0"/>
                </a:moveTo>
                <a:lnTo>
                  <a:pt x="0" y="0"/>
                </a:lnTo>
                <a:cubicBezTo>
                  <a:pt x="430392" y="0"/>
                  <a:pt x="779924" y="347723"/>
                  <a:pt x="779924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8D53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2" name="Forma Livre: Forma 51">
            <a:extLst>
              <a:ext uri="{FF2B5EF4-FFF2-40B4-BE49-F238E27FC236}">
                <a16:creationId xmlns:a16="http://schemas.microsoft.com/office/drawing/2014/main" id="{28DAB0AF-8FB2-0DC1-3CFE-3A300D5B1790}"/>
              </a:ext>
            </a:extLst>
          </p:cNvPr>
          <p:cNvSpPr/>
          <p:nvPr/>
        </p:nvSpPr>
        <p:spPr>
          <a:xfrm>
            <a:off x="3869505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0 w 779924"/>
              <a:gd name="connsiteY2" fmla="*/ 775918 h 775918"/>
              <a:gd name="connsiteX3" fmla="*/ 0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B3543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ECAA9D61-501F-906A-DBAD-4AA1936224E7}"/>
              </a:ext>
            </a:extLst>
          </p:cNvPr>
          <p:cNvSpPr/>
          <p:nvPr/>
        </p:nvSpPr>
        <p:spPr>
          <a:xfrm>
            <a:off x="3089581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779924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DCB61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4" name="Forma Livre: Forma 53">
            <a:extLst>
              <a:ext uri="{FF2B5EF4-FFF2-40B4-BE49-F238E27FC236}">
                <a16:creationId xmlns:a16="http://schemas.microsoft.com/office/drawing/2014/main" id="{742753B0-6321-55C6-DBCB-CE7A06BBD30D}"/>
              </a:ext>
            </a:extLst>
          </p:cNvPr>
          <p:cNvSpPr/>
          <p:nvPr/>
        </p:nvSpPr>
        <p:spPr>
          <a:xfrm>
            <a:off x="4649429" y="9530900"/>
            <a:ext cx="779924" cy="775918"/>
          </a:xfrm>
          <a:custGeom>
            <a:avLst/>
            <a:gdLst>
              <a:gd name="connsiteX0" fmla="*/ 0 w 779924"/>
              <a:gd name="connsiteY0" fmla="*/ 775918 h 775918"/>
              <a:gd name="connsiteX1" fmla="*/ 0 w 779924"/>
              <a:gd name="connsiteY1" fmla="*/ 0 h 775918"/>
              <a:gd name="connsiteX2" fmla="*/ 779924 w 779924"/>
              <a:gd name="connsiteY2" fmla="*/ 0 h 775918"/>
              <a:gd name="connsiteX3" fmla="*/ 0 w 779924"/>
              <a:gd name="connsiteY3" fmla="*/ 775918 h 775918"/>
              <a:gd name="connsiteX4" fmla="*/ 0 w 779924"/>
              <a:gd name="connsiteY4" fmla="*/ 775918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775918"/>
                </a:moveTo>
                <a:lnTo>
                  <a:pt x="0" y="0"/>
                </a:ln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close/>
              </a:path>
            </a:pathLst>
          </a:custGeom>
          <a:solidFill>
            <a:srgbClr val="FDCB61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5" name="Forma Livre: Forma 54">
            <a:extLst>
              <a:ext uri="{FF2B5EF4-FFF2-40B4-BE49-F238E27FC236}">
                <a16:creationId xmlns:a16="http://schemas.microsoft.com/office/drawing/2014/main" id="{369CF136-5321-EA0C-11A8-971E907F4E0B}"/>
              </a:ext>
            </a:extLst>
          </p:cNvPr>
          <p:cNvSpPr/>
          <p:nvPr/>
        </p:nvSpPr>
        <p:spPr>
          <a:xfrm>
            <a:off x="10108639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0 w 779924"/>
              <a:gd name="connsiteY2" fmla="*/ 775918 h 775918"/>
              <a:gd name="connsiteX3" fmla="*/ 0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8D53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6" name="Forma Livre: Forma 55">
            <a:extLst>
              <a:ext uri="{FF2B5EF4-FFF2-40B4-BE49-F238E27FC236}">
                <a16:creationId xmlns:a16="http://schemas.microsoft.com/office/drawing/2014/main" id="{D97A7792-C6D9-5D19-0669-CC98F849F5B9}"/>
              </a:ext>
            </a:extLst>
          </p:cNvPr>
          <p:cNvSpPr/>
          <p:nvPr/>
        </p:nvSpPr>
        <p:spPr>
          <a:xfrm>
            <a:off x="10888434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779924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3543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7" name="Forma Livre: Forma 56">
            <a:extLst>
              <a:ext uri="{FF2B5EF4-FFF2-40B4-BE49-F238E27FC236}">
                <a16:creationId xmlns:a16="http://schemas.microsoft.com/office/drawing/2014/main" id="{B74FD83B-A1BE-40D6-9B25-C6C4E61FD6EF}"/>
              </a:ext>
            </a:extLst>
          </p:cNvPr>
          <p:cNvSpPr/>
          <p:nvPr/>
        </p:nvSpPr>
        <p:spPr>
          <a:xfrm>
            <a:off x="11668358" y="9511626"/>
            <a:ext cx="799294" cy="795321"/>
          </a:xfrm>
          <a:custGeom>
            <a:avLst/>
            <a:gdLst>
              <a:gd name="connsiteX0" fmla="*/ 389962 w 779924"/>
              <a:gd name="connsiteY0" fmla="*/ 0 h 776047"/>
              <a:gd name="connsiteX1" fmla="*/ 779924 w 779924"/>
              <a:gd name="connsiteY1" fmla="*/ 388024 h 776047"/>
              <a:gd name="connsiteX2" fmla="*/ 779924 w 779924"/>
              <a:gd name="connsiteY2" fmla="*/ 388024 h 776047"/>
              <a:gd name="connsiteX3" fmla="*/ 389962 w 779924"/>
              <a:gd name="connsiteY3" fmla="*/ 776047 h 776047"/>
              <a:gd name="connsiteX4" fmla="*/ 389962 w 779924"/>
              <a:gd name="connsiteY4" fmla="*/ 776047 h 776047"/>
              <a:gd name="connsiteX5" fmla="*/ 0 w 779924"/>
              <a:gd name="connsiteY5" fmla="*/ 388024 h 776047"/>
              <a:gd name="connsiteX6" fmla="*/ 0 w 779924"/>
              <a:gd name="connsiteY6" fmla="*/ 388024 h 776047"/>
              <a:gd name="connsiteX7" fmla="*/ 389962 w 779924"/>
              <a:gd name="connsiteY7" fmla="*/ 0 h 776047"/>
              <a:gd name="connsiteX8" fmla="*/ 389962 w 779924"/>
              <a:gd name="connsiteY8" fmla="*/ 0 h 7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9924" h="776047">
                <a:moveTo>
                  <a:pt x="389962" y="0"/>
                </a:moveTo>
                <a:cubicBezTo>
                  <a:pt x="605287" y="0"/>
                  <a:pt x="779924" y="173732"/>
                  <a:pt x="779924" y="388024"/>
                </a:cubicBezTo>
                <a:lnTo>
                  <a:pt x="779924" y="388024"/>
                </a:lnTo>
                <a:cubicBezTo>
                  <a:pt x="779924" y="602315"/>
                  <a:pt x="605287" y="776047"/>
                  <a:pt x="389962" y="776047"/>
                </a:cubicBezTo>
                <a:lnTo>
                  <a:pt x="389962" y="776047"/>
                </a:lnTo>
                <a:cubicBezTo>
                  <a:pt x="174636" y="776047"/>
                  <a:pt x="0" y="602315"/>
                  <a:pt x="0" y="388024"/>
                </a:cubicBezTo>
                <a:lnTo>
                  <a:pt x="0" y="388024"/>
                </a:lnTo>
                <a:cubicBezTo>
                  <a:pt x="0" y="173732"/>
                  <a:pt x="174636" y="0"/>
                  <a:pt x="389962" y="0"/>
                </a:cubicBezTo>
                <a:lnTo>
                  <a:pt x="389962" y="0"/>
                </a:lnTo>
                <a:close/>
              </a:path>
            </a:pathLst>
          </a:custGeom>
          <a:solidFill>
            <a:srgbClr val="D58D53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8" name="Forma Livre: Forma 57">
            <a:extLst>
              <a:ext uri="{FF2B5EF4-FFF2-40B4-BE49-F238E27FC236}">
                <a16:creationId xmlns:a16="http://schemas.microsoft.com/office/drawing/2014/main" id="{96219D27-5C08-CEAC-5F1B-C384F44078B7}"/>
              </a:ext>
            </a:extLst>
          </p:cNvPr>
          <p:cNvSpPr/>
          <p:nvPr/>
        </p:nvSpPr>
        <p:spPr>
          <a:xfrm>
            <a:off x="1529862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0 w 779924"/>
              <a:gd name="connsiteY1" fmla="*/ 0 h 775918"/>
              <a:gd name="connsiteX2" fmla="*/ 779924 w 779924"/>
              <a:gd name="connsiteY2" fmla="*/ 775918 h 775918"/>
              <a:gd name="connsiteX3" fmla="*/ 0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0" y="0"/>
                </a:lnTo>
                <a:cubicBezTo>
                  <a:pt x="430392" y="0"/>
                  <a:pt x="779924" y="347723"/>
                  <a:pt x="779924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B3543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59" name="Forma Livre: Forma 58">
            <a:extLst>
              <a:ext uri="{FF2B5EF4-FFF2-40B4-BE49-F238E27FC236}">
                <a16:creationId xmlns:a16="http://schemas.microsoft.com/office/drawing/2014/main" id="{DCC3152D-0175-CBB1-F724-3C24820F8AF7}"/>
              </a:ext>
            </a:extLst>
          </p:cNvPr>
          <p:cNvSpPr/>
          <p:nvPr/>
        </p:nvSpPr>
        <p:spPr>
          <a:xfrm>
            <a:off x="2309786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0 w 779924"/>
              <a:gd name="connsiteY2" fmla="*/ 775918 h 775918"/>
              <a:gd name="connsiteX3" fmla="*/ 0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8D53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0" name="Forma Livre: Forma 59">
            <a:extLst>
              <a:ext uri="{FF2B5EF4-FFF2-40B4-BE49-F238E27FC236}">
                <a16:creationId xmlns:a16="http://schemas.microsoft.com/office/drawing/2014/main" id="{1055EA54-EA3B-8B8F-187A-F09CF0856871}"/>
              </a:ext>
            </a:extLst>
          </p:cNvPr>
          <p:cNvSpPr/>
          <p:nvPr/>
        </p:nvSpPr>
        <p:spPr>
          <a:xfrm>
            <a:off x="749938" y="9530900"/>
            <a:ext cx="779923" cy="775918"/>
          </a:xfrm>
          <a:custGeom>
            <a:avLst/>
            <a:gdLst>
              <a:gd name="connsiteX0" fmla="*/ 779924 w 779923"/>
              <a:gd name="connsiteY0" fmla="*/ 0 h 775918"/>
              <a:gd name="connsiteX1" fmla="*/ 779924 w 779923"/>
              <a:gd name="connsiteY1" fmla="*/ 775918 h 775918"/>
              <a:gd name="connsiteX2" fmla="*/ 0 w 779923"/>
              <a:gd name="connsiteY2" fmla="*/ 775918 h 775918"/>
              <a:gd name="connsiteX3" fmla="*/ 779924 w 779923"/>
              <a:gd name="connsiteY3" fmla="*/ 0 h 775918"/>
              <a:gd name="connsiteX4" fmla="*/ 779924 w 779923"/>
              <a:gd name="connsiteY4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3" h="775918">
                <a:moveTo>
                  <a:pt x="779924" y="0"/>
                </a:moveTo>
                <a:lnTo>
                  <a:pt x="779924" y="775918"/>
                </a:lnTo>
                <a:lnTo>
                  <a:pt x="0" y="775918"/>
                </a:lnTo>
                <a:cubicBezTo>
                  <a:pt x="0" y="347723"/>
                  <a:pt x="349532" y="0"/>
                  <a:pt x="779924" y="0"/>
                </a:cubicBezTo>
                <a:lnTo>
                  <a:pt x="779924" y="0"/>
                </a:lnTo>
                <a:close/>
              </a:path>
            </a:pathLst>
          </a:custGeom>
          <a:solidFill>
            <a:srgbClr val="FDCB61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1" name="Forma Livre: Forma 60">
            <a:extLst>
              <a:ext uri="{FF2B5EF4-FFF2-40B4-BE49-F238E27FC236}">
                <a16:creationId xmlns:a16="http://schemas.microsoft.com/office/drawing/2014/main" id="{A5527D6B-C181-E816-72D9-9CB0FB2C4AA6}"/>
              </a:ext>
            </a:extLst>
          </p:cNvPr>
          <p:cNvSpPr/>
          <p:nvPr/>
        </p:nvSpPr>
        <p:spPr>
          <a:xfrm>
            <a:off x="7768867" y="9530771"/>
            <a:ext cx="779924" cy="776047"/>
          </a:xfrm>
          <a:custGeom>
            <a:avLst/>
            <a:gdLst>
              <a:gd name="connsiteX0" fmla="*/ 389962 w 779924"/>
              <a:gd name="connsiteY0" fmla="*/ 776047 h 776047"/>
              <a:gd name="connsiteX1" fmla="*/ 389962 w 779924"/>
              <a:gd name="connsiteY1" fmla="*/ 776047 h 776047"/>
              <a:gd name="connsiteX2" fmla="*/ 779924 w 779924"/>
              <a:gd name="connsiteY2" fmla="*/ 388024 h 776047"/>
              <a:gd name="connsiteX3" fmla="*/ 779924 w 779924"/>
              <a:gd name="connsiteY3" fmla="*/ 388024 h 776047"/>
              <a:gd name="connsiteX4" fmla="*/ 389962 w 779924"/>
              <a:gd name="connsiteY4" fmla="*/ 0 h 776047"/>
              <a:gd name="connsiteX5" fmla="*/ 389962 w 779924"/>
              <a:gd name="connsiteY5" fmla="*/ 0 h 776047"/>
              <a:gd name="connsiteX6" fmla="*/ 0 w 779924"/>
              <a:gd name="connsiteY6" fmla="*/ 388024 h 776047"/>
              <a:gd name="connsiteX7" fmla="*/ 0 w 779924"/>
              <a:gd name="connsiteY7" fmla="*/ 388024 h 776047"/>
              <a:gd name="connsiteX8" fmla="*/ 389962 w 779924"/>
              <a:gd name="connsiteY8" fmla="*/ 776047 h 776047"/>
              <a:gd name="connsiteX9" fmla="*/ 389962 w 779924"/>
              <a:gd name="connsiteY9" fmla="*/ 776047 h 776047"/>
              <a:gd name="connsiteX10" fmla="*/ 195045 w 779924"/>
              <a:gd name="connsiteY10" fmla="*/ 388024 h 776047"/>
              <a:gd name="connsiteX11" fmla="*/ 389962 w 779924"/>
              <a:gd name="connsiteY11" fmla="*/ 194012 h 776047"/>
              <a:gd name="connsiteX12" fmla="*/ 389962 w 779924"/>
              <a:gd name="connsiteY12" fmla="*/ 194012 h 776047"/>
              <a:gd name="connsiteX13" fmla="*/ 584878 w 779924"/>
              <a:gd name="connsiteY13" fmla="*/ 388024 h 776047"/>
              <a:gd name="connsiteX14" fmla="*/ 584878 w 779924"/>
              <a:gd name="connsiteY14" fmla="*/ 388024 h 776047"/>
              <a:gd name="connsiteX15" fmla="*/ 389962 w 779924"/>
              <a:gd name="connsiteY15" fmla="*/ 582036 h 776047"/>
              <a:gd name="connsiteX16" fmla="*/ 389962 w 779924"/>
              <a:gd name="connsiteY16" fmla="*/ 582036 h 776047"/>
              <a:gd name="connsiteX17" fmla="*/ 195045 w 779924"/>
              <a:gd name="connsiteY17" fmla="*/ 388024 h 776047"/>
              <a:gd name="connsiteX18" fmla="*/ 195045 w 779924"/>
              <a:gd name="connsiteY18" fmla="*/ 388024 h 7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9924" h="776047">
                <a:moveTo>
                  <a:pt x="389962" y="776047"/>
                </a:moveTo>
                <a:lnTo>
                  <a:pt x="389962" y="776047"/>
                </a:lnTo>
                <a:cubicBezTo>
                  <a:pt x="605287" y="776047"/>
                  <a:pt x="779924" y="602315"/>
                  <a:pt x="779924" y="388024"/>
                </a:cubicBezTo>
                <a:lnTo>
                  <a:pt x="779924" y="388024"/>
                </a:lnTo>
                <a:cubicBezTo>
                  <a:pt x="779924" y="173732"/>
                  <a:pt x="605287" y="0"/>
                  <a:pt x="389962" y="0"/>
                </a:cubicBezTo>
                <a:lnTo>
                  <a:pt x="389962" y="0"/>
                </a:lnTo>
                <a:cubicBezTo>
                  <a:pt x="174637" y="0"/>
                  <a:pt x="0" y="173732"/>
                  <a:pt x="0" y="388024"/>
                </a:cubicBezTo>
                <a:lnTo>
                  <a:pt x="0" y="388024"/>
                </a:lnTo>
                <a:cubicBezTo>
                  <a:pt x="0" y="602315"/>
                  <a:pt x="174637" y="776047"/>
                  <a:pt x="389962" y="776047"/>
                </a:cubicBezTo>
                <a:lnTo>
                  <a:pt x="389962" y="776047"/>
                </a:lnTo>
                <a:close/>
                <a:moveTo>
                  <a:pt x="195045" y="388024"/>
                </a:moveTo>
                <a:cubicBezTo>
                  <a:pt x="195045" y="280943"/>
                  <a:pt x="282364" y="194012"/>
                  <a:pt x="389962" y="194012"/>
                </a:cubicBezTo>
                <a:lnTo>
                  <a:pt x="389962" y="194012"/>
                </a:lnTo>
                <a:cubicBezTo>
                  <a:pt x="497689" y="194012"/>
                  <a:pt x="584878" y="280813"/>
                  <a:pt x="584878" y="388024"/>
                </a:cubicBezTo>
                <a:lnTo>
                  <a:pt x="584878" y="388024"/>
                </a:lnTo>
                <a:cubicBezTo>
                  <a:pt x="584878" y="495105"/>
                  <a:pt x="497560" y="582036"/>
                  <a:pt x="389962" y="582036"/>
                </a:cubicBezTo>
                <a:lnTo>
                  <a:pt x="389962" y="582036"/>
                </a:lnTo>
                <a:cubicBezTo>
                  <a:pt x="282235" y="582036"/>
                  <a:pt x="195045" y="495234"/>
                  <a:pt x="195045" y="388024"/>
                </a:cubicBezTo>
                <a:lnTo>
                  <a:pt x="195045" y="388024"/>
                </a:lnTo>
                <a:close/>
              </a:path>
            </a:pathLst>
          </a:custGeom>
          <a:solidFill>
            <a:srgbClr val="FDCB61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2" name="Forma Livre: Forma 61">
            <a:extLst>
              <a:ext uri="{FF2B5EF4-FFF2-40B4-BE49-F238E27FC236}">
                <a16:creationId xmlns:a16="http://schemas.microsoft.com/office/drawing/2014/main" id="{6A786BF6-F837-1EFB-E929-AD3F5C94A1E3}"/>
              </a:ext>
            </a:extLst>
          </p:cNvPr>
          <p:cNvSpPr/>
          <p:nvPr/>
        </p:nvSpPr>
        <p:spPr>
          <a:xfrm>
            <a:off x="6989072" y="9530900"/>
            <a:ext cx="779924" cy="775918"/>
          </a:xfrm>
          <a:custGeom>
            <a:avLst/>
            <a:gdLst>
              <a:gd name="connsiteX0" fmla="*/ 0 w 779924"/>
              <a:gd name="connsiteY0" fmla="*/ 775918 h 775918"/>
              <a:gd name="connsiteX1" fmla="*/ 0 w 779924"/>
              <a:gd name="connsiteY1" fmla="*/ 775918 h 775918"/>
              <a:gd name="connsiteX2" fmla="*/ 0 w 779924"/>
              <a:gd name="connsiteY2" fmla="*/ 0 h 775918"/>
              <a:gd name="connsiteX3" fmla="*/ 779924 w 779924"/>
              <a:gd name="connsiteY3" fmla="*/ 0 h 775918"/>
              <a:gd name="connsiteX4" fmla="*/ 0 w 779924"/>
              <a:gd name="connsiteY4" fmla="*/ 775918 h 775918"/>
              <a:gd name="connsiteX5" fmla="*/ 0 w 779924"/>
              <a:gd name="connsiteY5" fmla="*/ 775918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775918"/>
                </a:moveTo>
                <a:lnTo>
                  <a:pt x="0" y="775918"/>
                </a:lnTo>
                <a:lnTo>
                  <a:pt x="0" y="0"/>
                </a:ln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close/>
              </a:path>
            </a:pathLst>
          </a:custGeom>
          <a:solidFill>
            <a:srgbClr val="D58D53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63" name="Forma Livre: Forma 62">
            <a:extLst>
              <a:ext uri="{FF2B5EF4-FFF2-40B4-BE49-F238E27FC236}">
                <a16:creationId xmlns:a16="http://schemas.microsoft.com/office/drawing/2014/main" id="{71D79E8C-C7F2-4616-1D52-69BA7D7E6B30}"/>
              </a:ext>
            </a:extLst>
          </p:cNvPr>
          <p:cNvSpPr/>
          <p:nvPr/>
        </p:nvSpPr>
        <p:spPr>
          <a:xfrm>
            <a:off x="8548791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0 w 779924"/>
              <a:gd name="connsiteY3" fmla="*/ 0 h 775918"/>
              <a:gd name="connsiteX4" fmla="*/ 0 w 779924"/>
              <a:gd name="connsiteY4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58D53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65" name="Gráfico 64">
            <a:extLst>
              <a:ext uri="{FF2B5EF4-FFF2-40B4-BE49-F238E27FC236}">
                <a16:creationId xmlns:a16="http://schemas.microsoft.com/office/drawing/2014/main" id="{54662BF2-08D8-99B2-5852-7A47B902D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6321" y="1485900"/>
            <a:ext cx="6859185" cy="67932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6DBFD-C914-1B89-24FA-808031592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49DDF25-5BEA-C78E-B8C7-8ABD798B317B}"/>
              </a:ext>
            </a:extLst>
          </p:cNvPr>
          <p:cNvSpPr/>
          <p:nvPr/>
        </p:nvSpPr>
        <p:spPr>
          <a:xfrm>
            <a:off x="-14748" y="-22763"/>
            <a:ext cx="1538748" cy="10347863"/>
          </a:xfrm>
          <a:prstGeom prst="rect">
            <a:avLst/>
          </a:prstGeom>
          <a:solidFill>
            <a:srgbClr val="D58D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BA3C8ED1-CFC1-D6C0-1561-B8881E82C5E7}"/>
              </a:ext>
            </a:extLst>
          </p:cNvPr>
          <p:cNvSpPr txBox="1"/>
          <p:nvPr/>
        </p:nvSpPr>
        <p:spPr>
          <a:xfrm rot="16200000">
            <a:off x="-3510000" y="4096799"/>
            <a:ext cx="8463855" cy="81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ct val="0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ENTENDENDO O ESCRITO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405097B3-9CBD-0240-A188-D54F0DCAA29D}"/>
              </a:ext>
            </a:extLst>
          </p:cNvPr>
          <p:cNvSpPr txBox="1"/>
          <p:nvPr/>
        </p:nvSpPr>
        <p:spPr>
          <a:xfrm>
            <a:off x="2500951" y="937213"/>
            <a:ext cx="7086600" cy="8564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pt-BR" sz="2800" dirty="0">
                <a:solidFill>
                  <a:srgbClr val="737373"/>
                </a:solidFill>
                <a:latin typeface="Arial"/>
                <a:ea typeface="Aileron"/>
                <a:cs typeface="Arial"/>
                <a:sym typeface="Aileron"/>
              </a:rPr>
              <a:t>Toda </a:t>
            </a:r>
            <a:r>
              <a:rPr lang="pt-BR" sz="2800" i="1" dirty="0">
                <a:solidFill>
                  <a:srgbClr val="737373"/>
                </a:solidFill>
                <a:latin typeface="Arial"/>
                <a:ea typeface="Aileron"/>
                <a:cs typeface="Arial"/>
                <a:sym typeface="Aileron"/>
              </a:rPr>
              <a:t>sensei</a:t>
            </a:r>
            <a:r>
              <a:rPr lang="pt-BR" sz="2800" dirty="0">
                <a:solidFill>
                  <a:srgbClr val="737373"/>
                </a:solidFill>
                <a:latin typeface="Arial"/>
                <a:ea typeface="Aileron"/>
                <a:cs typeface="Arial"/>
                <a:sym typeface="Aileron"/>
              </a:rPr>
              <a:t> nos ensinou que, mediante nossos esforços para aplicar a prática da fé na vida diária, ao mesmo tempo em que lidamos com todos os tipos de problemas, </a:t>
            </a:r>
          </a:p>
          <a:p>
            <a:pPr marL="0" lvl="0" indent="0">
              <a:lnSpc>
                <a:spcPts val="4200"/>
              </a:lnSpc>
              <a:spcBef>
                <a:spcPct val="0"/>
              </a:spcBef>
            </a:pPr>
            <a:endParaRPr lang="pt-BR" sz="2800" dirty="0">
              <a:solidFill>
                <a:srgbClr val="737373"/>
              </a:solidFill>
              <a:latin typeface="Arial" panose="020B0604020202020204" pitchFamily="34" charset="0"/>
              <a:ea typeface="Aileron"/>
              <a:cs typeface="Arial" panose="020B0604020202020204" pitchFamily="34" charset="0"/>
              <a:sym typeface="Aileron"/>
            </a:endParaRPr>
          </a:p>
          <a:p>
            <a:pPr marL="0" lvl="0" indent="0">
              <a:lnSpc>
                <a:spcPts val="4200"/>
              </a:lnSpc>
              <a:spcBef>
                <a:spcPct val="0"/>
              </a:spcBef>
            </a:pPr>
            <a:endParaRPr lang="pt-BR" sz="2800" dirty="0">
              <a:solidFill>
                <a:srgbClr val="737373"/>
              </a:solidFill>
              <a:latin typeface="Arial" panose="020B0604020202020204" pitchFamily="34" charset="0"/>
              <a:ea typeface="Aileron"/>
              <a:cs typeface="Arial" panose="020B0604020202020204" pitchFamily="34" charset="0"/>
              <a:sym typeface="Aileron"/>
            </a:endParaRPr>
          </a:p>
          <a:p>
            <a:pPr marL="0" lvl="0" indent="0">
              <a:lnSpc>
                <a:spcPts val="4200"/>
              </a:lnSpc>
              <a:spcBef>
                <a:spcPct val="0"/>
              </a:spcBef>
            </a:pPr>
            <a:endParaRPr lang="pt-BR" sz="2800" dirty="0">
              <a:solidFill>
                <a:srgbClr val="737373"/>
              </a:solidFill>
              <a:latin typeface="Arial" panose="020B0604020202020204" pitchFamily="34" charset="0"/>
              <a:ea typeface="Aileron"/>
              <a:cs typeface="Arial" panose="020B0604020202020204" pitchFamily="34" charset="0"/>
              <a:sym typeface="Aileron"/>
            </a:endParaRPr>
          </a:p>
          <a:p>
            <a:pPr marL="0" lvl="0" indent="0">
              <a:lnSpc>
                <a:spcPts val="4200"/>
              </a:lnSpc>
              <a:spcBef>
                <a:spcPct val="0"/>
              </a:spcBef>
            </a:pPr>
            <a:endParaRPr lang="pt-BR" sz="2800" dirty="0">
              <a:solidFill>
                <a:srgbClr val="737373"/>
              </a:solidFill>
              <a:latin typeface="Arial" panose="020B0604020202020204" pitchFamily="34" charset="0"/>
              <a:ea typeface="Aileron"/>
              <a:cs typeface="Arial" panose="020B0604020202020204" pitchFamily="34" charset="0"/>
              <a:sym typeface="Aileron"/>
            </a:endParaRPr>
          </a:p>
          <a:p>
            <a:pPr marL="0" lvl="0" indent="0">
              <a:lnSpc>
                <a:spcPts val="4200"/>
              </a:lnSpc>
              <a:spcBef>
                <a:spcPct val="0"/>
              </a:spcBef>
            </a:pP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Nada o deixava mais satisfeito que ouvir relatos de experiência de membros progredindo em sua revolução humana e transformando o destino. As experiências dos membros da organização ao redor do mundo são tesouros eternos da Soka </a:t>
            </a:r>
            <a:r>
              <a:rPr lang="pt-BR" sz="2800" dirty="0" err="1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Gakkai</a:t>
            </a:r>
            <a:r>
              <a:rPr lang="pt-BR" sz="2800" dirty="0">
                <a:solidFill>
                  <a:srgbClr val="737373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 e uma força propulsora para a propagação da Lei Mística.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58AACD66-9734-FC66-AD3B-5C93562ECBA1}"/>
              </a:ext>
            </a:extLst>
          </p:cNvPr>
          <p:cNvGrpSpPr/>
          <p:nvPr/>
        </p:nvGrpSpPr>
        <p:grpSpPr>
          <a:xfrm>
            <a:off x="10199034" y="2141156"/>
            <a:ext cx="7104042" cy="5725565"/>
            <a:chOff x="4832132" y="1780135"/>
            <a:chExt cx="8622052" cy="6949019"/>
          </a:xfrm>
        </p:grpSpPr>
        <p:pic>
          <p:nvPicPr>
            <p:cNvPr id="14" name="Imagem 13" descr="Pessoas posando para foto&#10;&#10;O conteúdo gerado por IA pode estar incorreto.">
              <a:extLst>
                <a:ext uri="{FF2B5EF4-FFF2-40B4-BE49-F238E27FC236}">
                  <a16:creationId xmlns:a16="http://schemas.microsoft.com/office/drawing/2014/main" id="{7560E9DD-C5E0-8FA3-F505-B241AB21F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0" r="8511"/>
            <a:stretch/>
          </p:blipFill>
          <p:spPr>
            <a:xfrm>
              <a:off x="4839498" y="1780136"/>
              <a:ext cx="8600883" cy="6925056"/>
            </a:xfrm>
            <a:prstGeom prst="rect">
              <a:avLst/>
            </a:prstGeom>
          </p:spPr>
        </p:pic>
        <p:sp>
          <p:nvSpPr>
            <p:cNvPr id="15" name="object 2">
              <a:extLst>
                <a:ext uri="{FF2B5EF4-FFF2-40B4-BE49-F238E27FC236}">
                  <a16:creationId xmlns:a16="http://schemas.microsoft.com/office/drawing/2014/main" id="{400CDA00-D206-A90D-1BF3-5ECBE6A9F559}"/>
                </a:ext>
              </a:extLst>
            </p:cNvPr>
            <p:cNvSpPr/>
            <p:nvPr/>
          </p:nvSpPr>
          <p:spPr>
            <a:xfrm rot="5400000">
              <a:off x="11383734" y="1757945"/>
              <a:ext cx="2048257" cy="2092643"/>
            </a:xfrm>
            <a:custGeom>
              <a:avLst/>
              <a:gdLst/>
              <a:ahLst/>
              <a:cxnLst/>
              <a:rect l="l" t="t" r="r" b="b"/>
              <a:pathLst>
                <a:path w="2909570" h="2957830">
                  <a:moveTo>
                    <a:pt x="0" y="0"/>
                  </a:moveTo>
                  <a:lnTo>
                    <a:pt x="2" y="2957757"/>
                  </a:lnTo>
                  <a:lnTo>
                    <a:pt x="390" y="2909329"/>
                  </a:lnTo>
                  <a:lnTo>
                    <a:pt x="1551" y="2861089"/>
                  </a:lnTo>
                  <a:lnTo>
                    <a:pt x="3480" y="2813042"/>
                  </a:lnTo>
                  <a:lnTo>
                    <a:pt x="6170" y="2765195"/>
                  </a:lnTo>
                  <a:lnTo>
                    <a:pt x="9614" y="2717553"/>
                  </a:lnTo>
                  <a:lnTo>
                    <a:pt x="13809" y="2670123"/>
                  </a:lnTo>
                  <a:lnTo>
                    <a:pt x="18746" y="2622910"/>
                  </a:lnTo>
                  <a:lnTo>
                    <a:pt x="24421" y="2575921"/>
                  </a:lnTo>
                  <a:lnTo>
                    <a:pt x="30828" y="2529160"/>
                  </a:lnTo>
                  <a:lnTo>
                    <a:pt x="37960" y="2482635"/>
                  </a:lnTo>
                  <a:lnTo>
                    <a:pt x="45813" y="2436351"/>
                  </a:lnTo>
                  <a:lnTo>
                    <a:pt x="54379" y="2390314"/>
                  </a:lnTo>
                  <a:lnTo>
                    <a:pt x="63653" y="2344529"/>
                  </a:lnTo>
                  <a:lnTo>
                    <a:pt x="73629" y="2299004"/>
                  </a:lnTo>
                  <a:lnTo>
                    <a:pt x="84301" y="2253743"/>
                  </a:lnTo>
                  <a:lnTo>
                    <a:pt x="95663" y="2208752"/>
                  </a:lnTo>
                  <a:lnTo>
                    <a:pt x="107710" y="2164038"/>
                  </a:lnTo>
                  <a:lnTo>
                    <a:pt x="120435" y="2119607"/>
                  </a:lnTo>
                  <a:lnTo>
                    <a:pt x="133833" y="2075464"/>
                  </a:lnTo>
                  <a:lnTo>
                    <a:pt x="147897" y="2031615"/>
                  </a:lnTo>
                  <a:lnTo>
                    <a:pt x="162622" y="1988066"/>
                  </a:lnTo>
                  <a:lnTo>
                    <a:pt x="178002" y="1944823"/>
                  </a:lnTo>
                  <a:lnTo>
                    <a:pt x="194030" y="1901892"/>
                  </a:lnTo>
                  <a:lnTo>
                    <a:pt x="210701" y="1859279"/>
                  </a:lnTo>
                  <a:lnTo>
                    <a:pt x="228010" y="1816990"/>
                  </a:lnTo>
                  <a:lnTo>
                    <a:pt x="245949" y="1775030"/>
                  </a:lnTo>
                  <a:lnTo>
                    <a:pt x="264514" y="1733406"/>
                  </a:lnTo>
                  <a:lnTo>
                    <a:pt x="283698" y="1692124"/>
                  </a:lnTo>
                  <a:lnTo>
                    <a:pt x="303496" y="1651188"/>
                  </a:lnTo>
                  <a:lnTo>
                    <a:pt x="323901" y="1610607"/>
                  </a:lnTo>
                  <a:lnTo>
                    <a:pt x="344907" y="1570384"/>
                  </a:lnTo>
                  <a:lnTo>
                    <a:pt x="366509" y="1530527"/>
                  </a:lnTo>
                  <a:lnTo>
                    <a:pt x="388701" y="1491040"/>
                  </a:lnTo>
                  <a:lnTo>
                    <a:pt x="411477" y="1451931"/>
                  </a:lnTo>
                  <a:lnTo>
                    <a:pt x="434831" y="1413204"/>
                  </a:lnTo>
                  <a:lnTo>
                    <a:pt x="458756" y="1374867"/>
                  </a:lnTo>
                  <a:lnTo>
                    <a:pt x="483248" y="1336924"/>
                  </a:lnTo>
                  <a:lnTo>
                    <a:pt x="508300" y="1299381"/>
                  </a:lnTo>
                  <a:lnTo>
                    <a:pt x="533906" y="1262245"/>
                  </a:lnTo>
                  <a:lnTo>
                    <a:pt x="560061" y="1225522"/>
                  </a:lnTo>
                  <a:lnTo>
                    <a:pt x="586758" y="1189217"/>
                  </a:lnTo>
                  <a:lnTo>
                    <a:pt x="613992" y="1153336"/>
                  </a:lnTo>
                  <a:lnTo>
                    <a:pt x="641756" y="1117885"/>
                  </a:lnTo>
                  <a:lnTo>
                    <a:pt x="670045" y="1082870"/>
                  </a:lnTo>
                  <a:lnTo>
                    <a:pt x="698853" y="1048297"/>
                  </a:lnTo>
                  <a:lnTo>
                    <a:pt x="728174" y="1014173"/>
                  </a:lnTo>
                  <a:lnTo>
                    <a:pt x="758001" y="980502"/>
                  </a:lnTo>
                  <a:lnTo>
                    <a:pt x="788330" y="947290"/>
                  </a:lnTo>
                  <a:lnTo>
                    <a:pt x="819154" y="914545"/>
                  </a:lnTo>
                  <a:lnTo>
                    <a:pt x="850467" y="882270"/>
                  </a:lnTo>
                  <a:lnTo>
                    <a:pt x="882264" y="850474"/>
                  </a:lnTo>
                  <a:lnTo>
                    <a:pt x="914538" y="819160"/>
                  </a:lnTo>
                  <a:lnTo>
                    <a:pt x="947284" y="788336"/>
                  </a:lnTo>
                  <a:lnTo>
                    <a:pt x="980495" y="758007"/>
                  </a:lnTo>
                  <a:lnTo>
                    <a:pt x="1014166" y="728180"/>
                  </a:lnTo>
                  <a:lnTo>
                    <a:pt x="1048291" y="698859"/>
                  </a:lnTo>
                  <a:lnTo>
                    <a:pt x="1082863" y="670051"/>
                  </a:lnTo>
                  <a:lnTo>
                    <a:pt x="1117878" y="641762"/>
                  </a:lnTo>
                  <a:lnTo>
                    <a:pt x="1153329" y="613997"/>
                  </a:lnTo>
                  <a:lnTo>
                    <a:pt x="1189210" y="586764"/>
                  </a:lnTo>
                  <a:lnTo>
                    <a:pt x="1225515" y="560066"/>
                  </a:lnTo>
                  <a:lnTo>
                    <a:pt x="1262238" y="533912"/>
                  </a:lnTo>
                  <a:lnTo>
                    <a:pt x="1299374" y="508305"/>
                  </a:lnTo>
                  <a:lnTo>
                    <a:pt x="1336917" y="483253"/>
                  </a:lnTo>
                  <a:lnTo>
                    <a:pt x="1374860" y="458761"/>
                  </a:lnTo>
                  <a:lnTo>
                    <a:pt x="1413197" y="434836"/>
                  </a:lnTo>
                  <a:lnTo>
                    <a:pt x="1451924" y="411482"/>
                  </a:lnTo>
                  <a:lnTo>
                    <a:pt x="1491033" y="388706"/>
                  </a:lnTo>
                  <a:lnTo>
                    <a:pt x="1530520" y="366514"/>
                  </a:lnTo>
                  <a:lnTo>
                    <a:pt x="1570377" y="344912"/>
                  </a:lnTo>
                  <a:lnTo>
                    <a:pt x="1610600" y="323905"/>
                  </a:lnTo>
                  <a:lnTo>
                    <a:pt x="1651181" y="303500"/>
                  </a:lnTo>
                  <a:lnTo>
                    <a:pt x="1692117" y="283702"/>
                  </a:lnTo>
                  <a:lnTo>
                    <a:pt x="1733399" y="264518"/>
                  </a:lnTo>
                  <a:lnTo>
                    <a:pt x="1775023" y="245953"/>
                  </a:lnTo>
                  <a:lnTo>
                    <a:pt x="1816983" y="228014"/>
                  </a:lnTo>
                  <a:lnTo>
                    <a:pt x="1859272" y="210705"/>
                  </a:lnTo>
                  <a:lnTo>
                    <a:pt x="1901885" y="194034"/>
                  </a:lnTo>
                  <a:lnTo>
                    <a:pt x="1944816" y="178005"/>
                  </a:lnTo>
                  <a:lnTo>
                    <a:pt x="1988059" y="162625"/>
                  </a:lnTo>
                  <a:lnTo>
                    <a:pt x="2031608" y="147900"/>
                  </a:lnTo>
                  <a:lnTo>
                    <a:pt x="2075457" y="133836"/>
                  </a:lnTo>
                  <a:lnTo>
                    <a:pt x="2119601" y="120438"/>
                  </a:lnTo>
                  <a:lnTo>
                    <a:pt x="2164032" y="107713"/>
                  </a:lnTo>
                  <a:lnTo>
                    <a:pt x="2208746" y="95666"/>
                  </a:lnTo>
                  <a:lnTo>
                    <a:pt x="2253737" y="84304"/>
                  </a:lnTo>
                  <a:lnTo>
                    <a:pt x="2298998" y="73632"/>
                  </a:lnTo>
                  <a:lnTo>
                    <a:pt x="2344524" y="63656"/>
                  </a:lnTo>
                  <a:lnTo>
                    <a:pt x="2390308" y="54382"/>
                  </a:lnTo>
                  <a:lnTo>
                    <a:pt x="2436346" y="45815"/>
                  </a:lnTo>
                  <a:lnTo>
                    <a:pt x="2482630" y="37963"/>
                  </a:lnTo>
                  <a:lnTo>
                    <a:pt x="2529156" y="30831"/>
                  </a:lnTo>
                  <a:lnTo>
                    <a:pt x="2575916" y="24424"/>
                  </a:lnTo>
                  <a:lnTo>
                    <a:pt x="2622906" y="18749"/>
                  </a:lnTo>
                  <a:lnTo>
                    <a:pt x="2670119" y="13811"/>
                  </a:lnTo>
                  <a:lnTo>
                    <a:pt x="2717549" y="9617"/>
                  </a:lnTo>
                  <a:lnTo>
                    <a:pt x="2765191" y="6172"/>
                  </a:lnTo>
                  <a:lnTo>
                    <a:pt x="2813038" y="3482"/>
                  </a:lnTo>
                  <a:lnTo>
                    <a:pt x="2861085" y="1554"/>
                  </a:lnTo>
                  <a:lnTo>
                    <a:pt x="2909326" y="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2">
              <a:extLst>
                <a:ext uri="{FF2B5EF4-FFF2-40B4-BE49-F238E27FC236}">
                  <a16:creationId xmlns:a16="http://schemas.microsoft.com/office/drawing/2014/main" id="{31C7E7FB-3108-37EE-A44F-EE56C4659B84}"/>
                </a:ext>
              </a:extLst>
            </p:cNvPr>
            <p:cNvSpPr/>
            <p:nvPr/>
          </p:nvSpPr>
          <p:spPr>
            <a:xfrm>
              <a:off x="4839498" y="1780135"/>
              <a:ext cx="2048257" cy="2092643"/>
            </a:xfrm>
            <a:custGeom>
              <a:avLst/>
              <a:gdLst/>
              <a:ahLst/>
              <a:cxnLst/>
              <a:rect l="l" t="t" r="r" b="b"/>
              <a:pathLst>
                <a:path w="2909570" h="2957830">
                  <a:moveTo>
                    <a:pt x="0" y="0"/>
                  </a:moveTo>
                  <a:lnTo>
                    <a:pt x="2" y="2957757"/>
                  </a:lnTo>
                  <a:lnTo>
                    <a:pt x="390" y="2909329"/>
                  </a:lnTo>
                  <a:lnTo>
                    <a:pt x="1551" y="2861089"/>
                  </a:lnTo>
                  <a:lnTo>
                    <a:pt x="3480" y="2813042"/>
                  </a:lnTo>
                  <a:lnTo>
                    <a:pt x="6170" y="2765195"/>
                  </a:lnTo>
                  <a:lnTo>
                    <a:pt x="9614" y="2717553"/>
                  </a:lnTo>
                  <a:lnTo>
                    <a:pt x="13809" y="2670123"/>
                  </a:lnTo>
                  <a:lnTo>
                    <a:pt x="18746" y="2622910"/>
                  </a:lnTo>
                  <a:lnTo>
                    <a:pt x="24421" y="2575921"/>
                  </a:lnTo>
                  <a:lnTo>
                    <a:pt x="30828" y="2529160"/>
                  </a:lnTo>
                  <a:lnTo>
                    <a:pt x="37960" y="2482635"/>
                  </a:lnTo>
                  <a:lnTo>
                    <a:pt x="45813" y="2436351"/>
                  </a:lnTo>
                  <a:lnTo>
                    <a:pt x="54379" y="2390314"/>
                  </a:lnTo>
                  <a:lnTo>
                    <a:pt x="63653" y="2344529"/>
                  </a:lnTo>
                  <a:lnTo>
                    <a:pt x="73629" y="2299004"/>
                  </a:lnTo>
                  <a:lnTo>
                    <a:pt x="84301" y="2253743"/>
                  </a:lnTo>
                  <a:lnTo>
                    <a:pt x="95663" y="2208752"/>
                  </a:lnTo>
                  <a:lnTo>
                    <a:pt x="107710" y="2164038"/>
                  </a:lnTo>
                  <a:lnTo>
                    <a:pt x="120435" y="2119607"/>
                  </a:lnTo>
                  <a:lnTo>
                    <a:pt x="133833" y="2075464"/>
                  </a:lnTo>
                  <a:lnTo>
                    <a:pt x="147897" y="2031615"/>
                  </a:lnTo>
                  <a:lnTo>
                    <a:pt x="162622" y="1988066"/>
                  </a:lnTo>
                  <a:lnTo>
                    <a:pt x="178002" y="1944823"/>
                  </a:lnTo>
                  <a:lnTo>
                    <a:pt x="194030" y="1901892"/>
                  </a:lnTo>
                  <a:lnTo>
                    <a:pt x="210701" y="1859279"/>
                  </a:lnTo>
                  <a:lnTo>
                    <a:pt x="228010" y="1816990"/>
                  </a:lnTo>
                  <a:lnTo>
                    <a:pt x="245949" y="1775030"/>
                  </a:lnTo>
                  <a:lnTo>
                    <a:pt x="264514" y="1733406"/>
                  </a:lnTo>
                  <a:lnTo>
                    <a:pt x="283698" y="1692124"/>
                  </a:lnTo>
                  <a:lnTo>
                    <a:pt x="303496" y="1651188"/>
                  </a:lnTo>
                  <a:lnTo>
                    <a:pt x="323901" y="1610607"/>
                  </a:lnTo>
                  <a:lnTo>
                    <a:pt x="344907" y="1570384"/>
                  </a:lnTo>
                  <a:lnTo>
                    <a:pt x="366509" y="1530527"/>
                  </a:lnTo>
                  <a:lnTo>
                    <a:pt x="388701" y="1491040"/>
                  </a:lnTo>
                  <a:lnTo>
                    <a:pt x="411477" y="1451931"/>
                  </a:lnTo>
                  <a:lnTo>
                    <a:pt x="434831" y="1413204"/>
                  </a:lnTo>
                  <a:lnTo>
                    <a:pt x="458756" y="1374867"/>
                  </a:lnTo>
                  <a:lnTo>
                    <a:pt x="483248" y="1336924"/>
                  </a:lnTo>
                  <a:lnTo>
                    <a:pt x="508300" y="1299381"/>
                  </a:lnTo>
                  <a:lnTo>
                    <a:pt x="533906" y="1262245"/>
                  </a:lnTo>
                  <a:lnTo>
                    <a:pt x="560061" y="1225522"/>
                  </a:lnTo>
                  <a:lnTo>
                    <a:pt x="586758" y="1189217"/>
                  </a:lnTo>
                  <a:lnTo>
                    <a:pt x="613992" y="1153336"/>
                  </a:lnTo>
                  <a:lnTo>
                    <a:pt x="641756" y="1117885"/>
                  </a:lnTo>
                  <a:lnTo>
                    <a:pt x="670045" y="1082870"/>
                  </a:lnTo>
                  <a:lnTo>
                    <a:pt x="698853" y="1048297"/>
                  </a:lnTo>
                  <a:lnTo>
                    <a:pt x="728174" y="1014173"/>
                  </a:lnTo>
                  <a:lnTo>
                    <a:pt x="758001" y="980502"/>
                  </a:lnTo>
                  <a:lnTo>
                    <a:pt x="788330" y="947290"/>
                  </a:lnTo>
                  <a:lnTo>
                    <a:pt x="819154" y="914545"/>
                  </a:lnTo>
                  <a:lnTo>
                    <a:pt x="850467" y="882270"/>
                  </a:lnTo>
                  <a:lnTo>
                    <a:pt x="882264" y="850474"/>
                  </a:lnTo>
                  <a:lnTo>
                    <a:pt x="914538" y="819160"/>
                  </a:lnTo>
                  <a:lnTo>
                    <a:pt x="947284" y="788336"/>
                  </a:lnTo>
                  <a:lnTo>
                    <a:pt x="980495" y="758007"/>
                  </a:lnTo>
                  <a:lnTo>
                    <a:pt x="1014166" y="728180"/>
                  </a:lnTo>
                  <a:lnTo>
                    <a:pt x="1048291" y="698859"/>
                  </a:lnTo>
                  <a:lnTo>
                    <a:pt x="1082863" y="670051"/>
                  </a:lnTo>
                  <a:lnTo>
                    <a:pt x="1117878" y="641762"/>
                  </a:lnTo>
                  <a:lnTo>
                    <a:pt x="1153329" y="613997"/>
                  </a:lnTo>
                  <a:lnTo>
                    <a:pt x="1189210" y="586764"/>
                  </a:lnTo>
                  <a:lnTo>
                    <a:pt x="1225515" y="560066"/>
                  </a:lnTo>
                  <a:lnTo>
                    <a:pt x="1262238" y="533912"/>
                  </a:lnTo>
                  <a:lnTo>
                    <a:pt x="1299374" y="508305"/>
                  </a:lnTo>
                  <a:lnTo>
                    <a:pt x="1336917" y="483253"/>
                  </a:lnTo>
                  <a:lnTo>
                    <a:pt x="1374860" y="458761"/>
                  </a:lnTo>
                  <a:lnTo>
                    <a:pt x="1413197" y="434836"/>
                  </a:lnTo>
                  <a:lnTo>
                    <a:pt x="1451924" y="411482"/>
                  </a:lnTo>
                  <a:lnTo>
                    <a:pt x="1491033" y="388706"/>
                  </a:lnTo>
                  <a:lnTo>
                    <a:pt x="1530520" y="366514"/>
                  </a:lnTo>
                  <a:lnTo>
                    <a:pt x="1570377" y="344912"/>
                  </a:lnTo>
                  <a:lnTo>
                    <a:pt x="1610600" y="323905"/>
                  </a:lnTo>
                  <a:lnTo>
                    <a:pt x="1651181" y="303500"/>
                  </a:lnTo>
                  <a:lnTo>
                    <a:pt x="1692117" y="283702"/>
                  </a:lnTo>
                  <a:lnTo>
                    <a:pt x="1733399" y="264518"/>
                  </a:lnTo>
                  <a:lnTo>
                    <a:pt x="1775023" y="245953"/>
                  </a:lnTo>
                  <a:lnTo>
                    <a:pt x="1816983" y="228014"/>
                  </a:lnTo>
                  <a:lnTo>
                    <a:pt x="1859272" y="210705"/>
                  </a:lnTo>
                  <a:lnTo>
                    <a:pt x="1901885" y="194034"/>
                  </a:lnTo>
                  <a:lnTo>
                    <a:pt x="1944816" y="178005"/>
                  </a:lnTo>
                  <a:lnTo>
                    <a:pt x="1988059" y="162625"/>
                  </a:lnTo>
                  <a:lnTo>
                    <a:pt x="2031608" y="147900"/>
                  </a:lnTo>
                  <a:lnTo>
                    <a:pt x="2075457" y="133836"/>
                  </a:lnTo>
                  <a:lnTo>
                    <a:pt x="2119601" y="120438"/>
                  </a:lnTo>
                  <a:lnTo>
                    <a:pt x="2164032" y="107713"/>
                  </a:lnTo>
                  <a:lnTo>
                    <a:pt x="2208746" y="95666"/>
                  </a:lnTo>
                  <a:lnTo>
                    <a:pt x="2253737" y="84304"/>
                  </a:lnTo>
                  <a:lnTo>
                    <a:pt x="2298998" y="73632"/>
                  </a:lnTo>
                  <a:lnTo>
                    <a:pt x="2344524" y="63656"/>
                  </a:lnTo>
                  <a:lnTo>
                    <a:pt x="2390308" y="54382"/>
                  </a:lnTo>
                  <a:lnTo>
                    <a:pt x="2436346" y="45815"/>
                  </a:lnTo>
                  <a:lnTo>
                    <a:pt x="2482630" y="37963"/>
                  </a:lnTo>
                  <a:lnTo>
                    <a:pt x="2529156" y="30831"/>
                  </a:lnTo>
                  <a:lnTo>
                    <a:pt x="2575916" y="24424"/>
                  </a:lnTo>
                  <a:lnTo>
                    <a:pt x="2622906" y="18749"/>
                  </a:lnTo>
                  <a:lnTo>
                    <a:pt x="2670119" y="13811"/>
                  </a:lnTo>
                  <a:lnTo>
                    <a:pt x="2717549" y="9617"/>
                  </a:lnTo>
                  <a:lnTo>
                    <a:pt x="2765191" y="6172"/>
                  </a:lnTo>
                  <a:lnTo>
                    <a:pt x="2813038" y="3482"/>
                  </a:lnTo>
                  <a:lnTo>
                    <a:pt x="2861085" y="1554"/>
                  </a:lnTo>
                  <a:lnTo>
                    <a:pt x="2909326" y="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2">
              <a:extLst>
                <a:ext uri="{FF2B5EF4-FFF2-40B4-BE49-F238E27FC236}">
                  <a16:creationId xmlns:a16="http://schemas.microsoft.com/office/drawing/2014/main" id="{EF60ABE2-4C7E-C724-A720-A420F3ED62F9}"/>
                </a:ext>
              </a:extLst>
            </p:cNvPr>
            <p:cNvSpPr/>
            <p:nvPr/>
          </p:nvSpPr>
          <p:spPr>
            <a:xfrm rot="16200000">
              <a:off x="4854324" y="6646723"/>
              <a:ext cx="2048257" cy="2092642"/>
            </a:xfrm>
            <a:custGeom>
              <a:avLst/>
              <a:gdLst/>
              <a:ahLst/>
              <a:cxnLst/>
              <a:rect l="l" t="t" r="r" b="b"/>
              <a:pathLst>
                <a:path w="2909570" h="2957830">
                  <a:moveTo>
                    <a:pt x="0" y="0"/>
                  </a:moveTo>
                  <a:lnTo>
                    <a:pt x="2" y="2957757"/>
                  </a:lnTo>
                  <a:lnTo>
                    <a:pt x="390" y="2909329"/>
                  </a:lnTo>
                  <a:lnTo>
                    <a:pt x="1551" y="2861089"/>
                  </a:lnTo>
                  <a:lnTo>
                    <a:pt x="3480" y="2813042"/>
                  </a:lnTo>
                  <a:lnTo>
                    <a:pt x="6170" y="2765195"/>
                  </a:lnTo>
                  <a:lnTo>
                    <a:pt x="9614" y="2717553"/>
                  </a:lnTo>
                  <a:lnTo>
                    <a:pt x="13809" y="2670123"/>
                  </a:lnTo>
                  <a:lnTo>
                    <a:pt x="18746" y="2622910"/>
                  </a:lnTo>
                  <a:lnTo>
                    <a:pt x="24421" y="2575921"/>
                  </a:lnTo>
                  <a:lnTo>
                    <a:pt x="30828" y="2529160"/>
                  </a:lnTo>
                  <a:lnTo>
                    <a:pt x="37960" y="2482635"/>
                  </a:lnTo>
                  <a:lnTo>
                    <a:pt x="45813" y="2436351"/>
                  </a:lnTo>
                  <a:lnTo>
                    <a:pt x="54379" y="2390314"/>
                  </a:lnTo>
                  <a:lnTo>
                    <a:pt x="63653" y="2344529"/>
                  </a:lnTo>
                  <a:lnTo>
                    <a:pt x="73629" y="2299004"/>
                  </a:lnTo>
                  <a:lnTo>
                    <a:pt x="84301" y="2253743"/>
                  </a:lnTo>
                  <a:lnTo>
                    <a:pt x="95663" y="2208752"/>
                  </a:lnTo>
                  <a:lnTo>
                    <a:pt x="107710" y="2164038"/>
                  </a:lnTo>
                  <a:lnTo>
                    <a:pt x="120435" y="2119607"/>
                  </a:lnTo>
                  <a:lnTo>
                    <a:pt x="133833" y="2075464"/>
                  </a:lnTo>
                  <a:lnTo>
                    <a:pt x="147897" y="2031615"/>
                  </a:lnTo>
                  <a:lnTo>
                    <a:pt x="162622" y="1988066"/>
                  </a:lnTo>
                  <a:lnTo>
                    <a:pt x="178002" y="1944823"/>
                  </a:lnTo>
                  <a:lnTo>
                    <a:pt x="194030" y="1901892"/>
                  </a:lnTo>
                  <a:lnTo>
                    <a:pt x="210701" y="1859279"/>
                  </a:lnTo>
                  <a:lnTo>
                    <a:pt x="228010" y="1816990"/>
                  </a:lnTo>
                  <a:lnTo>
                    <a:pt x="245949" y="1775030"/>
                  </a:lnTo>
                  <a:lnTo>
                    <a:pt x="264514" y="1733406"/>
                  </a:lnTo>
                  <a:lnTo>
                    <a:pt x="283698" y="1692124"/>
                  </a:lnTo>
                  <a:lnTo>
                    <a:pt x="303496" y="1651188"/>
                  </a:lnTo>
                  <a:lnTo>
                    <a:pt x="323901" y="1610607"/>
                  </a:lnTo>
                  <a:lnTo>
                    <a:pt x="344907" y="1570384"/>
                  </a:lnTo>
                  <a:lnTo>
                    <a:pt x="366509" y="1530527"/>
                  </a:lnTo>
                  <a:lnTo>
                    <a:pt x="388701" y="1491040"/>
                  </a:lnTo>
                  <a:lnTo>
                    <a:pt x="411477" y="1451931"/>
                  </a:lnTo>
                  <a:lnTo>
                    <a:pt x="434831" y="1413204"/>
                  </a:lnTo>
                  <a:lnTo>
                    <a:pt x="458756" y="1374867"/>
                  </a:lnTo>
                  <a:lnTo>
                    <a:pt x="483248" y="1336924"/>
                  </a:lnTo>
                  <a:lnTo>
                    <a:pt x="508300" y="1299381"/>
                  </a:lnTo>
                  <a:lnTo>
                    <a:pt x="533906" y="1262245"/>
                  </a:lnTo>
                  <a:lnTo>
                    <a:pt x="560061" y="1225522"/>
                  </a:lnTo>
                  <a:lnTo>
                    <a:pt x="586758" y="1189217"/>
                  </a:lnTo>
                  <a:lnTo>
                    <a:pt x="613992" y="1153336"/>
                  </a:lnTo>
                  <a:lnTo>
                    <a:pt x="641756" y="1117885"/>
                  </a:lnTo>
                  <a:lnTo>
                    <a:pt x="670045" y="1082870"/>
                  </a:lnTo>
                  <a:lnTo>
                    <a:pt x="698853" y="1048297"/>
                  </a:lnTo>
                  <a:lnTo>
                    <a:pt x="728174" y="1014173"/>
                  </a:lnTo>
                  <a:lnTo>
                    <a:pt x="758001" y="980502"/>
                  </a:lnTo>
                  <a:lnTo>
                    <a:pt x="788330" y="947290"/>
                  </a:lnTo>
                  <a:lnTo>
                    <a:pt x="819154" y="914545"/>
                  </a:lnTo>
                  <a:lnTo>
                    <a:pt x="850467" y="882270"/>
                  </a:lnTo>
                  <a:lnTo>
                    <a:pt x="882264" y="850474"/>
                  </a:lnTo>
                  <a:lnTo>
                    <a:pt x="914538" y="819160"/>
                  </a:lnTo>
                  <a:lnTo>
                    <a:pt x="947284" y="788336"/>
                  </a:lnTo>
                  <a:lnTo>
                    <a:pt x="980495" y="758007"/>
                  </a:lnTo>
                  <a:lnTo>
                    <a:pt x="1014166" y="728180"/>
                  </a:lnTo>
                  <a:lnTo>
                    <a:pt x="1048291" y="698859"/>
                  </a:lnTo>
                  <a:lnTo>
                    <a:pt x="1082863" y="670051"/>
                  </a:lnTo>
                  <a:lnTo>
                    <a:pt x="1117878" y="641762"/>
                  </a:lnTo>
                  <a:lnTo>
                    <a:pt x="1153329" y="613997"/>
                  </a:lnTo>
                  <a:lnTo>
                    <a:pt x="1189210" y="586764"/>
                  </a:lnTo>
                  <a:lnTo>
                    <a:pt x="1225515" y="560066"/>
                  </a:lnTo>
                  <a:lnTo>
                    <a:pt x="1262238" y="533912"/>
                  </a:lnTo>
                  <a:lnTo>
                    <a:pt x="1299374" y="508305"/>
                  </a:lnTo>
                  <a:lnTo>
                    <a:pt x="1336917" y="483253"/>
                  </a:lnTo>
                  <a:lnTo>
                    <a:pt x="1374860" y="458761"/>
                  </a:lnTo>
                  <a:lnTo>
                    <a:pt x="1413197" y="434836"/>
                  </a:lnTo>
                  <a:lnTo>
                    <a:pt x="1451924" y="411482"/>
                  </a:lnTo>
                  <a:lnTo>
                    <a:pt x="1491033" y="388706"/>
                  </a:lnTo>
                  <a:lnTo>
                    <a:pt x="1530520" y="366514"/>
                  </a:lnTo>
                  <a:lnTo>
                    <a:pt x="1570377" y="344912"/>
                  </a:lnTo>
                  <a:lnTo>
                    <a:pt x="1610600" y="323905"/>
                  </a:lnTo>
                  <a:lnTo>
                    <a:pt x="1651181" y="303500"/>
                  </a:lnTo>
                  <a:lnTo>
                    <a:pt x="1692117" y="283702"/>
                  </a:lnTo>
                  <a:lnTo>
                    <a:pt x="1733399" y="264518"/>
                  </a:lnTo>
                  <a:lnTo>
                    <a:pt x="1775023" y="245953"/>
                  </a:lnTo>
                  <a:lnTo>
                    <a:pt x="1816983" y="228014"/>
                  </a:lnTo>
                  <a:lnTo>
                    <a:pt x="1859272" y="210705"/>
                  </a:lnTo>
                  <a:lnTo>
                    <a:pt x="1901885" y="194034"/>
                  </a:lnTo>
                  <a:lnTo>
                    <a:pt x="1944816" y="178005"/>
                  </a:lnTo>
                  <a:lnTo>
                    <a:pt x="1988059" y="162625"/>
                  </a:lnTo>
                  <a:lnTo>
                    <a:pt x="2031608" y="147900"/>
                  </a:lnTo>
                  <a:lnTo>
                    <a:pt x="2075457" y="133836"/>
                  </a:lnTo>
                  <a:lnTo>
                    <a:pt x="2119601" y="120438"/>
                  </a:lnTo>
                  <a:lnTo>
                    <a:pt x="2164032" y="107713"/>
                  </a:lnTo>
                  <a:lnTo>
                    <a:pt x="2208746" y="95666"/>
                  </a:lnTo>
                  <a:lnTo>
                    <a:pt x="2253737" y="84304"/>
                  </a:lnTo>
                  <a:lnTo>
                    <a:pt x="2298998" y="73632"/>
                  </a:lnTo>
                  <a:lnTo>
                    <a:pt x="2344524" y="63656"/>
                  </a:lnTo>
                  <a:lnTo>
                    <a:pt x="2390308" y="54382"/>
                  </a:lnTo>
                  <a:lnTo>
                    <a:pt x="2436346" y="45815"/>
                  </a:lnTo>
                  <a:lnTo>
                    <a:pt x="2482630" y="37963"/>
                  </a:lnTo>
                  <a:lnTo>
                    <a:pt x="2529156" y="30831"/>
                  </a:lnTo>
                  <a:lnTo>
                    <a:pt x="2575916" y="24424"/>
                  </a:lnTo>
                  <a:lnTo>
                    <a:pt x="2622906" y="18749"/>
                  </a:lnTo>
                  <a:lnTo>
                    <a:pt x="2670119" y="13811"/>
                  </a:lnTo>
                  <a:lnTo>
                    <a:pt x="2717549" y="9617"/>
                  </a:lnTo>
                  <a:lnTo>
                    <a:pt x="2765191" y="6172"/>
                  </a:lnTo>
                  <a:lnTo>
                    <a:pt x="2813038" y="3482"/>
                  </a:lnTo>
                  <a:lnTo>
                    <a:pt x="2861085" y="1554"/>
                  </a:lnTo>
                  <a:lnTo>
                    <a:pt x="2909326" y="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2">
              <a:extLst>
                <a:ext uri="{FF2B5EF4-FFF2-40B4-BE49-F238E27FC236}">
                  <a16:creationId xmlns:a16="http://schemas.microsoft.com/office/drawing/2014/main" id="{7AFC2D7D-3759-8790-6D5F-73B7D576D3F7}"/>
                </a:ext>
              </a:extLst>
            </p:cNvPr>
            <p:cNvSpPr/>
            <p:nvPr/>
          </p:nvSpPr>
          <p:spPr>
            <a:xfrm rot="10800000">
              <a:off x="11392124" y="6636511"/>
              <a:ext cx="2048257" cy="2092643"/>
            </a:xfrm>
            <a:custGeom>
              <a:avLst/>
              <a:gdLst/>
              <a:ahLst/>
              <a:cxnLst/>
              <a:rect l="l" t="t" r="r" b="b"/>
              <a:pathLst>
                <a:path w="2909570" h="2957830">
                  <a:moveTo>
                    <a:pt x="0" y="0"/>
                  </a:moveTo>
                  <a:lnTo>
                    <a:pt x="2" y="2957757"/>
                  </a:lnTo>
                  <a:lnTo>
                    <a:pt x="390" y="2909329"/>
                  </a:lnTo>
                  <a:lnTo>
                    <a:pt x="1551" y="2861089"/>
                  </a:lnTo>
                  <a:lnTo>
                    <a:pt x="3480" y="2813042"/>
                  </a:lnTo>
                  <a:lnTo>
                    <a:pt x="6170" y="2765195"/>
                  </a:lnTo>
                  <a:lnTo>
                    <a:pt x="9614" y="2717553"/>
                  </a:lnTo>
                  <a:lnTo>
                    <a:pt x="13809" y="2670123"/>
                  </a:lnTo>
                  <a:lnTo>
                    <a:pt x="18746" y="2622910"/>
                  </a:lnTo>
                  <a:lnTo>
                    <a:pt x="24421" y="2575921"/>
                  </a:lnTo>
                  <a:lnTo>
                    <a:pt x="30828" y="2529160"/>
                  </a:lnTo>
                  <a:lnTo>
                    <a:pt x="37960" y="2482635"/>
                  </a:lnTo>
                  <a:lnTo>
                    <a:pt x="45813" y="2436351"/>
                  </a:lnTo>
                  <a:lnTo>
                    <a:pt x="54379" y="2390314"/>
                  </a:lnTo>
                  <a:lnTo>
                    <a:pt x="63653" y="2344529"/>
                  </a:lnTo>
                  <a:lnTo>
                    <a:pt x="73629" y="2299004"/>
                  </a:lnTo>
                  <a:lnTo>
                    <a:pt x="84301" y="2253743"/>
                  </a:lnTo>
                  <a:lnTo>
                    <a:pt x="95663" y="2208752"/>
                  </a:lnTo>
                  <a:lnTo>
                    <a:pt x="107710" y="2164038"/>
                  </a:lnTo>
                  <a:lnTo>
                    <a:pt x="120435" y="2119607"/>
                  </a:lnTo>
                  <a:lnTo>
                    <a:pt x="133833" y="2075464"/>
                  </a:lnTo>
                  <a:lnTo>
                    <a:pt x="147897" y="2031615"/>
                  </a:lnTo>
                  <a:lnTo>
                    <a:pt x="162622" y="1988066"/>
                  </a:lnTo>
                  <a:lnTo>
                    <a:pt x="178002" y="1944823"/>
                  </a:lnTo>
                  <a:lnTo>
                    <a:pt x="194030" y="1901892"/>
                  </a:lnTo>
                  <a:lnTo>
                    <a:pt x="210701" y="1859279"/>
                  </a:lnTo>
                  <a:lnTo>
                    <a:pt x="228010" y="1816990"/>
                  </a:lnTo>
                  <a:lnTo>
                    <a:pt x="245949" y="1775030"/>
                  </a:lnTo>
                  <a:lnTo>
                    <a:pt x="264514" y="1733406"/>
                  </a:lnTo>
                  <a:lnTo>
                    <a:pt x="283698" y="1692124"/>
                  </a:lnTo>
                  <a:lnTo>
                    <a:pt x="303496" y="1651188"/>
                  </a:lnTo>
                  <a:lnTo>
                    <a:pt x="323901" y="1610607"/>
                  </a:lnTo>
                  <a:lnTo>
                    <a:pt x="344907" y="1570384"/>
                  </a:lnTo>
                  <a:lnTo>
                    <a:pt x="366509" y="1530527"/>
                  </a:lnTo>
                  <a:lnTo>
                    <a:pt x="388701" y="1491040"/>
                  </a:lnTo>
                  <a:lnTo>
                    <a:pt x="411477" y="1451931"/>
                  </a:lnTo>
                  <a:lnTo>
                    <a:pt x="434831" y="1413204"/>
                  </a:lnTo>
                  <a:lnTo>
                    <a:pt x="458756" y="1374867"/>
                  </a:lnTo>
                  <a:lnTo>
                    <a:pt x="483248" y="1336924"/>
                  </a:lnTo>
                  <a:lnTo>
                    <a:pt x="508300" y="1299381"/>
                  </a:lnTo>
                  <a:lnTo>
                    <a:pt x="533906" y="1262245"/>
                  </a:lnTo>
                  <a:lnTo>
                    <a:pt x="560061" y="1225522"/>
                  </a:lnTo>
                  <a:lnTo>
                    <a:pt x="586758" y="1189217"/>
                  </a:lnTo>
                  <a:lnTo>
                    <a:pt x="613992" y="1153336"/>
                  </a:lnTo>
                  <a:lnTo>
                    <a:pt x="641756" y="1117885"/>
                  </a:lnTo>
                  <a:lnTo>
                    <a:pt x="670045" y="1082870"/>
                  </a:lnTo>
                  <a:lnTo>
                    <a:pt x="698853" y="1048297"/>
                  </a:lnTo>
                  <a:lnTo>
                    <a:pt x="728174" y="1014173"/>
                  </a:lnTo>
                  <a:lnTo>
                    <a:pt x="758001" y="980502"/>
                  </a:lnTo>
                  <a:lnTo>
                    <a:pt x="788330" y="947290"/>
                  </a:lnTo>
                  <a:lnTo>
                    <a:pt x="819154" y="914545"/>
                  </a:lnTo>
                  <a:lnTo>
                    <a:pt x="850467" y="882270"/>
                  </a:lnTo>
                  <a:lnTo>
                    <a:pt x="882264" y="850474"/>
                  </a:lnTo>
                  <a:lnTo>
                    <a:pt x="914538" y="819160"/>
                  </a:lnTo>
                  <a:lnTo>
                    <a:pt x="947284" y="788336"/>
                  </a:lnTo>
                  <a:lnTo>
                    <a:pt x="980495" y="758007"/>
                  </a:lnTo>
                  <a:lnTo>
                    <a:pt x="1014166" y="728180"/>
                  </a:lnTo>
                  <a:lnTo>
                    <a:pt x="1048291" y="698859"/>
                  </a:lnTo>
                  <a:lnTo>
                    <a:pt x="1082863" y="670051"/>
                  </a:lnTo>
                  <a:lnTo>
                    <a:pt x="1117878" y="641762"/>
                  </a:lnTo>
                  <a:lnTo>
                    <a:pt x="1153329" y="613997"/>
                  </a:lnTo>
                  <a:lnTo>
                    <a:pt x="1189210" y="586764"/>
                  </a:lnTo>
                  <a:lnTo>
                    <a:pt x="1225515" y="560066"/>
                  </a:lnTo>
                  <a:lnTo>
                    <a:pt x="1262238" y="533912"/>
                  </a:lnTo>
                  <a:lnTo>
                    <a:pt x="1299374" y="508305"/>
                  </a:lnTo>
                  <a:lnTo>
                    <a:pt x="1336917" y="483253"/>
                  </a:lnTo>
                  <a:lnTo>
                    <a:pt x="1374860" y="458761"/>
                  </a:lnTo>
                  <a:lnTo>
                    <a:pt x="1413197" y="434836"/>
                  </a:lnTo>
                  <a:lnTo>
                    <a:pt x="1451924" y="411482"/>
                  </a:lnTo>
                  <a:lnTo>
                    <a:pt x="1491033" y="388706"/>
                  </a:lnTo>
                  <a:lnTo>
                    <a:pt x="1530520" y="366514"/>
                  </a:lnTo>
                  <a:lnTo>
                    <a:pt x="1570377" y="344912"/>
                  </a:lnTo>
                  <a:lnTo>
                    <a:pt x="1610600" y="323905"/>
                  </a:lnTo>
                  <a:lnTo>
                    <a:pt x="1651181" y="303500"/>
                  </a:lnTo>
                  <a:lnTo>
                    <a:pt x="1692117" y="283702"/>
                  </a:lnTo>
                  <a:lnTo>
                    <a:pt x="1733399" y="264518"/>
                  </a:lnTo>
                  <a:lnTo>
                    <a:pt x="1775023" y="245953"/>
                  </a:lnTo>
                  <a:lnTo>
                    <a:pt x="1816983" y="228014"/>
                  </a:lnTo>
                  <a:lnTo>
                    <a:pt x="1859272" y="210705"/>
                  </a:lnTo>
                  <a:lnTo>
                    <a:pt x="1901885" y="194034"/>
                  </a:lnTo>
                  <a:lnTo>
                    <a:pt x="1944816" y="178005"/>
                  </a:lnTo>
                  <a:lnTo>
                    <a:pt x="1988059" y="162625"/>
                  </a:lnTo>
                  <a:lnTo>
                    <a:pt x="2031608" y="147900"/>
                  </a:lnTo>
                  <a:lnTo>
                    <a:pt x="2075457" y="133836"/>
                  </a:lnTo>
                  <a:lnTo>
                    <a:pt x="2119601" y="120438"/>
                  </a:lnTo>
                  <a:lnTo>
                    <a:pt x="2164032" y="107713"/>
                  </a:lnTo>
                  <a:lnTo>
                    <a:pt x="2208746" y="95666"/>
                  </a:lnTo>
                  <a:lnTo>
                    <a:pt x="2253737" y="84304"/>
                  </a:lnTo>
                  <a:lnTo>
                    <a:pt x="2298998" y="73632"/>
                  </a:lnTo>
                  <a:lnTo>
                    <a:pt x="2344524" y="63656"/>
                  </a:lnTo>
                  <a:lnTo>
                    <a:pt x="2390308" y="54382"/>
                  </a:lnTo>
                  <a:lnTo>
                    <a:pt x="2436346" y="45815"/>
                  </a:lnTo>
                  <a:lnTo>
                    <a:pt x="2482630" y="37963"/>
                  </a:lnTo>
                  <a:lnTo>
                    <a:pt x="2529156" y="30831"/>
                  </a:lnTo>
                  <a:lnTo>
                    <a:pt x="2575916" y="24424"/>
                  </a:lnTo>
                  <a:lnTo>
                    <a:pt x="2622906" y="18749"/>
                  </a:lnTo>
                  <a:lnTo>
                    <a:pt x="2670119" y="13811"/>
                  </a:lnTo>
                  <a:lnTo>
                    <a:pt x="2717549" y="9617"/>
                  </a:lnTo>
                  <a:lnTo>
                    <a:pt x="2765191" y="6172"/>
                  </a:lnTo>
                  <a:lnTo>
                    <a:pt x="2813038" y="3482"/>
                  </a:lnTo>
                  <a:lnTo>
                    <a:pt x="2861085" y="1554"/>
                  </a:lnTo>
                  <a:lnTo>
                    <a:pt x="2909326" y="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TextBox 6">
            <a:extLst>
              <a:ext uri="{FF2B5EF4-FFF2-40B4-BE49-F238E27FC236}">
                <a16:creationId xmlns:a16="http://schemas.microsoft.com/office/drawing/2014/main" id="{04577510-05F9-BCD2-8AEC-2EF00F22246B}"/>
              </a:ext>
            </a:extLst>
          </p:cNvPr>
          <p:cNvSpPr txBox="1"/>
          <p:nvPr/>
        </p:nvSpPr>
        <p:spPr>
          <a:xfrm>
            <a:off x="2489578" y="3086100"/>
            <a:ext cx="688302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pt-BR" sz="3500" b="1" dirty="0">
                <a:solidFill>
                  <a:srgbClr val="B35435"/>
                </a:solidFill>
                <a:latin typeface="Arial" panose="020B0604020202020204" pitchFamily="34" charset="0"/>
                <a:ea typeface="Aileron"/>
                <a:cs typeface="Arial" panose="020B0604020202020204" pitchFamily="34" charset="0"/>
                <a:sym typeface="Aileron"/>
              </a:rPr>
              <a:t>podemos estabelecer uma condição de felicidade absoluta na qual o próprio fato de estar vivo já é uma alegria. </a:t>
            </a:r>
          </a:p>
        </p:txBody>
      </p:sp>
    </p:spTree>
    <p:extLst>
      <p:ext uri="{BB962C8B-B14F-4D97-AF65-F5344CB8AC3E}">
        <p14:creationId xmlns:p14="http://schemas.microsoft.com/office/powerpoint/2010/main" val="190736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4BC6A58-901E-AC83-4C5C-A6F88DF1DED8}"/>
              </a:ext>
            </a:extLst>
          </p:cNvPr>
          <p:cNvSpPr/>
          <p:nvPr/>
        </p:nvSpPr>
        <p:spPr>
          <a:xfrm>
            <a:off x="6781800" y="944358"/>
            <a:ext cx="10515600" cy="8398283"/>
          </a:xfrm>
          <a:prstGeom prst="roundRect">
            <a:avLst>
              <a:gd name="adj" fmla="val 6630"/>
            </a:avLst>
          </a:prstGeom>
          <a:solidFill>
            <a:srgbClr val="D58D5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123F69DB-6D2D-2052-FA17-8AA289010651}"/>
              </a:ext>
            </a:extLst>
          </p:cNvPr>
          <p:cNvSpPr/>
          <p:nvPr/>
        </p:nvSpPr>
        <p:spPr>
          <a:xfrm>
            <a:off x="8024972" y="1286736"/>
            <a:ext cx="8791046" cy="2214278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TextBox 6">
            <a:extLst>
              <a:ext uri="{FF2B5EF4-FFF2-40B4-BE49-F238E27FC236}">
                <a16:creationId xmlns:a16="http://schemas.microsoft.com/office/drawing/2014/main" id="{C5B0EE4A-4FF6-4FC9-177D-23E447E21B33}"/>
              </a:ext>
            </a:extLst>
          </p:cNvPr>
          <p:cNvSpPr txBox="1"/>
          <p:nvPr/>
        </p:nvSpPr>
        <p:spPr>
          <a:xfrm>
            <a:off x="8373471" y="1543186"/>
            <a:ext cx="8180055" cy="1756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517"/>
              </a:lnSpc>
              <a:spcBef>
                <a:spcPct val="0"/>
              </a:spcBef>
            </a:pPr>
            <a:r>
              <a:rPr lang="pt-BR" sz="2512" dirty="0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Ter desejos e almejar objetivos não nos impede de atingir o estado de buda; pelo contrário, podemos usá-los como combustível para nossa iluminação por meio da ______________________________________________</a:t>
            </a:r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872038B9-3743-6B23-CAC3-87CF31F757F1}"/>
              </a:ext>
            </a:extLst>
          </p:cNvPr>
          <p:cNvSpPr txBox="1"/>
          <p:nvPr/>
        </p:nvSpPr>
        <p:spPr>
          <a:xfrm>
            <a:off x="7848600" y="4867303"/>
            <a:ext cx="7411377" cy="148376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400"/>
              </a:lnSpc>
            </a:pPr>
            <a:endParaRPr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99F358F-F5E0-DEEA-F462-2CA351B28454}"/>
              </a:ext>
            </a:extLst>
          </p:cNvPr>
          <p:cNvSpPr txBox="1"/>
          <p:nvPr/>
        </p:nvSpPr>
        <p:spPr>
          <a:xfrm>
            <a:off x="1471982" y="1205278"/>
            <a:ext cx="4374571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pt-BR" sz="4600" b="1" dirty="0">
                <a:solidFill>
                  <a:srgbClr val="B35435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Com o guia deste mês,</a:t>
            </a:r>
            <a:br>
              <a:rPr lang="pt-BR" sz="4600" b="1" dirty="0">
                <a:solidFill>
                  <a:srgbClr val="B35435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</a:br>
            <a:r>
              <a:rPr lang="pt-BR" sz="4600" b="1" dirty="0">
                <a:solidFill>
                  <a:srgbClr val="B35435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pude entender mais a fundo que: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6C36547-45A0-CA67-8445-BBBFD352B287}"/>
              </a:ext>
            </a:extLst>
          </p:cNvPr>
          <p:cNvSpPr txBox="1"/>
          <p:nvPr/>
        </p:nvSpPr>
        <p:spPr>
          <a:xfrm>
            <a:off x="7086599" y="1506299"/>
            <a:ext cx="609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pt-BR" sz="9600" b="1" dirty="0">
                <a:solidFill>
                  <a:srgbClr val="B35435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1</a:t>
            </a:r>
            <a:endParaRPr lang="en-US" sz="9600" b="1" dirty="0">
              <a:solidFill>
                <a:srgbClr val="B35435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22AB9F1B-7A79-F760-BB14-841B397EE830}"/>
              </a:ext>
            </a:extLst>
          </p:cNvPr>
          <p:cNvSpPr/>
          <p:nvPr/>
        </p:nvSpPr>
        <p:spPr>
          <a:xfrm>
            <a:off x="8010830" y="3902987"/>
            <a:ext cx="8791046" cy="2214278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CA347D86-B903-ED00-8A47-15FD8F9921A2}"/>
              </a:ext>
            </a:extLst>
          </p:cNvPr>
          <p:cNvSpPr txBox="1"/>
          <p:nvPr/>
        </p:nvSpPr>
        <p:spPr>
          <a:xfrm>
            <a:off x="8378388" y="4114875"/>
            <a:ext cx="8175138" cy="1756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517"/>
              </a:lnSpc>
              <a:spcBef>
                <a:spcPct val="0"/>
              </a:spcBef>
            </a:pPr>
            <a:r>
              <a:rPr lang="pt-BR" sz="2512" dirty="0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É no caminho para realizar nossos objetivos com base no daimoku que conseguimos extrair o melhor que há em nós e, com isso, elevar nosso </a:t>
            </a:r>
          </a:p>
          <a:p>
            <a:pPr marL="0" lvl="0" indent="0">
              <a:lnSpc>
                <a:spcPts val="3517"/>
              </a:lnSpc>
              <a:spcBef>
                <a:spcPct val="0"/>
              </a:spcBef>
            </a:pPr>
            <a:r>
              <a:rPr lang="pt-BR" sz="2512" dirty="0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_____________________________________________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E91703F7-47A4-23B7-78D8-488B333462E0}"/>
              </a:ext>
            </a:extLst>
          </p:cNvPr>
          <p:cNvSpPr txBox="1"/>
          <p:nvPr/>
        </p:nvSpPr>
        <p:spPr>
          <a:xfrm>
            <a:off x="7091515" y="3741556"/>
            <a:ext cx="609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pt-BR" sz="9600" b="1" dirty="0">
                <a:solidFill>
                  <a:srgbClr val="B35435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2</a:t>
            </a:r>
            <a:endParaRPr lang="en-US" sz="9600" b="1" dirty="0">
              <a:solidFill>
                <a:srgbClr val="B35435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697C3915-DE8B-4D98-AF9E-DE1A35034FB1}"/>
              </a:ext>
            </a:extLst>
          </p:cNvPr>
          <p:cNvSpPr txBox="1"/>
          <p:nvPr/>
        </p:nvSpPr>
        <p:spPr>
          <a:xfrm>
            <a:off x="7105657" y="6967197"/>
            <a:ext cx="609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pt-BR" sz="9600" b="1" dirty="0">
                <a:solidFill>
                  <a:srgbClr val="B35435"/>
                </a:solidFill>
                <a:latin typeface="Arial" panose="020B0604020202020204" pitchFamily="34" charset="0"/>
                <a:ea typeface="Open Sans Bold"/>
                <a:cs typeface="Arial" panose="020B0604020202020204" pitchFamily="34" charset="0"/>
                <a:sym typeface="Open Sans Bold"/>
              </a:rPr>
              <a:t>3</a:t>
            </a:r>
            <a:endParaRPr lang="en-US" sz="9600" b="1" dirty="0">
              <a:solidFill>
                <a:srgbClr val="B35435"/>
              </a:solidFill>
              <a:latin typeface="Arial" panose="020B0604020202020204" pitchFamily="34" charset="0"/>
              <a:ea typeface="Open Sans Bold"/>
              <a:cs typeface="Arial" panose="020B0604020202020204" pitchFamily="34" charset="0"/>
              <a:sym typeface="Open Sans Bold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D4AC24B-C4A5-F462-E9E3-8E44E7EDB8B8}"/>
              </a:ext>
            </a:extLst>
          </p:cNvPr>
          <p:cNvSpPr/>
          <p:nvPr/>
        </p:nvSpPr>
        <p:spPr>
          <a:xfrm>
            <a:off x="8010830" y="6585359"/>
            <a:ext cx="8791046" cy="2318656"/>
          </a:xfrm>
          <a:prstGeom prst="roundRect">
            <a:avLst>
              <a:gd name="adj" fmla="val 965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F9545A8-A38B-BF90-8953-6998E37A81C8}"/>
              </a:ext>
            </a:extLst>
          </p:cNvPr>
          <p:cNvSpPr txBox="1"/>
          <p:nvPr/>
        </p:nvSpPr>
        <p:spPr>
          <a:xfrm>
            <a:off x="8359328" y="6841809"/>
            <a:ext cx="7490272" cy="1756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517"/>
              </a:lnSpc>
              <a:spcBef>
                <a:spcPct val="0"/>
              </a:spcBef>
            </a:pPr>
            <a:r>
              <a:rPr lang="pt-BR" sz="2512" dirty="0">
                <a:solidFill>
                  <a:srgbClr val="545454"/>
                </a:solidFill>
                <a:latin typeface="Arial" panose="020B0604020202020204" pitchFamily="34" charset="0"/>
                <a:ea typeface="Aileron Bold"/>
                <a:cs typeface="Arial" panose="020B0604020202020204" pitchFamily="34" charset="0"/>
                <a:sym typeface="Aileron Bold"/>
              </a:rPr>
              <a:t>Quando compreendemos nossa _______________, em vez de erradicar os desejos, conseguimos iluminá-los — eles deixam de ser fonte de angústia e passam a abranger um propósito maior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43BA47AC-68D8-55EB-C09F-C5D0AAC32697}"/>
              </a:ext>
            </a:extLst>
          </p:cNvPr>
          <p:cNvSpPr/>
          <p:nvPr/>
        </p:nvSpPr>
        <p:spPr>
          <a:xfrm rot="5400000">
            <a:off x="8158184" y="185717"/>
            <a:ext cx="1971633" cy="18288000"/>
          </a:xfrm>
          <a:prstGeom prst="rect">
            <a:avLst/>
          </a:prstGeom>
          <a:solidFill>
            <a:srgbClr val="B354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D301790E-A39C-23AC-EE45-79B375D0C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2" y="968398"/>
            <a:ext cx="7211569" cy="9014462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63A7BD66-7815-2F8D-0D3F-EFAA4261D40D}"/>
              </a:ext>
            </a:extLst>
          </p:cNvPr>
          <p:cNvSpPr txBox="1">
            <a:spLocks/>
          </p:cNvSpPr>
          <p:nvPr/>
        </p:nvSpPr>
        <p:spPr>
          <a:xfrm>
            <a:off x="8763000" y="2424076"/>
            <a:ext cx="7511070" cy="854503"/>
          </a:xfrm>
          <a:prstGeom prst="rect">
            <a:avLst/>
          </a:prstGeom>
          <a:ln>
            <a:noFill/>
          </a:ln>
        </p:spPr>
        <p:txBody>
          <a:bodyPr spcFirstLastPara="1" vert="horz" wrap="square" lIns="0" tIns="15595" rIns="0" bIns="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52" algn="l">
              <a:spcBef>
                <a:spcPts val="123"/>
              </a:spcBef>
            </a:pPr>
            <a:r>
              <a:rPr lang="pt-BR" sz="5367" b="1" spc="50" dirty="0">
                <a:solidFill>
                  <a:srgbClr val="B35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5367" b="1" spc="-432" dirty="0">
                <a:solidFill>
                  <a:srgbClr val="B35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367" b="1" spc="155" dirty="0">
                <a:solidFill>
                  <a:srgbClr val="B35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deste</a:t>
            </a:r>
            <a:r>
              <a:rPr lang="pt-BR" sz="5367" b="1" spc="-432" dirty="0">
                <a:solidFill>
                  <a:srgbClr val="B35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367" b="1" spc="123" dirty="0">
                <a:solidFill>
                  <a:srgbClr val="B354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material:</a:t>
            </a:r>
            <a:endParaRPr lang="pt-BR" sz="5367" b="1" dirty="0">
              <a:solidFill>
                <a:srgbClr val="B354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ED309FA-7630-E544-A061-3C0D654FBF0D}"/>
              </a:ext>
            </a:extLst>
          </p:cNvPr>
          <p:cNvSpPr txBox="1"/>
          <p:nvPr/>
        </p:nvSpPr>
        <p:spPr>
          <a:xfrm>
            <a:off x="8763000" y="3686266"/>
            <a:ext cx="6582583" cy="3295054"/>
          </a:xfrm>
          <a:prstGeom prst="rect">
            <a:avLst/>
          </a:prstGeom>
        </p:spPr>
        <p:txBody>
          <a:bodyPr vert="horz" wrap="square" lIns="0" tIns="4621" rIns="0" bIns="0" rtlCol="0">
            <a:spAutoFit/>
          </a:bodyPr>
          <a:lstStyle/>
          <a:p>
            <a:pPr marL="11552" marR="4621">
              <a:lnSpc>
                <a:spcPts val="3748"/>
              </a:lnSpc>
              <a:spcBef>
                <a:spcPts val="36"/>
              </a:spcBef>
            </a:pPr>
            <a:r>
              <a:rPr sz="3002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Guia para a Vitória</a:t>
            </a:r>
            <a:endParaRPr lang="pt-BR" sz="3002" spc="-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2" marR="4621">
              <a:lnSpc>
                <a:spcPts val="3748"/>
              </a:lnSpc>
              <a:spcBef>
                <a:spcPts val="36"/>
              </a:spcBef>
            </a:pPr>
            <a:br>
              <a:rPr lang="pt-BR" sz="3002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3002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Suplemento</a:t>
            </a:r>
            <a:r>
              <a:rPr sz="3002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Jornal</a:t>
            </a:r>
            <a:r>
              <a:rPr sz="300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2" i="1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sz="3002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2" i="1" spc="-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Seikyo</a:t>
            </a:r>
            <a:endParaRPr lang="pt-BR" sz="3002" i="1" spc="-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2" marR="4621">
              <a:lnSpc>
                <a:spcPts val="3748"/>
              </a:lnSpc>
              <a:spcBef>
                <a:spcPts val="36"/>
              </a:spcBef>
            </a:pPr>
            <a:endParaRPr lang="pt-BR" sz="3002" i="1" spc="-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552" marR="4621">
              <a:lnSpc>
                <a:spcPts val="3748"/>
              </a:lnSpc>
              <a:spcBef>
                <a:spcPts val="36"/>
              </a:spcBef>
            </a:pPr>
            <a:r>
              <a:rPr lang="pt-BR" sz="300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de acompanhamento</a:t>
            </a:r>
            <a:br>
              <a:rPr lang="pt-BR" sz="300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Guia para as reuniões do mês</a:t>
            </a:r>
          </a:p>
          <a:p>
            <a:pPr marL="11552" marR="4621">
              <a:lnSpc>
                <a:spcPts val="3748"/>
              </a:lnSpc>
              <a:spcBef>
                <a:spcPts val="36"/>
              </a:spcBef>
            </a:pPr>
            <a:endParaRPr lang="pt-BR" sz="3002" b="1" i="1" dirty="0">
              <a:solidFill>
                <a:srgbClr val="E06D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246FAC08-85C2-D8DF-62CD-05DA600A8B95}"/>
              </a:ext>
            </a:extLst>
          </p:cNvPr>
          <p:cNvSpPr/>
          <p:nvPr/>
        </p:nvSpPr>
        <p:spPr>
          <a:xfrm>
            <a:off x="12214763" y="8801100"/>
            <a:ext cx="2686238" cy="890970"/>
          </a:xfrm>
          <a:custGeom>
            <a:avLst/>
            <a:gdLst/>
            <a:ahLst/>
            <a:cxnLst/>
            <a:rect l="l" t="t" r="r" b="b"/>
            <a:pathLst>
              <a:path w="2526068" h="837845" extrusionOk="0">
                <a:moveTo>
                  <a:pt x="0" y="0"/>
                </a:moveTo>
                <a:lnTo>
                  <a:pt x="2526068" y="0"/>
                </a:lnTo>
                <a:lnTo>
                  <a:pt x="2526068" y="837845"/>
                </a:lnTo>
                <a:lnTo>
                  <a:pt x="0" y="837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AE27D6F1-9A86-72A6-B21D-AFF7BAB25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817" y="8875242"/>
            <a:ext cx="1026899" cy="666317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F11E2C3A-78B9-F30F-26D6-E2CD51BAE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6736" y="8927255"/>
            <a:ext cx="1341515" cy="5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1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077D381-DD23-8153-9D3D-127DD3A81E3A}"/>
              </a:ext>
            </a:extLst>
          </p:cNvPr>
          <p:cNvSpPr/>
          <p:nvPr/>
        </p:nvSpPr>
        <p:spPr>
          <a:xfrm>
            <a:off x="5410200" y="1931719"/>
            <a:ext cx="12877800" cy="8355281"/>
          </a:xfrm>
          <a:prstGeom prst="rect">
            <a:avLst/>
          </a:prstGeom>
          <a:solidFill>
            <a:srgbClr val="D58D5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77C36E5-0FF1-C63E-79B8-3296AB6CC4E3}"/>
              </a:ext>
            </a:extLst>
          </p:cNvPr>
          <p:cNvSpPr/>
          <p:nvPr/>
        </p:nvSpPr>
        <p:spPr>
          <a:xfrm>
            <a:off x="5410200" y="1931720"/>
            <a:ext cx="1566259" cy="1600200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Google Shape;93;p14">
            <a:extLst>
              <a:ext uri="{FF2B5EF4-FFF2-40B4-BE49-F238E27FC236}">
                <a16:creationId xmlns:a16="http://schemas.microsoft.com/office/drawing/2014/main" id="{D9B8DCE3-B04C-94A4-2AFF-BC22D6A97E54}"/>
              </a:ext>
            </a:extLst>
          </p:cNvPr>
          <p:cNvGrpSpPr/>
          <p:nvPr/>
        </p:nvGrpSpPr>
        <p:grpSpPr>
          <a:xfrm>
            <a:off x="6746644" y="1374353"/>
            <a:ext cx="1815875" cy="1128447"/>
            <a:chOff x="63500" y="63373"/>
            <a:chExt cx="683641" cy="424815"/>
          </a:xfrm>
          <a:solidFill>
            <a:srgbClr val="95472D"/>
          </a:solidFill>
        </p:grpSpPr>
        <p:sp>
          <p:nvSpPr>
            <p:cNvPr id="13" name="Google Shape;94;p14">
              <a:extLst>
                <a:ext uri="{FF2B5EF4-FFF2-40B4-BE49-F238E27FC236}">
                  <a16:creationId xmlns:a16="http://schemas.microsoft.com/office/drawing/2014/main" id="{2F4E7D5F-BF7A-7E16-1A58-32828870AC4E}"/>
                </a:ext>
              </a:extLst>
            </p:cNvPr>
            <p:cNvSpPr/>
            <p:nvPr/>
          </p:nvSpPr>
          <p:spPr>
            <a:xfrm>
              <a:off x="63500" y="63500"/>
              <a:ext cx="326136" cy="424688"/>
            </a:xfrm>
            <a:custGeom>
              <a:avLst/>
              <a:gdLst/>
              <a:ahLst/>
              <a:cxnLst/>
              <a:rect l="l" t="t" r="r" b="b"/>
              <a:pathLst>
                <a:path w="326136" h="424688" extrusionOk="0">
                  <a:moveTo>
                    <a:pt x="167386" y="94361"/>
                  </a:moveTo>
                  <a:lnTo>
                    <a:pt x="167386" y="0"/>
                  </a:lnTo>
                  <a:cubicBezTo>
                    <a:pt x="78486" y="0"/>
                    <a:pt x="6096" y="69215"/>
                    <a:pt x="508" y="156718"/>
                  </a:cubicBezTo>
                  <a:lnTo>
                    <a:pt x="0" y="156718"/>
                  </a:lnTo>
                  <a:lnTo>
                    <a:pt x="0" y="262255"/>
                  </a:lnTo>
                  <a:lnTo>
                    <a:pt x="254" y="262255"/>
                  </a:lnTo>
                  <a:cubicBezTo>
                    <a:pt x="1524" y="307213"/>
                    <a:pt x="16764" y="345313"/>
                    <a:pt x="46355" y="376174"/>
                  </a:cubicBezTo>
                  <a:cubicBezTo>
                    <a:pt x="77216" y="408559"/>
                    <a:pt x="115443" y="424688"/>
                    <a:pt x="160909" y="424688"/>
                  </a:cubicBezTo>
                  <a:cubicBezTo>
                    <a:pt x="207772" y="424688"/>
                    <a:pt x="247015" y="408686"/>
                    <a:pt x="278638" y="376555"/>
                  </a:cubicBezTo>
                  <a:cubicBezTo>
                    <a:pt x="310261" y="344424"/>
                    <a:pt x="326136" y="304800"/>
                    <a:pt x="326136" y="257429"/>
                  </a:cubicBezTo>
                  <a:cubicBezTo>
                    <a:pt x="326136" y="212471"/>
                    <a:pt x="311404" y="174752"/>
                    <a:pt x="281813" y="144272"/>
                  </a:cubicBezTo>
                  <a:cubicBezTo>
                    <a:pt x="252222" y="113792"/>
                    <a:pt x="214249" y="97282"/>
                    <a:pt x="167386" y="94361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5;p14">
              <a:extLst>
                <a:ext uri="{FF2B5EF4-FFF2-40B4-BE49-F238E27FC236}">
                  <a16:creationId xmlns:a16="http://schemas.microsoft.com/office/drawing/2014/main" id="{4CA3CEF1-531C-209C-30DD-61FF93CF6D21}"/>
                </a:ext>
              </a:extLst>
            </p:cNvPr>
            <p:cNvSpPr/>
            <p:nvPr/>
          </p:nvSpPr>
          <p:spPr>
            <a:xfrm>
              <a:off x="421005" y="63373"/>
              <a:ext cx="326136" cy="424815"/>
            </a:xfrm>
            <a:custGeom>
              <a:avLst/>
              <a:gdLst/>
              <a:ahLst/>
              <a:cxnLst/>
              <a:rect l="l" t="t" r="r" b="b"/>
              <a:pathLst>
                <a:path w="326136" h="424815" extrusionOk="0">
                  <a:moveTo>
                    <a:pt x="281813" y="144272"/>
                  </a:moveTo>
                  <a:cubicBezTo>
                    <a:pt x="252349" y="113792"/>
                    <a:pt x="214249" y="97155"/>
                    <a:pt x="167386" y="94361"/>
                  </a:cubicBezTo>
                  <a:lnTo>
                    <a:pt x="167386" y="0"/>
                  </a:lnTo>
                  <a:cubicBezTo>
                    <a:pt x="78486" y="0"/>
                    <a:pt x="6096" y="69215"/>
                    <a:pt x="508" y="156718"/>
                  </a:cubicBezTo>
                  <a:lnTo>
                    <a:pt x="0" y="156718"/>
                  </a:lnTo>
                  <a:lnTo>
                    <a:pt x="0" y="262255"/>
                  </a:lnTo>
                  <a:lnTo>
                    <a:pt x="254" y="262255"/>
                  </a:lnTo>
                  <a:cubicBezTo>
                    <a:pt x="1524" y="307340"/>
                    <a:pt x="16891" y="345313"/>
                    <a:pt x="46355" y="376301"/>
                  </a:cubicBezTo>
                  <a:cubicBezTo>
                    <a:pt x="77216" y="408686"/>
                    <a:pt x="115443" y="424815"/>
                    <a:pt x="160909" y="424815"/>
                  </a:cubicBezTo>
                  <a:cubicBezTo>
                    <a:pt x="207772" y="424815"/>
                    <a:pt x="247015" y="408813"/>
                    <a:pt x="278638" y="376682"/>
                  </a:cubicBezTo>
                  <a:cubicBezTo>
                    <a:pt x="310261" y="344551"/>
                    <a:pt x="326136" y="304927"/>
                    <a:pt x="326136" y="257556"/>
                  </a:cubicBezTo>
                  <a:cubicBezTo>
                    <a:pt x="326136" y="212598"/>
                    <a:pt x="311404" y="174879"/>
                    <a:pt x="281813" y="144399"/>
                  </a:cubicBez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Google Shape;100;p14">
            <a:extLst>
              <a:ext uri="{FF2B5EF4-FFF2-40B4-BE49-F238E27FC236}">
                <a16:creationId xmlns:a16="http://schemas.microsoft.com/office/drawing/2014/main" id="{C66D2947-1DF3-71FB-9057-1ADC3FDE454C}"/>
              </a:ext>
            </a:extLst>
          </p:cNvPr>
          <p:cNvSpPr txBox="1"/>
          <p:nvPr/>
        </p:nvSpPr>
        <p:spPr>
          <a:xfrm>
            <a:off x="6697980" y="3097929"/>
            <a:ext cx="1075182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6000" b="1" dirty="0">
                <a:solidFill>
                  <a:schemeClr val="bg1"/>
                </a:solidFill>
                <a:latin typeface="Arial"/>
                <a:ea typeface="Poppins Ultra-Bold"/>
                <a:cs typeface="Arial"/>
                <a:sym typeface="Poppins Ultra-Bold"/>
              </a:rPr>
              <a:t>Sofrimentos e adversidades, na verdade, são o trampolim para vencer na vida."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ea typeface="Poppins Ultra-Bold"/>
              <a:cs typeface="Arial" panose="020B0604020202020204" pitchFamily="34" charset="0"/>
              <a:sym typeface="Poppins Ultra-Bold"/>
            </a:endParaRPr>
          </a:p>
        </p:txBody>
      </p:sp>
      <p:sp>
        <p:nvSpPr>
          <p:cNvPr id="17" name="Google Shape;101;p14">
            <a:extLst>
              <a:ext uri="{FF2B5EF4-FFF2-40B4-BE49-F238E27FC236}">
                <a16:creationId xmlns:a16="http://schemas.microsoft.com/office/drawing/2014/main" id="{C9E36702-3914-8911-236A-8FD277627883}"/>
              </a:ext>
            </a:extLst>
          </p:cNvPr>
          <p:cNvSpPr txBox="1"/>
          <p:nvPr/>
        </p:nvSpPr>
        <p:spPr>
          <a:xfrm>
            <a:off x="6693064" y="8570148"/>
            <a:ext cx="3845110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bg1"/>
                </a:solidFill>
                <a:latin typeface="+mj-lt"/>
                <a:ea typeface="Poppins Black"/>
                <a:cs typeface="Poppins Black"/>
                <a:sym typeface="Poppins Black"/>
              </a:rPr>
              <a:t>Dr. </a:t>
            </a:r>
            <a:r>
              <a:rPr lang="en-US" sz="3600" b="1" i="0" u="none" strike="noStrike" cap="none" dirty="0" err="1">
                <a:solidFill>
                  <a:schemeClr val="bg1"/>
                </a:solidFill>
                <a:latin typeface="+mj-lt"/>
                <a:ea typeface="Poppins Black"/>
                <a:cs typeface="Poppins Black"/>
                <a:sym typeface="Poppins Black"/>
              </a:rPr>
              <a:t>Daisaku</a:t>
            </a:r>
            <a:r>
              <a:rPr lang="en-US" sz="3600" b="1" i="0" u="none" strike="noStrike" cap="none" dirty="0">
                <a:solidFill>
                  <a:schemeClr val="bg1"/>
                </a:solidFill>
                <a:latin typeface="+mj-lt"/>
                <a:ea typeface="Poppins Black"/>
                <a:cs typeface="Poppins Black"/>
                <a:sym typeface="Poppins Black"/>
              </a:rPr>
              <a:t> Ikeda</a:t>
            </a:r>
            <a:endParaRPr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AC8AEEA2-FDF3-7C92-A178-E60794D13315}"/>
              </a:ext>
            </a:extLst>
          </p:cNvPr>
          <p:cNvSpPr/>
          <p:nvPr/>
        </p:nvSpPr>
        <p:spPr>
          <a:xfrm>
            <a:off x="0" y="0"/>
            <a:ext cx="4423166" cy="10316646"/>
          </a:xfrm>
          <a:custGeom>
            <a:avLst/>
            <a:gdLst>
              <a:gd name="connsiteX0" fmla="*/ 0 w 4423166"/>
              <a:gd name="connsiteY0" fmla="*/ 10316646 h 10316646"/>
              <a:gd name="connsiteX1" fmla="*/ 4423166 w 4423166"/>
              <a:gd name="connsiteY1" fmla="*/ 10316646 h 10316646"/>
              <a:gd name="connsiteX2" fmla="*/ 4423166 w 4423166"/>
              <a:gd name="connsiteY2" fmla="*/ 0 h 10316646"/>
              <a:gd name="connsiteX3" fmla="*/ 0 w 4423166"/>
              <a:gd name="connsiteY3" fmla="*/ 0 h 10316646"/>
              <a:gd name="connsiteX4" fmla="*/ 0 w 4423166"/>
              <a:gd name="connsiteY4" fmla="*/ 10316646 h 10316646"/>
              <a:gd name="connsiteX5" fmla="*/ 0 w 4423166"/>
              <a:gd name="connsiteY5" fmla="*/ 10316646 h 1031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3166" h="10316646">
                <a:moveTo>
                  <a:pt x="0" y="10316646"/>
                </a:moveTo>
                <a:lnTo>
                  <a:pt x="4423166" y="10316646"/>
                </a:lnTo>
                <a:lnTo>
                  <a:pt x="4423166" y="0"/>
                </a:lnTo>
                <a:lnTo>
                  <a:pt x="0" y="0"/>
                </a:lnTo>
                <a:lnTo>
                  <a:pt x="0" y="10316646"/>
                </a:lnTo>
                <a:lnTo>
                  <a:pt x="0" y="10316646"/>
                </a:lnTo>
                <a:close/>
              </a:path>
            </a:pathLst>
          </a:custGeom>
          <a:noFill/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1F44BCE5-FD0E-68D9-D155-81B47F29FECA}"/>
              </a:ext>
            </a:extLst>
          </p:cNvPr>
          <p:cNvSpPr/>
          <p:nvPr/>
        </p:nvSpPr>
        <p:spPr>
          <a:xfrm>
            <a:off x="1478973" y="8842893"/>
            <a:ext cx="1471331" cy="1472733"/>
          </a:xfrm>
          <a:custGeom>
            <a:avLst/>
            <a:gdLst>
              <a:gd name="connsiteX0" fmla="*/ 1471332 w 1471331"/>
              <a:gd name="connsiteY0" fmla="*/ 0 h 1472733"/>
              <a:gd name="connsiteX1" fmla="*/ 1471332 w 1471331"/>
              <a:gd name="connsiteY1" fmla="*/ 0 h 1472733"/>
              <a:gd name="connsiteX2" fmla="*/ 0 w 1471331"/>
              <a:gd name="connsiteY2" fmla="*/ 1472733 h 1472733"/>
              <a:gd name="connsiteX3" fmla="*/ 0 w 1471331"/>
              <a:gd name="connsiteY3" fmla="*/ 0 h 1472733"/>
              <a:gd name="connsiteX4" fmla="*/ 1471332 w 1471331"/>
              <a:gd name="connsiteY4" fmla="*/ 0 h 14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331" h="1472733">
                <a:moveTo>
                  <a:pt x="1471332" y="0"/>
                </a:moveTo>
                <a:lnTo>
                  <a:pt x="1471332" y="0"/>
                </a:lnTo>
                <a:cubicBezTo>
                  <a:pt x="1471332" y="812850"/>
                  <a:pt x="812086" y="1472733"/>
                  <a:pt x="0" y="1472733"/>
                </a:cubicBezTo>
                <a:lnTo>
                  <a:pt x="0" y="0"/>
                </a:lnTo>
                <a:lnTo>
                  <a:pt x="1471332" y="0"/>
                </a:lnTo>
                <a:close/>
              </a:path>
            </a:pathLst>
          </a:custGeom>
          <a:solidFill>
            <a:srgbClr val="95472D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F2ADEAE5-9AA5-699C-274F-A6BE4B46A49D}"/>
              </a:ext>
            </a:extLst>
          </p:cNvPr>
          <p:cNvSpPr/>
          <p:nvPr/>
        </p:nvSpPr>
        <p:spPr>
          <a:xfrm>
            <a:off x="2950305" y="8842767"/>
            <a:ext cx="1471332" cy="1472732"/>
          </a:xfrm>
          <a:custGeom>
            <a:avLst/>
            <a:gdLst>
              <a:gd name="connsiteX0" fmla="*/ 0 w 1471332"/>
              <a:gd name="connsiteY0" fmla="*/ 1472732 h 1472732"/>
              <a:gd name="connsiteX1" fmla="*/ 0 w 1471332"/>
              <a:gd name="connsiteY1" fmla="*/ 1472732 h 1472732"/>
              <a:gd name="connsiteX2" fmla="*/ 0 w 1471332"/>
              <a:gd name="connsiteY2" fmla="*/ 0 h 1472732"/>
              <a:gd name="connsiteX3" fmla="*/ 1471332 w 1471332"/>
              <a:gd name="connsiteY3" fmla="*/ 0 h 1472732"/>
              <a:gd name="connsiteX4" fmla="*/ 0 w 1471332"/>
              <a:gd name="connsiteY4" fmla="*/ 1472732 h 1472732"/>
              <a:gd name="connsiteX5" fmla="*/ 0 w 1471332"/>
              <a:gd name="connsiteY5" fmla="*/ 1472732 h 147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332" h="1472732">
                <a:moveTo>
                  <a:pt x="0" y="1472732"/>
                </a:moveTo>
                <a:lnTo>
                  <a:pt x="0" y="1472732"/>
                </a:lnTo>
                <a:lnTo>
                  <a:pt x="0" y="0"/>
                </a:lnTo>
                <a:lnTo>
                  <a:pt x="1471332" y="0"/>
                </a:lnTo>
                <a:cubicBezTo>
                  <a:pt x="1471332" y="812849"/>
                  <a:pt x="812086" y="1472732"/>
                  <a:pt x="0" y="1472732"/>
                </a:cubicBezTo>
                <a:lnTo>
                  <a:pt x="0" y="1472732"/>
                </a:lnTo>
                <a:close/>
              </a:path>
            </a:pathLst>
          </a:custGeom>
          <a:solidFill>
            <a:srgbClr val="D58D53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CF814E63-EBD9-8E38-55CC-CE33A564C183}"/>
              </a:ext>
            </a:extLst>
          </p:cNvPr>
          <p:cNvSpPr/>
          <p:nvPr/>
        </p:nvSpPr>
        <p:spPr>
          <a:xfrm>
            <a:off x="7641" y="8842893"/>
            <a:ext cx="1471332" cy="1472605"/>
          </a:xfrm>
          <a:custGeom>
            <a:avLst/>
            <a:gdLst>
              <a:gd name="connsiteX0" fmla="*/ 1471332 w 1471332"/>
              <a:gd name="connsiteY0" fmla="*/ 736303 h 1472605"/>
              <a:gd name="connsiteX1" fmla="*/ 1471332 w 1471332"/>
              <a:gd name="connsiteY1" fmla="*/ 736303 h 1472605"/>
              <a:gd name="connsiteX2" fmla="*/ 735666 w 1471332"/>
              <a:gd name="connsiteY2" fmla="*/ 0 h 1472605"/>
              <a:gd name="connsiteX3" fmla="*/ 735666 w 1471332"/>
              <a:gd name="connsiteY3" fmla="*/ 0 h 1472605"/>
              <a:gd name="connsiteX4" fmla="*/ 0 w 1471332"/>
              <a:gd name="connsiteY4" fmla="*/ 736303 h 1472605"/>
              <a:gd name="connsiteX5" fmla="*/ 0 w 1471332"/>
              <a:gd name="connsiteY5" fmla="*/ 736303 h 1472605"/>
              <a:gd name="connsiteX6" fmla="*/ 735666 w 1471332"/>
              <a:gd name="connsiteY6" fmla="*/ 1472606 h 1472605"/>
              <a:gd name="connsiteX7" fmla="*/ 735666 w 1471332"/>
              <a:gd name="connsiteY7" fmla="*/ 1472606 h 1472605"/>
              <a:gd name="connsiteX8" fmla="*/ 1471332 w 1471332"/>
              <a:gd name="connsiteY8" fmla="*/ 736303 h 1472605"/>
              <a:gd name="connsiteX9" fmla="*/ 1471332 w 1471332"/>
              <a:gd name="connsiteY9" fmla="*/ 736303 h 1472605"/>
              <a:gd name="connsiteX10" fmla="*/ 735539 w 1471332"/>
              <a:gd name="connsiteY10" fmla="*/ 1104518 h 1472605"/>
              <a:gd name="connsiteX11" fmla="*/ 367706 w 1471332"/>
              <a:gd name="connsiteY11" fmla="*/ 736430 h 1472605"/>
              <a:gd name="connsiteX12" fmla="*/ 367706 w 1471332"/>
              <a:gd name="connsiteY12" fmla="*/ 736430 h 1472605"/>
              <a:gd name="connsiteX13" fmla="*/ 735539 w 1471332"/>
              <a:gd name="connsiteY13" fmla="*/ 368343 h 1472605"/>
              <a:gd name="connsiteX14" fmla="*/ 735539 w 1471332"/>
              <a:gd name="connsiteY14" fmla="*/ 368343 h 1472605"/>
              <a:gd name="connsiteX15" fmla="*/ 1103372 w 1471332"/>
              <a:gd name="connsiteY15" fmla="*/ 736430 h 1472605"/>
              <a:gd name="connsiteX16" fmla="*/ 1103372 w 1471332"/>
              <a:gd name="connsiteY16" fmla="*/ 736430 h 1472605"/>
              <a:gd name="connsiteX17" fmla="*/ 735539 w 1471332"/>
              <a:gd name="connsiteY17" fmla="*/ 1104518 h 1472605"/>
              <a:gd name="connsiteX18" fmla="*/ 735539 w 1471332"/>
              <a:gd name="connsiteY18" fmla="*/ 1104518 h 14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71332" h="1472605">
                <a:moveTo>
                  <a:pt x="1471332" y="736303"/>
                </a:moveTo>
                <a:lnTo>
                  <a:pt x="1471332" y="736303"/>
                </a:lnTo>
                <a:cubicBezTo>
                  <a:pt x="1471332" y="329623"/>
                  <a:pt x="1141964" y="0"/>
                  <a:pt x="735666" y="0"/>
                </a:cubicBezTo>
                <a:lnTo>
                  <a:pt x="735666" y="0"/>
                </a:lnTo>
                <a:cubicBezTo>
                  <a:pt x="329368" y="0"/>
                  <a:pt x="0" y="329623"/>
                  <a:pt x="0" y="736303"/>
                </a:cubicBezTo>
                <a:lnTo>
                  <a:pt x="0" y="736303"/>
                </a:lnTo>
                <a:cubicBezTo>
                  <a:pt x="0" y="1142983"/>
                  <a:pt x="329368" y="1472606"/>
                  <a:pt x="735666" y="1472606"/>
                </a:cubicBezTo>
                <a:lnTo>
                  <a:pt x="735666" y="1472606"/>
                </a:lnTo>
                <a:cubicBezTo>
                  <a:pt x="1141964" y="1472606"/>
                  <a:pt x="1471332" y="1142983"/>
                  <a:pt x="1471332" y="736303"/>
                </a:cubicBezTo>
                <a:lnTo>
                  <a:pt x="1471332" y="736303"/>
                </a:lnTo>
                <a:close/>
                <a:moveTo>
                  <a:pt x="735539" y="1104518"/>
                </a:moveTo>
                <a:cubicBezTo>
                  <a:pt x="532390" y="1104518"/>
                  <a:pt x="367706" y="939707"/>
                  <a:pt x="367706" y="736430"/>
                </a:cubicBezTo>
                <a:lnTo>
                  <a:pt x="367706" y="736430"/>
                </a:lnTo>
                <a:cubicBezTo>
                  <a:pt x="367706" y="533155"/>
                  <a:pt x="532390" y="368343"/>
                  <a:pt x="735539" y="368343"/>
                </a:cubicBezTo>
                <a:lnTo>
                  <a:pt x="735539" y="368343"/>
                </a:lnTo>
                <a:cubicBezTo>
                  <a:pt x="938687" y="368343"/>
                  <a:pt x="1103372" y="533155"/>
                  <a:pt x="1103372" y="736430"/>
                </a:cubicBezTo>
                <a:lnTo>
                  <a:pt x="1103372" y="736430"/>
                </a:lnTo>
                <a:cubicBezTo>
                  <a:pt x="1103372" y="939707"/>
                  <a:pt x="938687" y="1104518"/>
                  <a:pt x="735539" y="1104518"/>
                </a:cubicBezTo>
                <a:lnTo>
                  <a:pt x="735539" y="1104518"/>
                </a:lnTo>
                <a:close/>
              </a:path>
            </a:pathLst>
          </a:custGeom>
          <a:solidFill>
            <a:srgbClr val="B35435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29DCEDCD-978A-94D2-2E3E-137F505BF027}"/>
              </a:ext>
            </a:extLst>
          </p:cNvPr>
          <p:cNvSpPr/>
          <p:nvPr/>
        </p:nvSpPr>
        <p:spPr>
          <a:xfrm>
            <a:off x="1478973" y="2951961"/>
            <a:ext cx="1471331" cy="1472732"/>
          </a:xfrm>
          <a:custGeom>
            <a:avLst/>
            <a:gdLst>
              <a:gd name="connsiteX0" fmla="*/ 0 w 1471331"/>
              <a:gd name="connsiteY0" fmla="*/ 1472733 h 1472732"/>
              <a:gd name="connsiteX1" fmla="*/ 0 w 1471331"/>
              <a:gd name="connsiteY1" fmla="*/ 0 h 1472732"/>
              <a:gd name="connsiteX2" fmla="*/ 1471332 w 1471331"/>
              <a:gd name="connsiteY2" fmla="*/ 0 h 1472732"/>
              <a:gd name="connsiteX3" fmla="*/ 0 w 1471331"/>
              <a:gd name="connsiteY3" fmla="*/ 1472733 h 1472732"/>
              <a:gd name="connsiteX4" fmla="*/ 0 w 1471331"/>
              <a:gd name="connsiteY4" fmla="*/ 1472733 h 147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331" h="1472732">
                <a:moveTo>
                  <a:pt x="0" y="1472733"/>
                </a:moveTo>
                <a:lnTo>
                  <a:pt x="0" y="0"/>
                </a:lnTo>
                <a:lnTo>
                  <a:pt x="1471332" y="0"/>
                </a:lnTo>
                <a:cubicBezTo>
                  <a:pt x="1471332" y="812850"/>
                  <a:pt x="812086" y="1472733"/>
                  <a:pt x="0" y="1472733"/>
                </a:cubicBezTo>
                <a:lnTo>
                  <a:pt x="0" y="1472733"/>
                </a:lnTo>
                <a:close/>
              </a:path>
            </a:pathLst>
          </a:custGeom>
          <a:solidFill>
            <a:srgbClr val="95472D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5B46DFBB-C2B5-2F10-0F23-15EA1C62F0EE}"/>
              </a:ext>
            </a:extLst>
          </p:cNvPr>
          <p:cNvSpPr/>
          <p:nvPr/>
        </p:nvSpPr>
        <p:spPr>
          <a:xfrm>
            <a:off x="7514" y="1479228"/>
            <a:ext cx="1471331" cy="1472733"/>
          </a:xfrm>
          <a:custGeom>
            <a:avLst/>
            <a:gdLst>
              <a:gd name="connsiteX0" fmla="*/ 0 w 1471331"/>
              <a:gd name="connsiteY0" fmla="*/ 1472733 h 1472733"/>
              <a:gd name="connsiteX1" fmla="*/ 0 w 1471331"/>
              <a:gd name="connsiteY1" fmla="*/ 0 h 1472733"/>
              <a:gd name="connsiteX2" fmla="*/ 1471332 w 1471331"/>
              <a:gd name="connsiteY2" fmla="*/ 1472733 h 1472733"/>
              <a:gd name="connsiteX3" fmla="*/ 0 w 1471331"/>
              <a:gd name="connsiteY3" fmla="*/ 1472733 h 14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1331" h="1472733">
                <a:moveTo>
                  <a:pt x="0" y="1472733"/>
                </a:moveTo>
                <a:lnTo>
                  <a:pt x="0" y="0"/>
                </a:lnTo>
                <a:cubicBezTo>
                  <a:pt x="812086" y="0"/>
                  <a:pt x="1471332" y="659883"/>
                  <a:pt x="1471332" y="1472733"/>
                </a:cubicBezTo>
                <a:lnTo>
                  <a:pt x="0" y="1472733"/>
                </a:lnTo>
                <a:close/>
              </a:path>
            </a:pathLst>
          </a:custGeom>
          <a:solidFill>
            <a:srgbClr val="95472D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80172538-4C94-87E3-E21A-D747B8AD5887}"/>
              </a:ext>
            </a:extLst>
          </p:cNvPr>
          <p:cNvSpPr/>
          <p:nvPr/>
        </p:nvSpPr>
        <p:spPr>
          <a:xfrm>
            <a:off x="7514" y="2951961"/>
            <a:ext cx="1471331" cy="1472732"/>
          </a:xfrm>
          <a:custGeom>
            <a:avLst/>
            <a:gdLst>
              <a:gd name="connsiteX0" fmla="*/ 0 w 1471331"/>
              <a:gd name="connsiteY0" fmla="*/ 1472733 h 1472732"/>
              <a:gd name="connsiteX1" fmla="*/ 0 w 1471331"/>
              <a:gd name="connsiteY1" fmla="*/ 0 h 1472732"/>
              <a:gd name="connsiteX2" fmla="*/ 1471332 w 1471331"/>
              <a:gd name="connsiteY2" fmla="*/ 0 h 1472732"/>
              <a:gd name="connsiteX3" fmla="*/ 0 w 1471331"/>
              <a:gd name="connsiteY3" fmla="*/ 1472733 h 1472732"/>
              <a:gd name="connsiteX4" fmla="*/ 0 w 1471331"/>
              <a:gd name="connsiteY4" fmla="*/ 1472733 h 147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331" h="1472732">
                <a:moveTo>
                  <a:pt x="0" y="1472733"/>
                </a:moveTo>
                <a:lnTo>
                  <a:pt x="0" y="0"/>
                </a:lnTo>
                <a:lnTo>
                  <a:pt x="1471332" y="0"/>
                </a:lnTo>
                <a:cubicBezTo>
                  <a:pt x="1471332" y="812850"/>
                  <a:pt x="812086" y="1472733"/>
                  <a:pt x="0" y="1472733"/>
                </a:cubicBezTo>
                <a:lnTo>
                  <a:pt x="0" y="1472733"/>
                </a:lnTo>
                <a:close/>
              </a:path>
            </a:pathLst>
          </a:custGeom>
          <a:solidFill>
            <a:srgbClr val="B35435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1A111F3D-7BBB-CC43-31DC-0C2E0E3C5A9F}"/>
              </a:ext>
            </a:extLst>
          </p:cNvPr>
          <p:cNvSpPr/>
          <p:nvPr/>
        </p:nvSpPr>
        <p:spPr>
          <a:xfrm>
            <a:off x="2950305" y="2951961"/>
            <a:ext cx="1471332" cy="1472732"/>
          </a:xfrm>
          <a:custGeom>
            <a:avLst/>
            <a:gdLst>
              <a:gd name="connsiteX0" fmla="*/ 1471332 w 1471332"/>
              <a:gd name="connsiteY0" fmla="*/ 1472733 h 1472732"/>
              <a:gd name="connsiteX1" fmla="*/ 0 w 1471332"/>
              <a:gd name="connsiteY1" fmla="*/ 1472733 h 1472732"/>
              <a:gd name="connsiteX2" fmla="*/ 1471332 w 1471332"/>
              <a:gd name="connsiteY2" fmla="*/ 0 h 1472732"/>
              <a:gd name="connsiteX3" fmla="*/ 1471332 w 1471332"/>
              <a:gd name="connsiteY3" fmla="*/ 0 h 1472732"/>
              <a:gd name="connsiteX4" fmla="*/ 1471332 w 1471332"/>
              <a:gd name="connsiteY4" fmla="*/ 1472733 h 1472732"/>
              <a:gd name="connsiteX5" fmla="*/ 1471332 w 1471332"/>
              <a:gd name="connsiteY5" fmla="*/ 1472733 h 147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332" h="1472732">
                <a:moveTo>
                  <a:pt x="1471332" y="1472733"/>
                </a:moveTo>
                <a:lnTo>
                  <a:pt x="0" y="1472733"/>
                </a:lnTo>
                <a:cubicBezTo>
                  <a:pt x="0" y="659883"/>
                  <a:pt x="659246" y="0"/>
                  <a:pt x="1471332" y="0"/>
                </a:cubicBezTo>
                <a:lnTo>
                  <a:pt x="1471332" y="0"/>
                </a:lnTo>
                <a:lnTo>
                  <a:pt x="1471332" y="1472733"/>
                </a:lnTo>
                <a:lnTo>
                  <a:pt x="1471332" y="1472733"/>
                </a:lnTo>
                <a:close/>
              </a:path>
            </a:pathLst>
          </a:custGeom>
          <a:solidFill>
            <a:srgbClr val="B35435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A796474B-9917-2721-929F-504170FE61E8}"/>
              </a:ext>
            </a:extLst>
          </p:cNvPr>
          <p:cNvSpPr/>
          <p:nvPr/>
        </p:nvSpPr>
        <p:spPr>
          <a:xfrm>
            <a:off x="1478973" y="6623"/>
            <a:ext cx="1471331" cy="1472605"/>
          </a:xfrm>
          <a:custGeom>
            <a:avLst/>
            <a:gdLst>
              <a:gd name="connsiteX0" fmla="*/ 1471332 w 1471331"/>
              <a:gd name="connsiteY0" fmla="*/ 736303 h 1472605"/>
              <a:gd name="connsiteX1" fmla="*/ 735666 w 1471331"/>
              <a:gd name="connsiteY1" fmla="*/ 1472606 h 1472605"/>
              <a:gd name="connsiteX2" fmla="*/ 735666 w 1471331"/>
              <a:gd name="connsiteY2" fmla="*/ 1472606 h 1472605"/>
              <a:gd name="connsiteX3" fmla="*/ 0 w 1471331"/>
              <a:gd name="connsiteY3" fmla="*/ 736303 h 1472605"/>
              <a:gd name="connsiteX4" fmla="*/ 0 w 1471331"/>
              <a:gd name="connsiteY4" fmla="*/ 736303 h 1472605"/>
              <a:gd name="connsiteX5" fmla="*/ 735666 w 1471331"/>
              <a:gd name="connsiteY5" fmla="*/ 0 h 1472605"/>
              <a:gd name="connsiteX6" fmla="*/ 735666 w 1471331"/>
              <a:gd name="connsiteY6" fmla="*/ 0 h 1472605"/>
              <a:gd name="connsiteX7" fmla="*/ 1471332 w 1471331"/>
              <a:gd name="connsiteY7" fmla="*/ 736303 h 1472605"/>
              <a:gd name="connsiteX8" fmla="*/ 1471332 w 1471331"/>
              <a:gd name="connsiteY8" fmla="*/ 736303 h 14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331" h="1472605">
                <a:moveTo>
                  <a:pt x="1471332" y="736303"/>
                </a:moveTo>
                <a:cubicBezTo>
                  <a:pt x="1471332" y="1142983"/>
                  <a:pt x="1141964" y="1472606"/>
                  <a:pt x="735666" y="1472606"/>
                </a:cubicBezTo>
                <a:lnTo>
                  <a:pt x="735666" y="1472606"/>
                </a:lnTo>
                <a:cubicBezTo>
                  <a:pt x="329368" y="1472606"/>
                  <a:pt x="0" y="1142983"/>
                  <a:pt x="0" y="736303"/>
                </a:cubicBezTo>
                <a:lnTo>
                  <a:pt x="0" y="736303"/>
                </a:lnTo>
                <a:cubicBezTo>
                  <a:pt x="0" y="329623"/>
                  <a:pt x="329368" y="0"/>
                  <a:pt x="735666" y="0"/>
                </a:cubicBezTo>
                <a:lnTo>
                  <a:pt x="735666" y="0"/>
                </a:lnTo>
                <a:cubicBezTo>
                  <a:pt x="1141964" y="0"/>
                  <a:pt x="1471332" y="329623"/>
                  <a:pt x="1471332" y="736303"/>
                </a:cubicBezTo>
                <a:lnTo>
                  <a:pt x="1471332" y="736303"/>
                </a:lnTo>
                <a:close/>
              </a:path>
            </a:pathLst>
          </a:custGeom>
          <a:solidFill>
            <a:srgbClr val="B35435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5437A2C0-B1CB-85A4-C979-05DCCFC6FEDE}"/>
              </a:ext>
            </a:extLst>
          </p:cNvPr>
          <p:cNvSpPr/>
          <p:nvPr/>
        </p:nvSpPr>
        <p:spPr>
          <a:xfrm>
            <a:off x="2950305" y="1479356"/>
            <a:ext cx="1471332" cy="1472605"/>
          </a:xfrm>
          <a:custGeom>
            <a:avLst/>
            <a:gdLst>
              <a:gd name="connsiteX0" fmla="*/ 1471332 w 1471332"/>
              <a:gd name="connsiteY0" fmla="*/ 736303 h 1472605"/>
              <a:gd name="connsiteX1" fmla="*/ 1471332 w 1471332"/>
              <a:gd name="connsiteY1" fmla="*/ 736303 h 1472605"/>
              <a:gd name="connsiteX2" fmla="*/ 735666 w 1471332"/>
              <a:gd name="connsiteY2" fmla="*/ 0 h 1472605"/>
              <a:gd name="connsiteX3" fmla="*/ 735666 w 1471332"/>
              <a:gd name="connsiteY3" fmla="*/ 0 h 1472605"/>
              <a:gd name="connsiteX4" fmla="*/ 0 w 1471332"/>
              <a:gd name="connsiteY4" fmla="*/ 736303 h 1472605"/>
              <a:gd name="connsiteX5" fmla="*/ 0 w 1471332"/>
              <a:gd name="connsiteY5" fmla="*/ 736303 h 1472605"/>
              <a:gd name="connsiteX6" fmla="*/ 735666 w 1471332"/>
              <a:gd name="connsiteY6" fmla="*/ 1472606 h 1472605"/>
              <a:gd name="connsiteX7" fmla="*/ 735666 w 1471332"/>
              <a:gd name="connsiteY7" fmla="*/ 1472606 h 1472605"/>
              <a:gd name="connsiteX8" fmla="*/ 1471332 w 1471332"/>
              <a:gd name="connsiteY8" fmla="*/ 736303 h 1472605"/>
              <a:gd name="connsiteX9" fmla="*/ 1471332 w 1471332"/>
              <a:gd name="connsiteY9" fmla="*/ 736303 h 1472605"/>
              <a:gd name="connsiteX10" fmla="*/ 735666 w 1471332"/>
              <a:gd name="connsiteY10" fmla="*/ 1104518 h 1472605"/>
              <a:gd name="connsiteX11" fmla="*/ 367833 w 1471332"/>
              <a:gd name="connsiteY11" fmla="*/ 736430 h 1472605"/>
              <a:gd name="connsiteX12" fmla="*/ 367833 w 1471332"/>
              <a:gd name="connsiteY12" fmla="*/ 736430 h 1472605"/>
              <a:gd name="connsiteX13" fmla="*/ 735666 w 1471332"/>
              <a:gd name="connsiteY13" fmla="*/ 368343 h 1472605"/>
              <a:gd name="connsiteX14" fmla="*/ 735666 w 1471332"/>
              <a:gd name="connsiteY14" fmla="*/ 368343 h 1472605"/>
              <a:gd name="connsiteX15" fmla="*/ 1103499 w 1471332"/>
              <a:gd name="connsiteY15" fmla="*/ 736430 h 1472605"/>
              <a:gd name="connsiteX16" fmla="*/ 1103499 w 1471332"/>
              <a:gd name="connsiteY16" fmla="*/ 736430 h 1472605"/>
              <a:gd name="connsiteX17" fmla="*/ 735666 w 1471332"/>
              <a:gd name="connsiteY17" fmla="*/ 1104518 h 1472605"/>
              <a:gd name="connsiteX18" fmla="*/ 735666 w 1471332"/>
              <a:gd name="connsiteY18" fmla="*/ 1104518 h 14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71332" h="1472605">
                <a:moveTo>
                  <a:pt x="1471332" y="736303"/>
                </a:moveTo>
                <a:lnTo>
                  <a:pt x="1471332" y="736303"/>
                </a:lnTo>
                <a:cubicBezTo>
                  <a:pt x="1471332" y="329623"/>
                  <a:pt x="1141963" y="0"/>
                  <a:pt x="735666" y="0"/>
                </a:cubicBezTo>
                <a:lnTo>
                  <a:pt x="735666" y="0"/>
                </a:lnTo>
                <a:cubicBezTo>
                  <a:pt x="329368" y="0"/>
                  <a:pt x="0" y="329623"/>
                  <a:pt x="0" y="736303"/>
                </a:cubicBezTo>
                <a:lnTo>
                  <a:pt x="0" y="736303"/>
                </a:lnTo>
                <a:cubicBezTo>
                  <a:pt x="0" y="1142983"/>
                  <a:pt x="329368" y="1472606"/>
                  <a:pt x="735666" y="1472606"/>
                </a:cubicBezTo>
                <a:lnTo>
                  <a:pt x="735666" y="1472606"/>
                </a:lnTo>
                <a:cubicBezTo>
                  <a:pt x="1141963" y="1472606"/>
                  <a:pt x="1471332" y="1142983"/>
                  <a:pt x="1471332" y="736303"/>
                </a:cubicBezTo>
                <a:lnTo>
                  <a:pt x="1471332" y="736303"/>
                </a:lnTo>
                <a:close/>
                <a:moveTo>
                  <a:pt x="735666" y="1104518"/>
                </a:moveTo>
                <a:cubicBezTo>
                  <a:pt x="532517" y="1104518"/>
                  <a:pt x="367833" y="939706"/>
                  <a:pt x="367833" y="736430"/>
                </a:cubicBezTo>
                <a:lnTo>
                  <a:pt x="367833" y="736430"/>
                </a:lnTo>
                <a:cubicBezTo>
                  <a:pt x="367833" y="533154"/>
                  <a:pt x="532517" y="368343"/>
                  <a:pt x="735666" y="368343"/>
                </a:cubicBezTo>
                <a:lnTo>
                  <a:pt x="735666" y="368343"/>
                </a:lnTo>
                <a:cubicBezTo>
                  <a:pt x="938815" y="368343"/>
                  <a:pt x="1103499" y="533154"/>
                  <a:pt x="1103499" y="736430"/>
                </a:cubicBezTo>
                <a:lnTo>
                  <a:pt x="1103499" y="736430"/>
                </a:lnTo>
                <a:cubicBezTo>
                  <a:pt x="1103499" y="939706"/>
                  <a:pt x="938815" y="1104518"/>
                  <a:pt x="735666" y="1104518"/>
                </a:cubicBezTo>
                <a:lnTo>
                  <a:pt x="735666" y="1104518"/>
                </a:lnTo>
                <a:close/>
              </a:path>
            </a:pathLst>
          </a:custGeom>
          <a:solidFill>
            <a:srgbClr val="95472D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BE339947-576B-A371-65BE-8ADA134D1D2B}"/>
              </a:ext>
            </a:extLst>
          </p:cNvPr>
          <p:cNvSpPr/>
          <p:nvPr/>
        </p:nvSpPr>
        <p:spPr>
          <a:xfrm>
            <a:off x="7514" y="6623"/>
            <a:ext cx="1471459" cy="1472733"/>
          </a:xfrm>
          <a:custGeom>
            <a:avLst/>
            <a:gdLst>
              <a:gd name="connsiteX0" fmla="*/ 1471459 w 1471459"/>
              <a:gd name="connsiteY0" fmla="*/ 1472733 h 1472733"/>
              <a:gd name="connsiteX1" fmla="*/ 0 w 1471459"/>
              <a:gd name="connsiteY1" fmla="*/ 1472733 h 1472733"/>
              <a:gd name="connsiteX2" fmla="*/ 0 w 1471459"/>
              <a:gd name="connsiteY2" fmla="*/ 0 h 1472733"/>
              <a:gd name="connsiteX3" fmla="*/ 0 w 1471459"/>
              <a:gd name="connsiteY3" fmla="*/ 0 h 1472733"/>
              <a:gd name="connsiteX4" fmla="*/ 1471332 w 1471459"/>
              <a:gd name="connsiteY4" fmla="*/ 1472733 h 1472733"/>
              <a:gd name="connsiteX5" fmla="*/ 1471332 w 1471459"/>
              <a:gd name="connsiteY5" fmla="*/ 1472733 h 14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459" h="1472733">
                <a:moveTo>
                  <a:pt x="1471459" y="1472733"/>
                </a:moveTo>
                <a:lnTo>
                  <a:pt x="0" y="1472733"/>
                </a:lnTo>
                <a:lnTo>
                  <a:pt x="0" y="0"/>
                </a:lnTo>
                <a:lnTo>
                  <a:pt x="0" y="0"/>
                </a:lnTo>
                <a:cubicBezTo>
                  <a:pt x="812086" y="0"/>
                  <a:pt x="1471332" y="659883"/>
                  <a:pt x="1471332" y="1472733"/>
                </a:cubicBezTo>
                <a:lnTo>
                  <a:pt x="1471332" y="1472733"/>
                </a:lnTo>
                <a:close/>
              </a:path>
            </a:pathLst>
          </a:custGeom>
          <a:solidFill>
            <a:srgbClr val="D58D53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60C828C4-E928-4371-D59E-6AD228D78F39}"/>
              </a:ext>
            </a:extLst>
          </p:cNvPr>
          <p:cNvSpPr/>
          <p:nvPr/>
        </p:nvSpPr>
        <p:spPr>
          <a:xfrm>
            <a:off x="1478973" y="1479228"/>
            <a:ext cx="1471331" cy="1472733"/>
          </a:xfrm>
          <a:custGeom>
            <a:avLst/>
            <a:gdLst>
              <a:gd name="connsiteX0" fmla="*/ 1471332 w 1471331"/>
              <a:gd name="connsiteY0" fmla="*/ 1472733 h 1472733"/>
              <a:gd name="connsiteX1" fmla="*/ 0 w 1471331"/>
              <a:gd name="connsiteY1" fmla="*/ 1472733 h 1472733"/>
              <a:gd name="connsiteX2" fmla="*/ 0 w 1471331"/>
              <a:gd name="connsiteY2" fmla="*/ 0 h 1472733"/>
              <a:gd name="connsiteX3" fmla="*/ 1471332 w 1471331"/>
              <a:gd name="connsiteY3" fmla="*/ 1472733 h 1472733"/>
              <a:gd name="connsiteX4" fmla="*/ 1471332 w 1471331"/>
              <a:gd name="connsiteY4" fmla="*/ 1472733 h 14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331" h="1472733">
                <a:moveTo>
                  <a:pt x="1471332" y="1472733"/>
                </a:moveTo>
                <a:lnTo>
                  <a:pt x="0" y="1472733"/>
                </a:lnTo>
                <a:lnTo>
                  <a:pt x="0" y="0"/>
                </a:lnTo>
                <a:cubicBezTo>
                  <a:pt x="812086" y="0"/>
                  <a:pt x="1471332" y="659883"/>
                  <a:pt x="1471332" y="1472733"/>
                </a:cubicBezTo>
                <a:lnTo>
                  <a:pt x="1471332" y="1472733"/>
                </a:lnTo>
                <a:close/>
              </a:path>
            </a:pathLst>
          </a:custGeom>
          <a:solidFill>
            <a:srgbClr val="FDCB61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E6127CD6-C1C6-9CD3-C8C5-1E3AE3CE19EA}"/>
              </a:ext>
            </a:extLst>
          </p:cNvPr>
          <p:cNvSpPr/>
          <p:nvPr/>
        </p:nvSpPr>
        <p:spPr>
          <a:xfrm>
            <a:off x="2950305" y="6623"/>
            <a:ext cx="1471332" cy="1472733"/>
          </a:xfrm>
          <a:custGeom>
            <a:avLst/>
            <a:gdLst>
              <a:gd name="connsiteX0" fmla="*/ 0 w 1471332"/>
              <a:gd name="connsiteY0" fmla="*/ 0 h 1472733"/>
              <a:gd name="connsiteX1" fmla="*/ 1471332 w 1471332"/>
              <a:gd name="connsiteY1" fmla="*/ 0 h 1472733"/>
              <a:gd name="connsiteX2" fmla="*/ 1471332 w 1471332"/>
              <a:gd name="connsiteY2" fmla="*/ 1472733 h 1472733"/>
              <a:gd name="connsiteX3" fmla="*/ 0 w 1471332"/>
              <a:gd name="connsiteY3" fmla="*/ 0 h 1472733"/>
              <a:gd name="connsiteX4" fmla="*/ 0 w 1471332"/>
              <a:gd name="connsiteY4" fmla="*/ 0 h 14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332" h="1472733">
                <a:moveTo>
                  <a:pt x="0" y="0"/>
                </a:moveTo>
                <a:lnTo>
                  <a:pt x="1471332" y="0"/>
                </a:lnTo>
                <a:lnTo>
                  <a:pt x="1471332" y="1472733"/>
                </a:lnTo>
                <a:cubicBezTo>
                  <a:pt x="659246" y="1472733"/>
                  <a:pt x="0" y="812850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58D53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7C314B38-2E83-25D8-2FF8-86202B7C0686}"/>
              </a:ext>
            </a:extLst>
          </p:cNvPr>
          <p:cNvSpPr/>
          <p:nvPr/>
        </p:nvSpPr>
        <p:spPr>
          <a:xfrm>
            <a:off x="2950305" y="5897427"/>
            <a:ext cx="1471332" cy="1472732"/>
          </a:xfrm>
          <a:custGeom>
            <a:avLst/>
            <a:gdLst>
              <a:gd name="connsiteX0" fmla="*/ 1471332 w 1471332"/>
              <a:gd name="connsiteY0" fmla="*/ 0 h 1472732"/>
              <a:gd name="connsiteX1" fmla="*/ 1471332 w 1471332"/>
              <a:gd name="connsiteY1" fmla="*/ 1472733 h 1472732"/>
              <a:gd name="connsiteX2" fmla="*/ 0 w 1471332"/>
              <a:gd name="connsiteY2" fmla="*/ 0 h 1472732"/>
              <a:gd name="connsiteX3" fmla="*/ 1471332 w 1471332"/>
              <a:gd name="connsiteY3" fmla="*/ 0 h 147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1332" h="1472732">
                <a:moveTo>
                  <a:pt x="1471332" y="0"/>
                </a:moveTo>
                <a:lnTo>
                  <a:pt x="1471332" y="1472733"/>
                </a:lnTo>
                <a:cubicBezTo>
                  <a:pt x="659246" y="1472733"/>
                  <a:pt x="0" y="812850"/>
                  <a:pt x="0" y="0"/>
                </a:cubicBezTo>
                <a:lnTo>
                  <a:pt x="1471332" y="0"/>
                </a:lnTo>
                <a:close/>
              </a:path>
            </a:pathLst>
          </a:custGeom>
          <a:solidFill>
            <a:srgbClr val="FDCB61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8515035C-5643-F0B4-0D44-E6A4A4854C79}"/>
              </a:ext>
            </a:extLst>
          </p:cNvPr>
          <p:cNvSpPr/>
          <p:nvPr/>
        </p:nvSpPr>
        <p:spPr>
          <a:xfrm>
            <a:off x="7514" y="5897427"/>
            <a:ext cx="1471331" cy="1472732"/>
          </a:xfrm>
          <a:custGeom>
            <a:avLst/>
            <a:gdLst>
              <a:gd name="connsiteX0" fmla="*/ 0 w 1471331"/>
              <a:gd name="connsiteY0" fmla="*/ 1472733 h 1472732"/>
              <a:gd name="connsiteX1" fmla="*/ 0 w 1471331"/>
              <a:gd name="connsiteY1" fmla="*/ 1472733 h 1472732"/>
              <a:gd name="connsiteX2" fmla="*/ 1471332 w 1471331"/>
              <a:gd name="connsiteY2" fmla="*/ 0 h 1472732"/>
              <a:gd name="connsiteX3" fmla="*/ 1471332 w 1471331"/>
              <a:gd name="connsiteY3" fmla="*/ 1472733 h 1472732"/>
              <a:gd name="connsiteX4" fmla="*/ 0 w 1471331"/>
              <a:gd name="connsiteY4" fmla="*/ 1472733 h 147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331" h="1472732">
                <a:moveTo>
                  <a:pt x="0" y="1472733"/>
                </a:moveTo>
                <a:lnTo>
                  <a:pt x="0" y="1472733"/>
                </a:lnTo>
                <a:cubicBezTo>
                  <a:pt x="0" y="659884"/>
                  <a:pt x="659246" y="0"/>
                  <a:pt x="1471332" y="0"/>
                </a:cubicBezTo>
                <a:lnTo>
                  <a:pt x="1471332" y="1472733"/>
                </a:lnTo>
                <a:lnTo>
                  <a:pt x="0" y="1472733"/>
                </a:lnTo>
                <a:close/>
              </a:path>
            </a:pathLst>
          </a:custGeom>
          <a:solidFill>
            <a:srgbClr val="95472D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BBD9E20D-B7CD-97C9-74B2-9FFB846BB18C}"/>
              </a:ext>
            </a:extLst>
          </p:cNvPr>
          <p:cNvSpPr/>
          <p:nvPr/>
        </p:nvSpPr>
        <p:spPr>
          <a:xfrm>
            <a:off x="1478973" y="5897427"/>
            <a:ext cx="1471331" cy="1472732"/>
          </a:xfrm>
          <a:custGeom>
            <a:avLst/>
            <a:gdLst>
              <a:gd name="connsiteX0" fmla="*/ 0 w 1471331"/>
              <a:gd name="connsiteY0" fmla="*/ 1472733 h 1472732"/>
              <a:gd name="connsiteX1" fmla="*/ 0 w 1471331"/>
              <a:gd name="connsiteY1" fmla="*/ 0 h 1472732"/>
              <a:gd name="connsiteX2" fmla="*/ 1471332 w 1471331"/>
              <a:gd name="connsiteY2" fmla="*/ 0 h 1472732"/>
              <a:gd name="connsiteX3" fmla="*/ 0 w 1471331"/>
              <a:gd name="connsiteY3" fmla="*/ 1472733 h 1472732"/>
              <a:gd name="connsiteX4" fmla="*/ 0 w 1471331"/>
              <a:gd name="connsiteY4" fmla="*/ 1472733 h 147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331" h="1472732">
                <a:moveTo>
                  <a:pt x="0" y="1472733"/>
                </a:moveTo>
                <a:lnTo>
                  <a:pt x="0" y="0"/>
                </a:lnTo>
                <a:lnTo>
                  <a:pt x="1471332" y="0"/>
                </a:lnTo>
                <a:cubicBezTo>
                  <a:pt x="1471332" y="812850"/>
                  <a:pt x="812086" y="1472733"/>
                  <a:pt x="0" y="1472733"/>
                </a:cubicBezTo>
                <a:lnTo>
                  <a:pt x="0" y="1472733"/>
                </a:lnTo>
                <a:close/>
              </a:path>
            </a:pathLst>
          </a:custGeom>
          <a:solidFill>
            <a:srgbClr val="B35435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4E722E0E-2173-57FD-5619-7FA2E36AAE5A}"/>
              </a:ext>
            </a:extLst>
          </p:cNvPr>
          <p:cNvSpPr/>
          <p:nvPr/>
        </p:nvSpPr>
        <p:spPr>
          <a:xfrm>
            <a:off x="7514" y="4424694"/>
            <a:ext cx="1471331" cy="1472733"/>
          </a:xfrm>
          <a:custGeom>
            <a:avLst/>
            <a:gdLst>
              <a:gd name="connsiteX0" fmla="*/ 0 w 1471331"/>
              <a:gd name="connsiteY0" fmla="*/ 1472733 h 1472733"/>
              <a:gd name="connsiteX1" fmla="*/ 0 w 1471331"/>
              <a:gd name="connsiteY1" fmla="*/ 0 h 1472733"/>
              <a:gd name="connsiteX2" fmla="*/ 1471332 w 1471331"/>
              <a:gd name="connsiteY2" fmla="*/ 1472733 h 1472733"/>
              <a:gd name="connsiteX3" fmla="*/ 0 w 1471331"/>
              <a:gd name="connsiteY3" fmla="*/ 1472733 h 14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1331" h="1472733">
                <a:moveTo>
                  <a:pt x="0" y="1472733"/>
                </a:moveTo>
                <a:lnTo>
                  <a:pt x="0" y="0"/>
                </a:lnTo>
                <a:cubicBezTo>
                  <a:pt x="812086" y="0"/>
                  <a:pt x="1471332" y="659883"/>
                  <a:pt x="1471332" y="1472733"/>
                </a:cubicBezTo>
                <a:lnTo>
                  <a:pt x="0" y="1472733"/>
                </a:lnTo>
                <a:close/>
              </a:path>
            </a:pathLst>
          </a:custGeom>
          <a:solidFill>
            <a:srgbClr val="D58D53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F9FFC277-5EF3-EC31-CEA4-07905DC075A6}"/>
              </a:ext>
            </a:extLst>
          </p:cNvPr>
          <p:cNvSpPr/>
          <p:nvPr/>
        </p:nvSpPr>
        <p:spPr>
          <a:xfrm>
            <a:off x="7514" y="7370160"/>
            <a:ext cx="1471331" cy="1472733"/>
          </a:xfrm>
          <a:custGeom>
            <a:avLst/>
            <a:gdLst>
              <a:gd name="connsiteX0" fmla="*/ 0 w 1471331"/>
              <a:gd name="connsiteY0" fmla="*/ 0 h 1472733"/>
              <a:gd name="connsiteX1" fmla="*/ 1471332 w 1471331"/>
              <a:gd name="connsiteY1" fmla="*/ 0 h 1472733"/>
              <a:gd name="connsiteX2" fmla="*/ 1471332 w 1471331"/>
              <a:gd name="connsiteY2" fmla="*/ 1472733 h 1472733"/>
              <a:gd name="connsiteX3" fmla="*/ 1471332 w 1471331"/>
              <a:gd name="connsiteY3" fmla="*/ 1472733 h 1472733"/>
              <a:gd name="connsiteX4" fmla="*/ 0 w 1471331"/>
              <a:gd name="connsiteY4" fmla="*/ 0 h 1472733"/>
              <a:gd name="connsiteX5" fmla="*/ 0 w 1471331"/>
              <a:gd name="connsiteY5" fmla="*/ 0 h 14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331" h="1472733">
                <a:moveTo>
                  <a:pt x="0" y="0"/>
                </a:moveTo>
                <a:lnTo>
                  <a:pt x="1471332" y="0"/>
                </a:lnTo>
                <a:lnTo>
                  <a:pt x="1471332" y="1472733"/>
                </a:lnTo>
                <a:lnTo>
                  <a:pt x="1471332" y="1472733"/>
                </a:lnTo>
                <a:cubicBezTo>
                  <a:pt x="659246" y="1472733"/>
                  <a:pt x="0" y="812850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DCB61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38F74FA5-F81D-C21B-5484-EA50C75AB179}"/>
              </a:ext>
            </a:extLst>
          </p:cNvPr>
          <p:cNvSpPr/>
          <p:nvPr/>
        </p:nvSpPr>
        <p:spPr>
          <a:xfrm>
            <a:off x="2950305" y="7370160"/>
            <a:ext cx="1471332" cy="1472733"/>
          </a:xfrm>
          <a:custGeom>
            <a:avLst/>
            <a:gdLst>
              <a:gd name="connsiteX0" fmla="*/ 0 w 1471332"/>
              <a:gd name="connsiteY0" fmla="*/ 1472733 h 1472733"/>
              <a:gd name="connsiteX1" fmla="*/ 0 w 1471332"/>
              <a:gd name="connsiteY1" fmla="*/ 1472733 h 1472733"/>
              <a:gd name="connsiteX2" fmla="*/ 1471332 w 1471332"/>
              <a:gd name="connsiteY2" fmla="*/ 0 h 1472733"/>
              <a:gd name="connsiteX3" fmla="*/ 1471332 w 1471332"/>
              <a:gd name="connsiteY3" fmla="*/ 1472733 h 1472733"/>
              <a:gd name="connsiteX4" fmla="*/ 0 w 1471332"/>
              <a:gd name="connsiteY4" fmla="*/ 1472733 h 14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332" h="1472733">
                <a:moveTo>
                  <a:pt x="0" y="1472733"/>
                </a:moveTo>
                <a:lnTo>
                  <a:pt x="0" y="1472733"/>
                </a:lnTo>
                <a:cubicBezTo>
                  <a:pt x="0" y="659883"/>
                  <a:pt x="659246" y="0"/>
                  <a:pt x="1471332" y="0"/>
                </a:cubicBezTo>
                <a:lnTo>
                  <a:pt x="1471332" y="1472733"/>
                </a:lnTo>
                <a:lnTo>
                  <a:pt x="0" y="1472733"/>
                </a:lnTo>
                <a:close/>
              </a:path>
            </a:pathLst>
          </a:custGeom>
          <a:solidFill>
            <a:srgbClr val="95472D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4317B3D3-7F56-0BD3-49EB-552A4EDFE960}"/>
              </a:ext>
            </a:extLst>
          </p:cNvPr>
          <p:cNvSpPr/>
          <p:nvPr/>
        </p:nvSpPr>
        <p:spPr>
          <a:xfrm>
            <a:off x="1478973" y="7370288"/>
            <a:ext cx="1471331" cy="1472605"/>
          </a:xfrm>
          <a:custGeom>
            <a:avLst/>
            <a:gdLst>
              <a:gd name="connsiteX0" fmla="*/ 735666 w 1471331"/>
              <a:gd name="connsiteY0" fmla="*/ 1472606 h 1472605"/>
              <a:gd name="connsiteX1" fmla="*/ 0 w 1471331"/>
              <a:gd name="connsiteY1" fmla="*/ 736303 h 1472605"/>
              <a:gd name="connsiteX2" fmla="*/ 0 w 1471331"/>
              <a:gd name="connsiteY2" fmla="*/ 736303 h 1472605"/>
              <a:gd name="connsiteX3" fmla="*/ 735666 w 1471331"/>
              <a:gd name="connsiteY3" fmla="*/ 0 h 1472605"/>
              <a:gd name="connsiteX4" fmla="*/ 735666 w 1471331"/>
              <a:gd name="connsiteY4" fmla="*/ 0 h 1472605"/>
              <a:gd name="connsiteX5" fmla="*/ 1471332 w 1471331"/>
              <a:gd name="connsiteY5" fmla="*/ 736303 h 1472605"/>
              <a:gd name="connsiteX6" fmla="*/ 1471332 w 1471331"/>
              <a:gd name="connsiteY6" fmla="*/ 736303 h 1472605"/>
              <a:gd name="connsiteX7" fmla="*/ 735666 w 1471331"/>
              <a:gd name="connsiteY7" fmla="*/ 1472606 h 1472605"/>
              <a:gd name="connsiteX8" fmla="*/ 735666 w 1471331"/>
              <a:gd name="connsiteY8" fmla="*/ 1472606 h 14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331" h="1472605">
                <a:moveTo>
                  <a:pt x="735666" y="1472606"/>
                </a:moveTo>
                <a:cubicBezTo>
                  <a:pt x="329368" y="1472606"/>
                  <a:pt x="0" y="1142982"/>
                  <a:pt x="0" y="736303"/>
                </a:cubicBezTo>
                <a:lnTo>
                  <a:pt x="0" y="736303"/>
                </a:lnTo>
                <a:cubicBezTo>
                  <a:pt x="0" y="329623"/>
                  <a:pt x="329368" y="0"/>
                  <a:pt x="735666" y="0"/>
                </a:cubicBezTo>
                <a:lnTo>
                  <a:pt x="735666" y="0"/>
                </a:lnTo>
                <a:cubicBezTo>
                  <a:pt x="1141964" y="0"/>
                  <a:pt x="1471332" y="329623"/>
                  <a:pt x="1471332" y="736303"/>
                </a:cubicBezTo>
                <a:lnTo>
                  <a:pt x="1471332" y="736303"/>
                </a:lnTo>
                <a:cubicBezTo>
                  <a:pt x="1471332" y="1142982"/>
                  <a:pt x="1141964" y="1472606"/>
                  <a:pt x="735666" y="1472606"/>
                </a:cubicBezTo>
                <a:lnTo>
                  <a:pt x="735666" y="1472606"/>
                </a:lnTo>
                <a:close/>
              </a:path>
            </a:pathLst>
          </a:custGeom>
          <a:solidFill>
            <a:srgbClr val="D58D53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5C9CE3E7-1B83-764C-7EFD-18B3633BF235}"/>
              </a:ext>
            </a:extLst>
          </p:cNvPr>
          <p:cNvSpPr/>
          <p:nvPr/>
        </p:nvSpPr>
        <p:spPr>
          <a:xfrm>
            <a:off x="1478973" y="4424694"/>
            <a:ext cx="1471331" cy="1472733"/>
          </a:xfrm>
          <a:custGeom>
            <a:avLst/>
            <a:gdLst>
              <a:gd name="connsiteX0" fmla="*/ 1471332 w 1471331"/>
              <a:gd name="connsiteY0" fmla="*/ 0 h 1472733"/>
              <a:gd name="connsiteX1" fmla="*/ 1471332 w 1471331"/>
              <a:gd name="connsiteY1" fmla="*/ 1472733 h 1472733"/>
              <a:gd name="connsiteX2" fmla="*/ 0 w 1471331"/>
              <a:gd name="connsiteY2" fmla="*/ 1472733 h 1472733"/>
              <a:gd name="connsiteX3" fmla="*/ 1471332 w 1471331"/>
              <a:gd name="connsiteY3" fmla="*/ 0 h 1472733"/>
              <a:gd name="connsiteX4" fmla="*/ 1471332 w 1471331"/>
              <a:gd name="connsiteY4" fmla="*/ 0 h 14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331" h="1472733">
                <a:moveTo>
                  <a:pt x="1471332" y="0"/>
                </a:moveTo>
                <a:lnTo>
                  <a:pt x="1471332" y="1472733"/>
                </a:lnTo>
                <a:lnTo>
                  <a:pt x="0" y="1472733"/>
                </a:lnTo>
                <a:cubicBezTo>
                  <a:pt x="0" y="659883"/>
                  <a:pt x="659246" y="0"/>
                  <a:pt x="1471332" y="0"/>
                </a:cubicBezTo>
                <a:lnTo>
                  <a:pt x="1471332" y="0"/>
                </a:lnTo>
                <a:close/>
              </a:path>
            </a:pathLst>
          </a:custGeom>
          <a:solidFill>
            <a:srgbClr val="FDCB61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2" name="Forma Livre: Forma 31">
            <a:extLst>
              <a:ext uri="{FF2B5EF4-FFF2-40B4-BE49-F238E27FC236}">
                <a16:creationId xmlns:a16="http://schemas.microsoft.com/office/drawing/2014/main" id="{C509B905-F4EF-ECD4-5C22-B2563AB5EE22}"/>
              </a:ext>
            </a:extLst>
          </p:cNvPr>
          <p:cNvSpPr/>
          <p:nvPr/>
        </p:nvSpPr>
        <p:spPr>
          <a:xfrm>
            <a:off x="2950305" y="4424694"/>
            <a:ext cx="1471332" cy="1472733"/>
          </a:xfrm>
          <a:custGeom>
            <a:avLst/>
            <a:gdLst>
              <a:gd name="connsiteX0" fmla="*/ 1471332 w 1471332"/>
              <a:gd name="connsiteY0" fmla="*/ 0 h 1472733"/>
              <a:gd name="connsiteX1" fmla="*/ 1471332 w 1471332"/>
              <a:gd name="connsiteY1" fmla="*/ 0 h 1472733"/>
              <a:gd name="connsiteX2" fmla="*/ 0 w 1471332"/>
              <a:gd name="connsiteY2" fmla="*/ 1472733 h 1472733"/>
              <a:gd name="connsiteX3" fmla="*/ 0 w 1471332"/>
              <a:gd name="connsiteY3" fmla="*/ 0 h 1472733"/>
              <a:gd name="connsiteX4" fmla="*/ 1471332 w 1471332"/>
              <a:gd name="connsiteY4" fmla="*/ 0 h 14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332" h="1472733">
                <a:moveTo>
                  <a:pt x="1471332" y="0"/>
                </a:moveTo>
                <a:lnTo>
                  <a:pt x="1471332" y="0"/>
                </a:lnTo>
                <a:cubicBezTo>
                  <a:pt x="1471332" y="812850"/>
                  <a:pt x="812086" y="1472733"/>
                  <a:pt x="0" y="1472733"/>
                </a:cubicBezTo>
                <a:lnTo>
                  <a:pt x="0" y="0"/>
                </a:lnTo>
                <a:lnTo>
                  <a:pt x="1471332" y="0"/>
                </a:lnTo>
                <a:close/>
              </a:path>
            </a:pathLst>
          </a:custGeom>
          <a:solidFill>
            <a:srgbClr val="D58D53"/>
          </a:soli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F326A3BB-9340-09D4-94D2-B29E30E4595E}"/>
              </a:ext>
            </a:extLst>
          </p:cNvPr>
          <p:cNvSpPr/>
          <p:nvPr/>
        </p:nvSpPr>
        <p:spPr>
          <a:xfrm>
            <a:off x="0" y="0"/>
            <a:ext cx="4423166" cy="10316646"/>
          </a:xfrm>
          <a:custGeom>
            <a:avLst/>
            <a:gdLst>
              <a:gd name="connsiteX0" fmla="*/ 0 w 4423166"/>
              <a:gd name="connsiteY0" fmla="*/ 10316646 h 10316646"/>
              <a:gd name="connsiteX1" fmla="*/ 4423166 w 4423166"/>
              <a:gd name="connsiteY1" fmla="*/ 10316646 h 10316646"/>
              <a:gd name="connsiteX2" fmla="*/ 4423166 w 4423166"/>
              <a:gd name="connsiteY2" fmla="*/ 0 h 10316646"/>
              <a:gd name="connsiteX3" fmla="*/ 0 w 4423166"/>
              <a:gd name="connsiteY3" fmla="*/ 0 h 10316646"/>
              <a:gd name="connsiteX4" fmla="*/ 0 w 4423166"/>
              <a:gd name="connsiteY4" fmla="*/ 10316646 h 10316646"/>
              <a:gd name="connsiteX5" fmla="*/ 0 w 4423166"/>
              <a:gd name="connsiteY5" fmla="*/ 10316646 h 1031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3166" h="10316646">
                <a:moveTo>
                  <a:pt x="0" y="10316646"/>
                </a:moveTo>
                <a:lnTo>
                  <a:pt x="4423166" y="10316646"/>
                </a:lnTo>
                <a:lnTo>
                  <a:pt x="4423166" y="0"/>
                </a:lnTo>
                <a:lnTo>
                  <a:pt x="0" y="0"/>
                </a:lnTo>
                <a:lnTo>
                  <a:pt x="0" y="10316646"/>
                </a:lnTo>
                <a:lnTo>
                  <a:pt x="0" y="10316646"/>
                </a:lnTo>
                <a:close/>
              </a:path>
            </a:pathLst>
          </a:custGeom>
          <a:noFill/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C3225B0D-9133-7B3C-807D-81E6276237D7}"/>
              </a:ext>
            </a:extLst>
          </p:cNvPr>
          <p:cNvSpPr/>
          <p:nvPr/>
        </p:nvSpPr>
        <p:spPr>
          <a:xfrm>
            <a:off x="0" y="0"/>
            <a:ext cx="4423166" cy="10316646"/>
          </a:xfrm>
          <a:custGeom>
            <a:avLst/>
            <a:gdLst>
              <a:gd name="connsiteX0" fmla="*/ 0 w 4423166"/>
              <a:gd name="connsiteY0" fmla="*/ 0 h 10316646"/>
              <a:gd name="connsiteX1" fmla="*/ 4423166 w 4423166"/>
              <a:gd name="connsiteY1" fmla="*/ 0 h 10316646"/>
              <a:gd name="connsiteX2" fmla="*/ 4423166 w 4423166"/>
              <a:gd name="connsiteY2" fmla="*/ 10316646 h 10316646"/>
              <a:gd name="connsiteX3" fmla="*/ 0 w 4423166"/>
              <a:gd name="connsiteY3" fmla="*/ 10316646 h 10316646"/>
              <a:gd name="connsiteX4" fmla="*/ 0 w 4423166"/>
              <a:gd name="connsiteY4" fmla="*/ 0 h 10316646"/>
              <a:gd name="connsiteX5" fmla="*/ 0 w 4423166"/>
              <a:gd name="connsiteY5" fmla="*/ 0 h 1031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3166" h="10316646">
                <a:moveTo>
                  <a:pt x="0" y="0"/>
                </a:moveTo>
                <a:lnTo>
                  <a:pt x="4423166" y="0"/>
                </a:lnTo>
                <a:lnTo>
                  <a:pt x="4423166" y="10316646"/>
                </a:lnTo>
                <a:lnTo>
                  <a:pt x="0" y="1031664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B63DED-8F6F-3A0F-2D56-65B38873ECCC}"/>
              </a:ext>
            </a:extLst>
          </p:cNvPr>
          <p:cNvSpPr/>
          <p:nvPr/>
        </p:nvSpPr>
        <p:spPr>
          <a:xfrm>
            <a:off x="-14748" y="-22763"/>
            <a:ext cx="1538748" cy="10347863"/>
          </a:xfrm>
          <a:prstGeom prst="rect">
            <a:avLst/>
          </a:prstGeom>
          <a:solidFill>
            <a:srgbClr val="D58D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0A86D46-9204-51DC-1B44-75902035DBA8}"/>
              </a:ext>
            </a:extLst>
          </p:cNvPr>
          <p:cNvSpPr/>
          <p:nvPr/>
        </p:nvSpPr>
        <p:spPr>
          <a:xfrm>
            <a:off x="12467652" y="0"/>
            <a:ext cx="5820348" cy="10287000"/>
          </a:xfrm>
          <a:prstGeom prst="rect">
            <a:avLst/>
          </a:prstGeom>
          <a:solidFill>
            <a:srgbClr val="D58D5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73">
              <a:solidFill>
                <a:srgbClr val="6FB645"/>
              </a:solidFill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D1D8BD7E-1180-E2B8-4D3D-CD5A6ABA5452}"/>
              </a:ext>
            </a:extLst>
          </p:cNvPr>
          <p:cNvSpPr txBox="1"/>
          <p:nvPr/>
        </p:nvSpPr>
        <p:spPr>
          <a:xfrm rot="16200000">
            <a:off x="-2869980" y="4736819"/>
            <a:ext cx="7183815" cy="813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00"/>
              </a:lnSpc>
              <a:spcBef>
                <a:spcPct val="0"/>
              </a:spcBef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MATÉRIA DO MÊS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1ECC4DF3-1272-5F64-79A5-084427889329}"/>
              </a:ext>
            </a:extLst>
          </p:cNvPr>
          <p:cNvSpPr/>
          <p:nvPr/>
        </p:nvSpPr>
        <p:spPr>
          <a:xfrm rot="5400000">
            <a:off x="16180039" y="-40101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B354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24900070-6A4F-1426-FD62-D262BCCBDF6A}"/>
              </a:ext>
            </a:extLst>
          </p:cNvPr>
          <p:cNvSpPr/>
          <p:nvPr/>
        </p:nvSpPr>
        <p:spPr>
          <a:xfrm>
            <a:off x="12463577" y="0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6AA72BA9-6166-267C-ED76-C7352FA3E775}"/>
              </a:ext>
            </a:extLst>
          </p:cNvPr>
          <p:cNvSpPr/>
          <p:nvPr/>
        </p:nvSpPr>
        <p:spPr>
          <a:xfrm>
            <a:off x="6209148" y="9530900"/>
            <a:ext cx="779924" cy="775918"/>
          </a:xfrm>
          <a:custGeom>
            <a:avLst/>
            <a:gdLst>
              <a:gd name="connsiteX0" fmla="*/ 0 w 779924"/>
              <a:gd name="connsiteY0" fmla="*/ 775918 h 775918"/>
              <a:gd name="connsiteX1" fmla="*/ 0 w 779924"/>
              <a:gd name="connsiteY1" fmla="*/ 775918 h 775918"/>
              <a:gd name="connsiteX2" fmla="*/ 779924 w 779924"/>
              <a:gd name="connsiteY2" fmla="*/ 0 h 775918"/>
              <a:gd name="connsiteX3" fmla="*/ 779924 w 779924"/>
              <a:gd name="connsiteY3" fmla="*/ 775918 h 775918"/>
              <a:gd name="connsiteX4" fmla="*/ 0 w 779924"/>
              <a:gd name="connsiteY4" fmla="*/ 775918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775918"/>
                </a:moveTo>
                <a:lnTo>
                  <a:pt x="0" y="775918"/>
                </a:lnTo>
                <a:cubicBezTo>
                  <a:pt x="0" y="347723"/>
                  <a:pt x="349403" y="0"/>
                  <a:pt x="779924" y="0"/>
                </a:cubicBezTo>
                <a:lnTo>
                  <a:pt x="779924" y="775918"/>
                </a:lnTo>
                <a:lnTo>
                  <a:pt x="0" y="775918"/>
                </a:lnTo>
                <a:close/>
              </a:path>
            </a:pathLst>
          </a:custGeom>
          <a:solidFill>
            <a:srgbClr val="B3543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AD1127ED-0B3F-E93C-2C9B-B6DCBE87B045}"/>
              </a:ext>
            </a:extLst>
          </p:cNvPr>
          <p:cNvSpPr/>
          <p:nvPr/>
        </p:nvSpPr>
        <p:spPr>
          <a:xfrm>
            <a:off x="-29855" y="9530900"/>
            <a:ext cx="779794" cy="775918"/>
          </a:xfrm>
          <a:custGeom>
            <a:avLst/>
            <a:gdLst>
              <a:gd name="connsiteX0" fmla="*/ 389833 w 779794"/>
              <a:gd name="connsiteY0" fmla="*/ 775918 h 775918"/>
              <a:gd name="connsiteX1" fmla="*/ 389833 w 779794"/>
              <a:gd name="connsiteY1" fmla="*/ 775918 h 775918"/>
              <a:gd name="connsiteX2" fmla="*/ 779795 w 779794"/>
              <a:gd name="connsiteY2" fmla="*/ 387895 h 775918"/>
              <a:gd name="connsiteX3" fmla="*/ 779795 w 779794"/>
              <a:gd name="connsiteY3" fmla="*/ 387895 h 775918"/>
              <a:gd name="connsiteX4" fmla="*/ 389833 w 779794"/>
              <a:gd name="connsiteY4" fmla="*/ 0 h 775918"/>
              <a:gd name="connsiteX5" fmla="*/ 389833 w 779794"/>
              <a:gd name="connsiteY5" fmla="*/ 0 h 775918"/>
              <a:gd name="connsiteX6" fmla="*/ 0 w 779794"/>
              <a:gd name="connsiteY6" fmla="*/ 387895 h 775918"/>
              <a:gd name="connsiteX7" fmla="*/ 0 w 779794"/>
              <a:gd name="connsiteY7" fmla="*/ 387895 h 775918"/>
              <a:gd name="connsiteX8" fmla="*/ 389833 w 779794"/>
              <a:gd name="connsiteY8" fmla="*/ 775918 h 775918"/>
              <a:gd name="connsiteX9" fmla="*/ 389833 w 779794"/>
              <a:gd name="connsiteY9" fmla="*/ 775918 h 775918"/>
              <a:gd name="connsiteX10" fmla="*/ 194916 w 779794"/>
              <a:gd name="connsiteY10" fmla="*/ 387895 h 775918"/>
              <a:gd name="connsiteX11" fmla="*/ 389833 w 779794"/>
              <a:gd name="connsiteY11" fmla="*/ 193883 h 775918"/>
              <a:gd name="connsiteX12" fmla="*/ 389833 w 779794"/>
              <a:gd name="connsiteY12" fmla="*/ 193883 h 775918"/>
              <a:gd name="connsiteX13" fmla="*/ 584749 w 779794"/>
              <a:gd name="connsiteY13" fmla="*/ 387895 h 775918"/>
              <a:gd name="connsiteX14" fmla="*/ 584749 w 779794"/>
              <a:gd name="connsiteY14" fmla="*/ 387895 h 775918"/>
              <a:gd name="connsiteX15" fmla="*/ 389833 w 779794"/>
              <a:gd name="connsiteY15" fmla="*/ 581906 h 775918"/>
              <a:gd name="connsiteX16" fmla="*/ 389833 w 779794"/>
              <a:gd name="connsiteY16" fmla="*/ 581906 h 775918"/>
              <a:gd name="connsiteX17" fmla="*/ 194916 w 779794"/>
              <a:gd name="connsiteY17" fmla="*/ 387895 h 775918"/>
              <a:gd name="connsiteX18" fmla="*/ 194916 w 779794"/>
              <a:gd name="connsiteY18" fmla="*/ 387895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9794" h="775918">
                <a:moveTo>
                  <a:pt x="389833" y="775918"/>
                </a:moveTo>
                <a:lnTo>
                  <a:pt x="389833" y="775918"/>
                </a:lnTo>
                <a:cubicBezTo>
                  <a:pt x="605158" y="775918"/>
                  <a:pt x="779795" y="602186"/>
                  <a:pt x="779795" y="387895"/>
                </a:cubicBezTo>
                <a:lnTo>
                  <a:pt x="779795" y="387895"/>
                </a:lnTo>
                <a:cubicBezTo>
                  <a:pt x="779795" y="173732"/>
                  <a:pt x="605287" y="0"/>
                  <a:pt x="389833" y="0"/>
                </a:cubicBezTo>
                <a:lnTo>
                  <a:pt x="389833" y="0"/>
                </a:lnTo>
                <a:cubicBezTo>
                  <a:pt x="174508" y="0"/>
                  <a:pt x="0" y="173732"/>
                  <a:pt x="0" y="387895"/>
                </a:cubicBezTo>
                <a:lnTo>
                  <a:pt x="0" y="387895"/>
                </a:lnTo>
                <a:cubicBezTo>
                  <a:pt x="0" y="602186"/>
                  <a:pt x="174508" y="775918"/>
                  <a:pt x="389833" y="775918"/>
                </a:cubicBezTo>
                <a:lnTo>
                  <a:pt x="389833" y="775918"/>
                </a:lnTo>
                <a:close/>
                <a:moveTo>
                  <a:pt x="194916" y="387895"/>
                </a:moveTo>
                <a:cubicBezTo>
                  <a:pt x="194916" y="280813"/>
                  <a:pt x="282235" y="193883"/>
                  <a:pt x="389833" y="193883"/>
                </a:cubicBezTo>
                <a:lnTo>
                  <a:pt x="389833" y="193883"/>
                </a:lnTo>
                <a:cubicBezTo>
                  <a:pt x="497560" y="193883"/>
                  <a:pt x="584749" y="280684"/>
                  <a:pt x="584749" y="387895"/>
                </a:cubicBezTo>
                <a:lnTo>
                  <a:pt x="584749" y="387895"/>
                </a:lnTo>
                <a:cubicBezTo>
                  <a:pt x="584749" y="494976"/>
                  <a:pt x="497431" y="581906"/>
                  <a:pt x="389833" y="581906"/>
                </a:cubicBezTo>
                <a:lnTo>
                  <a:pt x="389833" y="581906"/>
                </a:lnTo>
                <a:cubicBezTo>
                  <a:pt x="282106" y="581906"/>
                  <a:pt x="194916" y="495105"/>
                  <a:pt x="194916" y="387895"/>
                </a:cubicBezTo>
                <a:lnTo>
                  <a:pt x="194916" y="387895"/>
                </a:lnTo>
                <a:close/>
              </a:path>
            </a:pathLst>
          </a:custGeom>
          <a:solidFill>
            <a:srgbClr val="B3543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CE978EF7-D8A2-F2A2-1A2B-C941C5F0CEFF}"/>
              </a:ext>
            </a:extLst>
          </p:cNvPr>
          <p:cNvSpPr/>
          <p:nvPr/>
        </p:nvSpPr>
        <p:spPr>
          <a:xfrm>
            <a:off x="9328715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0 w 779924"/>
              <a:gd name="connsiteY3" fmla="*/ 0 h 775918"/>
              <a:gd name="connsiteX4" fmla="*/ 0 w 779924"/>
              <a:gd name="connsiteY4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DCB61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145D2B6C-3339-E72B-D1BB-F21FB6FBD406}"/>
              </a:ext>
            </a:extLst>
          </p:cNvPr>
          <p:cNvSpPr/>
          <p:nvPr/>
        </p:nvSpPr>
        <p:spPr>
          <a:xfrm>
            <a:off x="5429353" y="9530900"/>
            <a:ext cx="779923" cy="775918"/>
          </a:xfrm>
          <a:custGeom>
            <a:avLst/>
            <a:gdLst>
              <a:gd name="connsiteX0" fmla="*/ 0 w 779923"/>
              <a:gd name="connsiteY0" fmla="*/ 0 h 775918"/>
              <a:gd name="connsiteX1" fmla="*/ 0 w 779923"/>
              <a:gd name="connsiteY1" fmla="*/ 0 h 775918"/>
              <a:gd name="connsiteX2" fmla="*/ 779924 w 779923"/>
              <a:gd name="connsiteY2" fmla="*/ 775918 h 775918"/>
              <a:gd name="connsiteX3" fmla="*/ 0 w 779923"/>
              <a:gd name="connsiteY3" fmla="*/ 775918 h 775918"/>
              <a:gd name="connsiteX4" fmla="*/ 0 w 779923"/>
              <a:gd name="connsiteY4" fmla="*/ 0 h 775918"/>
              <a:gd name="connsiteX5" fmla="*/ 0 w 779923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3" h="775918">
                <a:moveTo>
                  <a:pt x="0" y="0"/>
                </a:moveTo>
                <a:lnTo>
                  <a:pt x="0" y="0"/>
                </a:lnTo>
                <a:cubicBezTo>
                  <a:pt x="430392" y="0"/>
                  <a:pt x="779924" y="347723"/>
                  <a:pt x="779924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8D53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C8D98207-5204-C4E2-8F6B-42B4B2D432C7}"/>
              </a:ext>
            </a:extLst>
          </p:cNvPr>
          <p:cNvSpPr/>
          <p:nvPr/>
        </p:nvSpPr>
        <p:spPr>
          <a:xfrm>
            <a:off x="3869505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0 w 779924"/>
              <a:gd name="connsiteY2" fmla="*/ 775918 h 775918"/>
              <a:gd name="connsiteX3" fmla="*/ 0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B3543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9DF60669-BA27-BA37-7441-1D94887E5609}"/>
              </a:ext>
            </a:extLst>
          </p:cNvPr>
          <p:cNvSpPr/>
          <p:nvPr/>
        </p:nvSpPr>
        <p:spPr>
          <a:xfrm>
            <a:off x="3089581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779924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DCB61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69025C1E-976D-B74F-FDDF-C6BA477DF6C2}"/>
              </a:ext>
            </a:extLst>
          </p:cNvPr>
          <p:cNvSpPr/>
          <p:nvPr/>
        </p:nvSpPr>
        <p:spPr>
          <a:xfrm>
            <a:off x="4649429" y="9530900"/>
            <a:ext cx="779924" cy="775918"/>
          </a:xfrm>
          <a:custGeom>
            <a:avLst/>
            <a:gdLst>
              <a:gd name="connsiteX0" fmla="*/ 0 w 779924"/>
              <a:gd name="connsiteY0" fmla="*/ 775918 h 775918"/>
              <a:gd name="connsiteX1" fmla="*/ 0 w 779924"/>
              <a:gd name="connsiteY1" fmla="*/ 0 h 775918"/>
              <a:gd name="connsiteX2" fmla="*/ 779924 w 779924"/>
              <a:gd name="connsiteY2" fmla="*/ 0 h 775918"/>
              <a:gd name="connsiteX3" fmla="*/ 0 w 779924"/>
              <a:gd name="connsiteY3" fmla="*/ 775918 h 775918"/>
              <a:gd name="connsiteX4" fmla="*/ 0 w 779924"/>
              <a:gd name="connsiteY4" fmla="*/ 775918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775918"/>
                </a:moveTo>
                <a:lnTo>
                  <a:pt x="0" y="0"/>
                </a:ln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close/>
              </a:path>
            </a:pathLst>
          </a:custGeom>
          <a:solidFill>
            <a:srgbClr val="FDCB61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D5B5BEA9-AF4D-A127-84B4-97000CAC3A0B}"/>
              </a:ext>
            </a:extLst>
          </p:cNvPr>
          <p:cNvSpPr/>
          <p:nvPr/>
        </p:nvSpPr>
        <p:spPr>
          <a:xfrm>
            <a:off x="10108639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0 w 779924"/>
              <a:gd name="connsiteY2" fmla="*/ 775918 h 775918"/>
              <a:gd name="connsiteX3" fmla="*/ 0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8D53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8669DE2F-283B-4416-CC4A-C7026EABF7A5}"/>
              </a:ext>
            </a:extLst>
          </p:cNvPr>
          <p:cNvSpPr/>
          <p:nvPr/>
        </p:nvSpPr>
        <p:spPr>
          <a:xfrm>
            <a:off x="10888434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779924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3543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B52FEED3-6043-A92F-A972-681A92FC5D16}"/>
              </a:ext>
            </a:extLst>
          </p:cNvPr>
          <p:cNvSpPr/>
          <p:nvPr/>
        </p:nvSpPr>
        <p:spPr>
          <a:xfrm>
            <a:off x="11668358" y="9511626"/>
            <a:ext cx="799294" cy="795321"/>
          </a:xfrm>
          <a:custGeom>
            <a:avLst/>
            <a:gdLst>
              <a:gd name="connsiteX0" fmla="*/ 389962 w 779924"/>
              <a:gd name="connsiteY0" fmla="*/ 0 h 776047"/>
              <a:gd name="connsiteX1" fmla="*/ 779924 w 779924"/>
              <a:gd name="connsiteY1" fmla="*/ 388024 h 776047"/>
              <a:gd name="connsiteX2" fmla="*/ 779924 w 779924"/>
              <a:gd name="connsiteY2" fmla="*/ 388024 h 776047"/>
              <a:gd name="connsiteX3" fmla="*/ 389962 w 779924"/>
              <a:gd name="connsiteY3" fmla="*/ 776047 h 776047"/>
              <a:gd name="connsiteX4" fmla="*/ 389962 w 779924"/>
              <a:gd name="connsiteY4" fmla="*/ 776047 h 776047"/>
              <a:gd name="connsiteX5" fmla="*/ 0 w 779924"/>
              <a:gd name="connsiteY5" fmla="*/ 388024 h 776047"/>
              <a:gd name="connsiteX6" fmla="*/ 0 w 779924"/>
              <a:gd name="connsiteY6" fmla="*/ 388024 h 776047"/>
              <a:gd name="connsiteX7" fmla="*/ 389962 w 779924"/>
              <a:gd name="connsiteY7" fmla="*/ 0 h 776047"/>
              <a:gd name="connsiteX8" fmla="*/ 389962 w 779924"/>
              <a:gd name="connsiteY8" fmla="*/ 0 h 7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9924" h="776047">
                <a:moveTo>
                  <a:pt x="389962" y="0"/>
                </a:moveTo>
                <a:cubicBezTo>
                  <a:pt x="605287" y="0"/>
                  <a:pt x="779924" y="173732"/>
                  <a:pt x="779924" y="388024"/>
                </a:cubicBezTo>
                <a:lnTo>
                  <a:pt x="779924" y="388024"/>
                </a:lnTo>
                <a:cubicBezTo>
                  <a:pt x="779924" y="602315"/>
                  <a:pt x="605287" y="776047"/>
                  <a:pt x="389962" y="776047"/>
                </a:cubicBezTo>
                <a:lnTo>
                  <a:pt x="389962" y="776047"/>
                </a:lnTo>
                <a:cubicBezTo>
                  <a:pt x="174636" y="776047"/>
                  <a:pt x="0" y="602315"/>
                  <a:pt x="0" y="388024"/>
                </a:cubicBezTo>
                <a:lnTo>
                  <a:pt x="0" y="388024"/>
                </a:lnTo>
                <a:cubicBezTo>
                  <a:pt x="0" y="173732"/>
                  <a:pt x="174636" y="0"/>
                  <a:pt x="389962" y="0"/>
                </a:cubicBezTo>
                <a:lnTo>
                  <a:pt x="389962" y="0"/>
                </a:lnTo>
                <a:close/>
              </a:path>
            </a:pathLst>
          </a:custGeom>
          <a:solidFill>
            <a:srgbClr val="D58D53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E7DCA323-A6ED-FD87-EAD0-9ECCD47FDB86}"/>
              </a:ext>
            </a:extLst>
          </p:cNvPr>
          <p:cNvSpPr/>
          <p:nvPr/>
        </p:nvSpPr>
        <p:spPr>
          <a:xfrm>
            <a:off x="1529862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0 w 779924"/>
              <a:gd name="connsiteY1" fmla="*/ 0 h 775918"/>
              <a:gd name="connsiteX2" fmla="*/ 779924 w 779924"/>
              <a:gd name="connsiteY2" fmla="*/ 775918 h 775918"/>
              <a:gd name="connsiteX3" fmla="*/ 0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0" y="0"/>
                </a:lnTo>
                <a:cubicBezTo>
                  <a:pt x="430392" y="0"/>
                  <a:pt x="779924" y="347723"/>
                  <a:pt x="779924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B35435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02E00722-66B2-45AC-4730-9026CFC13467}"/>
              </a:ext>
            </a:extLst>
          </p:cNvPr>
          <p:cNvSpPr/>
          <p:nvPr/>
        </p:nvSpPr>
        <p:spPr>
          <a:xfrm>
            <a:off x="2309786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0 w 779924"/>
              <a:gd name="connsiteY2" fmla="*/ 775918 h 775918"/>
              <a:gd name="connsiteX3" fmla="*/ 0 w 779924"/>
              <a:gd name="connsiteY3" fmla="*/ 775918 h 775918"/>
              <a:gd name="connsiteX4" fmla="*/ 0 w 779924"/>
              <a:gd name="connsiteY4" fmla="*/ 0 h 775918"/>
              <a:gd name="connsiteX5" fmla="*/ 0 w 779924"/>
              <a:gd name="connsiteY5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8D53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396B2ED0-ACBD-7598-AD46-92EF1E224696}"/>
              </a:ext>
            </a:extLst>
          </p:cNvPr>
          <p:cNvSpPr/>
          <p:nvPr/>
        </p:nvSpPr>
        <p:spPr>
          <a:xfrm>
            <a:off x="749938" y="9530900"/>
            <a:ext cx="779923" cy="775918"/>
          </a:xfrm>
          <a:custGeom>
            <a:avLst/>
            <a:gdLst>
              <a:gd name="connsiteX0" fmla="*/ 779924 w 779923"/>
              <a:gd name="connsiteY0" fmla="*/ 0 h 775918"/>
              <a:gd name="connsiteX1" fmla="*/ 779924 w 779923"/>
              <a:gd name="connsiteY1" fmla="*/ 775918 h 775918"/>
              <a:gd name="connsiteX2" fmla="*/ 0 w 779923"/>
              <a:gd name="connsiteY2" fmla="*/ 775918 h 775918"/>
              <a:gd name="connsiteX3" fmla="*/ 779924 w 779923"/>
              <a:gd name="connsiteY3" fmla="*/ 0 h 775918"/>
              <a:gd name="connsiteX4" fmla="*/ 779924 w 779923"/>
              <a:gd name="connsiteY4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3" h="775918">
                <a:moveTo>
                  <a:pt x="779924" y="0"/>
                </a:moveTo>
                <a:lnTo>
                  <a:pt x="779924" y="775918"/>
                </a:lnTo>
                <a:lnTo>
                  <a:pt x="0" y="775918"/>
                </a:lnTo>
                <a:cubicBezTo>
                  <a:pt x="0" y="347723"/>
                  <a:pt x="349532" y="0"/>
                  <a:pt x="779924" y="0"/>
                </a:cubicBezTo>
                <a:lnTo>
                  <a:pt x="779924" y="0"/>
                </a:lnTo>
                <a:close/>
              </a:path>
            </a:pathLst>
          </a:custGeom>
          <a:solidFill>
            <a:srgbClr val="FDCB61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00701364-CB6D-7E3E-F2AB-512DF6F42B05}"/>
              </a:ext>
            </a:extLst>
          </p:cNvPr>
          <p:cNvSpPr/>
          <p:nvPr/>
        </p:nvSpPr>
        <p:spPr>
          <a:xfrm>
            <a:off x="7768867" y="9530771"/>
            <a:ext cx="779924" cy="776047"/>
          </a:xfrm>
          <a:custGeom>
            <a:avLst/>
            <a:gdLst>
              <a:gd name="connsiteX0" fmla="*/ 389962 w 779924"/>
              <a:gd name="connsiteY0" fmla="*/ 776047 h 776047"/>
              <a:gd name="connsiteX1" fmla="*/ 389962 w 779924"/>
              <a:gd name="connsiteY1" fmla="*/ 776047 h 776047"/>
              <a:gd name="connsiteX2" fmla="*/ 779924 w 779924"/>
              <a:gd name="connsiteY2" fmla="*/ 388024 h 776047"/>
              <a:gd name="connsiteX3" fmla="*/ 779924 w 779924"/>
              <a:gd name="connsiteY3" fmla="*/ 388024 h 776047"/>
              <a:gd name="connsiteX4" fmla="*/ 389962 w 779924"/>
              <a:gd name="connsiteY4" fmla="*/ 0 h 776047"/>
              <a:gd name="connsiteX5" fmla="*/ 389962 w 779924"/>
              <a:gd name="connsiteY5" fmla="*/ 0 h 776047"/>
              <a:gd name="connsiteX6" fmla="*/ 0 w 779924"/>
              <a:gd name="connsiteY6" fmla="*/ 388024 h 776047"/>
              <a:gd name="connsiteX7" fmla="*/ 0 w 779924"/>
              <a:gd name="connsiteY7" fmla="*/ 388024 h 776047"/>
              <a:gd name="connsiteX8" fmla="*/ 389962 w 779924"/>
              <a:gd name="connsiteY8" fmla="*/ 776047 h 776047"/>
              <a:gd name="connsiteX9" fmla="*/ 389962 w 779924"/>
              <a:gd name="connsiteY9" fmla="*/ 776047 h 776047"/>
              <a:gd name="connsiteX10" fmla="*/ 195045 w 779924"/>
              <a:gd name="connsiteY10" fmla="*/ 388024 h 776047"/>
              <a:gd name="connsiteX11" fmla="*/ 389962 w 779924"/>
              <a:gd name="connsiteY11" fmla="*/ 194012 h 776047"/>
              <a:gd name="connsiteX12" fmla="*/ 389962 w 779924"/>
              <a:gd name="connsiteY12" fmla="*/ 194012 h 776047"/>
              <a:gd name="connsiteX13" fmla="*/ 584878 w 779924"/>
              <a:gd name="connsiteY13" fmla="*/ 388024 h 776047"/>
              <a:gd name="connsiteX14" fmla="*/ 584878 w 779924"/>
              <a:gd name="connsiteY14" fmla="*/ 388024 h 776047"/>
              <a:gd name="connsiteX15" fmla="*/ 389962 w 779924"/>
              <a:gd name="connsiteY15" fmla="*/ 582036 h 776047"/>
              <a:gd name="connsiteX16" fmla="*/ 389962 w 779924"/>
              <a:gd name="connsiteY16" fmla="*/ 582036 h 776047"/>
              <a:gd name="connsiteX17" fmla="*/ 195045 w 779924"/>
              <a:gd name="connsiteY17" fmla="*/ 388024 h 776047"/>
              <a:gd name="connsiteX18" fmla="*/ 195045 w 779924"/>
              <a:gd name="connsiteY18" fmla="*/ 388024 h 7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79924" h="776047">
                <a:moveTo>
                  <a:pt x="389962" y="776047"/>
                </a:moveTo>
                <a:lnTo>
                  <a:pt x="389962" y="776047"/>
                </a:lnTo>
                <a:cubicBezTo>
                  <a:pt x="605287" y="776047"/>
                  <a:pt x="779924" y="602315"/>
                  <a:pt x="779924" y="388024"/>
                </a:cubicBezTo>
                <a:lnTo>
                  <a:pt x="779924" y="388024"/>
                </a:lnTo>
                <a:cubicBezTo>
                  <a:pt x="779924" y="173732"/>
                  <a:pt x="605287" y="0"/>
                  <a:pt x="389962" y="0"/>
                </a:cubicBezTo>
                <a:lnTo>
                  <a:pt x="389962" y="0"/>
                </a:lnTo>
                <a:cubicBezTo>
                  <a:pt x="174637" y="0"/>
                  <a:pt x="0" y="173732"/>
                  <a:pt x="0" y="388024"/>
                </a:cubicBezTo>
                <a:lnTo>
                  <a:pt x="0" y="388024"/>
                </a:lnTo>
                <a:cubicBezTo>
                  <a:pt x="0" y="602315"/>
                  <a:pt x="174637" y="776047"/>
                  <a:pt x="389962" y="776047"/>
                </a:cubicBezTo>
                <a:lnTo>
                  <a:pt x="389962" y="776047"/>
                </a:lnTo>
                <a:close/>
                <a:moveTo>
                  <a:pt x="195045" y="388024"/>
                </a:moveTo>
                <a:cubicBezTo>
                  <a:pt x="195045" y="280943"/>
                  <a:pt x="282364" y="194012"/>
                  <a:pt x="389962" y="194012"/>
                </a:cubicBezTo>
                <a:lnTo>
                  <a:pt x="389962" y="194012"/>
                </a:lnTo>
                <a:cubicBezTo>
                  <a:pt x="497689" y="194012"/>
                  <a:pt x="584878" y="280813"/>
                  <a:pt x="584878" y="388024"/>
                </a:cubicBezTo>
                <a:lnTo>
                  <a:pt x="584878" y="388024"/>
                </a:lnTo>
                <a:cubicBezTo>
                  <a:pt x="584878" y="495105"/>
                  <a:pt x="497560" y="582036"/>
                  <a:pt x="389962" y="582036"/>
                </a:cubicBezTo>
                <a:lnTo>
                  <a:pt x="389962" y="582036"/>
                </a:lnTo>
                <a:cubicBezTo>
                  <a:pt x="282235" y="582036"/>
                  <a:pt x="195045" y="495234"/>
                  <a:pt x="195045" y="388024"/>
                </a:cubicBezTo>
                <a:lnTo>
                  <a:pt x="195045" y="388024"/>
                </a:lnTo>
                <a:close/>
              </a:path>
            </a:pathLst>
          </a:custGeom>
          <a:solidFill>
            <a:srgbClr val="FDCB61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0AAB924A-D05D-F035-8570-C3D9EF254FA9}"/>
              </a:ext>
            </a:extLst>
          </p:cNvPr>
          <p:cNvSpPr/>
          <p:nvPr/>
        </p:nvSpPr>
        <p:spPr>
          <a:xfrm>
            <a:off x="6989072" y="9530900"/>
            <a:ext cx="779924" cy="775918"/>
          </a:xfrm>
          <a:custGeom>
            <a:avLst/>
            <a:gdLst>
              <a:gd name="connsiteX0" fmla="*/ 0 w 779924"/>
              <a:gd name="connsiteY0" fmla="*/ 775918 h 775918"/>
              <a:gd name="connsiteX1" fmla="*/ 0 w 779924"/>
              <a:gd name="connsiteY1" fmla="*/ 775918 h 775918"/>
              <a:gd name="connsiteX2" fmla="*/ 0 w 779924"/>
              <a:gd name="connsiteY2" fmla="*/ 0 h 775918"/>
              <a:gd name="connsiteX3" fmla="*/ 779924 w 779924"/>
              <a:gd name="connsiteY3" fmla="*/ 0 h 775918"/>
              <a:gd name="connsiteX4" fmla="*/ 0 w 779924"/>
              <a:gd name="connsiteY4" fmla="*/ 775918 h 775918"/>
              <a:gd name="connsiteX5" fmla="*/ 0 w 779924"/>
              <a:gd name="connsiteY5" fmla="*/ 775918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924" h="775918">
                <a:moveTo>
                  <a:pt x="0" y="775918"/>
                </a:moveTo>
                <a:lnTo>
                  <a:pt x="0" y="775918"/>
                </a:lnTo>
                <a:lnTo>
                  <a:pt x="0" y="0"/>
                </a:lnTo>
                <a:lnTo>
                  <a:pt x="779924" y="0"/>
                </a:lnTo>
                <a:cubicBezTo>
                  <a:pt x="779924" y="428195"/>
                  <a:pt x="430521" y="775918"/>
                  <a:pt x="0" y="775918"/>
                </a:cubicBezTo>
                <a:lnTo>
                  <a:pt x="0" y="775918"/>
                </a:lnTo>
                <a:close/>
              </a:path>
            </a:pathLst>
          </a:custGeom>
          <a:solidFill>
            <a:srgbClr val="D58D53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D034BC3C-6B5A-36C4-B9F2-EFE6FCB0E8B4}"/>
              </a:ext>
            </a:extLst>
          </p:cNvPr>
          <p:cNvSpPr/>
          <p:nvPr/>
        </p:nvSpPr>
        <p:spPr>
          <a:xfrm>
            <a:off x="8548791" y="9530900"/>
            <a:ext cx="779924" cy="775918"/>
          </a:xfrm>
          <a:custGeom>
            <a:avLst/>
            <a:gdLst>
              <a:gd name="connsiteX0" fmla="*/ 0 w 779924"/>
              <a:gd name="connsiteY0" fmla="*/ 0 h 775918"/>
              <a:gd name="connsiteX1" fmla="*/ 779924 w 779924"/>
              <a:gd name="connsiteY1" fmla="*/ 0 h 775918"/>
              <a:gd name="connsiteX2" fmla="*/ 779924 w 779924"/>
              <a:gd name="connsiteY2" fmla="*/ 775918 h 775918"/>
              <a:gd name="connsiteX3" fmla="*/ 0 w 779924"/>
              <a:gd name="connsiteY3" fmla="*/ 0 h 775918"/>
              <a:gd name="connsiteX4" fmla="*/ 0 w 779924"/>
              <a:gd name="connsiteY4" fmla="*/ 0 h 77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924" h="775918">
                <a:moveTo>
                  <a:pt x="0" y="0"/>
                </a:moveTo>
                <a:lnTo>
                  <a:pt x="779924" y="0"/>
                </a:lnTo>
                <a:lnTo>
                  <a:pt x="779924" y="775918"/>
                </a:lnTo>
                <a:cubicBezTo>
                  <a:pt x="349532" y="775918"/>
                  <a:pt x="0" y="428195"/>
                  <a:pt x="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58D53"/>
          </a:solidFill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971A0274-EEF1-A09A-9DFD-0644921FBFB7}"/>
              </a:ext>
            </a:extLst>
          </p:cNvPr>
          <p:cNvSpPr/>
          <p:nvPr/>
        </p:nvSpPr>
        <p:spPr>
          <a:xfrm>
            <a:off x="-57151" y="9551221"/>
            <a:ext cx="12482400" cy="781214"/>
          </a:xfrm>
          <a:custGeom>
            <a:avLst/>
            <a:gdLst>
              <a:gd name="connsiteX0" fmla="*/ 0 w 12482400"/>
              <a:gd name="connsiteY0" fmla="*/ 0 h 781214"/>
              <a:gd name="connsiteX1" fmla="*/ 0 w 12482400"/>
              <a:gd name="connsiteY1" fmla="*/ 781214 h 781214"/>
              <a:gd name="connsiteX2" fmla="*/ 12482401 w 12482400"/>
              <a:gd name="connsiteY2" fmla="*/ 781214 h 781214"/>
              <a:gd name="connsiteX3" fmla="*/ 12482401 w 12482400"/>
              <a:gd name="connsiteY3" fmla="*/ 0 h 781214"/>
              <a:gd name="connsiteX4" fmla="*/ 0 w 12482400"/>
              <a:gd name="connsiteY4" fmla="*/ 0 h 781214"/>
              <a:gd name="connsiteX5" fmla="*/ 0 w 12482400"/>
              <a:gd name="connsiteY5" fmla="*/ 0 h 78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2400" h="781214">
                <a:moveTo>
                  <a:pt x="0" y="0"/>
                </a:moveTo>
                <a:lnTo>
                  <a:pt x="0" y="781214"/>
                </a:lnTo>
                <a:lnTo>
                  <a:pt x="12482401" y="781214"/>
                </a:lnTo>
                <a:lnTo>
                  <a:pt x="12482401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12917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24F581AD-0DFF-5045-B253-512327102726}"/>
              </a:ext>
            </a:extLst>
          </p:cNvPr>
          <p:cNvSpPr txBox="1"/>
          <p:nvPr/>
        </p:nvSpPr>
        <p:spPr>
          <a:xfrm>
            <a:off x="2582836" y="1022548"/>
            <a:ext cx="8770964" cy="7668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00"/>
              </a:lnSpc>
              <a:spcBef>
                <a:spcPct val="0"/>
              </a:spcBef>
            </a:pPr>
            <a:r>
              <a:rPr lang="pt-BR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No budismo, o termo "desejos mundanos" refere-se tanto aos apegos (aquilo que desejamos obter ou manter) quanto aos sofrimentos. Pode ser uma casa, um carro, um emprego; pode ser também saúde, bons relacionamentos, reconhecimento profissional ou estabilidade  financeira, entre muitos outros exemplos. 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endParaRPr lang="pt-BR" sz="4600" b="1" dirty="0">
              <a:solidFill>
                <a:srgbClr val="545454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pt-BR" sz="4000" b="1" dirty="0">
                <a:solidFill>
                  <a:srgbClr val="B35435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Da mesma forma, ansiar a resolução de um problema, </a:t>
            </a:r>
            <a:br>
              <a:rPr lang="pt-BR" sz="4000" b="1" dirty="0">
                <a:solidFill>
                  <a:srgbClr val="B35435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</a:br>
            <a:r>
              <a:rPr lang="pt-BR" sz="4000" b="1" dirty="0">
                <a:solidFill>
                  <a:srgbClr val="B35435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a superação de um desafio ou a cura de uma doença — ou seja, ansiar a libertação dos sofrimentos — também é desejo mundano.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BD8E1BD-69E4-3659-FC83-5F3D3E325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0" y="3121411"/>
            <a:ext cx="6744919" cy="42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4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4B4CBD0E-2727-8296-3D9D-9CA5664BCC82}"/>
              </a:ext>
            </a:extLst>
          </p:cNvPr>
          <p:cNvSpPr txBox="1"/>
          <p:nvPr/>
        </p:nvSpPr>
        <p:spPr>
          <a:xfrm>
            <a:off x="2529571" y="1604069"/>
            <a:ext cx="6614429" cy="7078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00"/>
              </a:lnSpc>
              <a:spcBef>
                <a:spcPct val="0"/>
              </a:spcBef>
            </a:pPr>
            <a:r>
              <a:rPr lang="pt-BR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Segundo os ensinamentos </a:t>
            </a:r>
            <a:r>
              <a:rPr lang="pt-BR" sz="28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pré</a:t>
            </a:r>
            <a:r>
              <a:rPr lang="pt-BR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-Sutra do Lótus, ter desejos mundanos e atingir a iluminação são caminhos incompatíveis. Para atingir o estado de buda, seria necessário erradicar todos os desejos, </a:t>
            </a:r>
            <a:br>
              <a:rPr lang="pt-BR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</a:br>
            <a:r>
              <a:rPr lang="pt-BR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 um dos meios para isso seria se afastar da sociedade e viver um modo de vida monástico e sem apegos. 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endParaRPr lang="pt-BR" sz="4600" b="1" dirty="0">
              <a:solidFill>
                <a:srgbClr val="545454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pt-BR" sz="4000" b="1" dirty="0">
                <a:solidFill>
                  <a:srgbClr val="B35435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Mas será que é possível erradicar os desejos mundanos?</a:t>
            </a:r>
          </a:p>
        </p:txBody>
      </p:sp>
      <p:pic>
        <p:nvPicPr>
          <p:cNvPr id="7" name="Imagem 6" descr="Mapa&#10;&#10;O conteúdo gerado por IA pode estar incorreto.">
            <a:extLst>
              <a:ext uri="{FF2B5EF4-FFF2-40B4-BE49-F238E27FC236}">
                <a16:creationId xmlns:a16="http://schemas.microsoft.com/office/drawing/2014/main" id="{0CE7EF73-712A-972F-3D63-F10685138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090" y="0"/>
            <a:ext cx="6856910" cy="10287000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9F323C17-DFD2-1D8B-DBD9-BFB9138BC943}"/>
              </a:ext>
            </a:extLst>
          </p:cNvPr>
          <p:cNvSpPr/>
          <p:nvPr/>
        </p:nvSpPr>
        <p:spPr>
          <a:xfrm>
            <a:off x="11431090" y="-17339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B35435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0FE33240-1911-077F-DF63-6B0D905B9DCF}"/>
              </a:ext>
            </a:extLst>
          </p:cNvPr>
          <p:cNvSpPr/>
          <p:nvPr/>
        </p:nvSpPr>
        <p:spPr>
          <a:xfrm rot="16200000">
            <a:off x="11448428" y="8196378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B35435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63E8F-D577-C5EF-A3EF-8D238CA69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com a mão no rosto&#10;&#10;O conteúdo gerado por IA pode estar incorreto.">
            <a:extLst>
              <a:ext uri="{FF2B5EF4-FFF2-40B4-BE49-F238E27FC236}">
                <a16:creationId xmlns:a16="http://schemas.microsoft.com/office/drawing/2014/main" id="{1C9D83B6-6846-D0D3-29F6-65026EAB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362" cy="10287000"/>
          </a:xfrm>
          <a:prstGeom prst="rect">
            <a:avLst/>
          </a:prstGeom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05F6661C-507F-6F30-A5C0-2E02BE5E72F9}"/>
              </a:ext>
            </a:extLst>
          </p:cNvPr>
          <p:cNvSpPr/>
          <p:nvPr/>
        </p:nvSpPr>
        <p:spPr>
          <a:xfrm>
            <a:off x="5603987" y="2705100"/>
            <a:ext cx="967668" cy="1255229"/>
          </a:xfrm>
          <a:custGeom>
            <a:avLst/>
            <a:gdLst/>
            <a:ahLst/>
            <a:cxnLst/>
            <a:rect l="l" t="t" r="r" b="b"/>
            <a:pathLst>
              <a:path w="429180" h="556719">
                <a:moveTo>
                  <a:pt x="0" y="0"/>
                </a:moveTo>
                <a:lnTo>
                  <a:pt x="429179" y="0"/>
                </a:lnTo>
                <a:lnTo>
                  <a:pt x="429179" y="556719"/>
                </a:lnTo>
                <a:lnTo>
                  <a:pt x="0" y="5567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FEEA334A-3095-1C22-8D12-FE0B9F657873}"/>
              </a:ext>
            </a:extLst>
          </p:cNvPr>
          <p:cNvSpPr/>
          <p:nvPr/>
        </p:nvSpPr>
        <p:spPr>
          <a:xfrm rot="5400000">
            <a:off x="4749401" y="-17339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D58D53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89E0A083-2D18-AA29-E41E-56975D4D3595}"/>
              </a:ext>
            </a:extLst>
          </p:cNvPr>
          <p:cNvSpPr/>
          <p:nvPr/>
        </p:nvSpPr>
        <p:spPr>
          <a:xfrm rot="10800000">
            <a:off x="4766739" y="8196378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D58D53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36547945-409E-B596-2522-26B7287458F0}"/>
              </a:ext>
            </a:extLst>
          </p:cNvPr>
          <p:cNvSpPr txBox="1"/>
          <p:nvPr/>
        </p:nvSpPr>
        <p:spPr>
          <a:xfrm>
            <a:off x="9525000" y="2068288"/>
            <a:ext cx="6728535" cy="6488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00"/>
              </a:lnSpc>
              <a:spcBef>
                <a:spcPct val="0"/>
              </a:spcBef>
            </a:pPr>
            <a:r>
              <a:rPr lang="pt-BR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Se pararmos para pensar, veremos que são os desejos que nos impulsionam a sair do lugar. É no caminho para satisfazê-los que desenvolvemos nossos talentos, descobrimos o que precisamos melhorar, vencemos nossos limites, aprendemos, crescemos; enfim, podemos dizer que os desejos nos motivam a viver. </a:t>
            </a:r>
          </a:p>
          <a:p>
            <a:pPr>
              <a:lnSpc>
                <a:spcPts val="4600"/>
              </a:lnSpc>
              <a:spcBef>
                <a:spcPct val="0"/>
              </a:spcBef>
            </a:pPr>
            <a:endParaRPr lang="pt-BR" sz="4600" b="1" dirty="0">
              <a:solidFill>
                <a:srgbClr val="545454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>
              <a:lnSpc>
                <a:spcPts val="4600"/>
              </a:lnSpc>
              <a:spcBef>
                <a:spcPct val="0"/>
              </a:spcBef>
            </a:pPr>
            <a:r>
              <a:rPr lang="pt-BR" sz="4000" b="1" dirty="0">
                <a:solidFill>
                  <a:srgbClr val="B35435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Eles são algo humano </a:t>
            </a:r>
            <a:br>
              <a:rPr lang="pt-BR" sz="4000" b="1" dirty="0">
                <a:solidFill>
                  <a:srgbClr val="B35435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</a:br>
            <a:r>
              <a:rPr lang="pt-BR" sz="4000" b="1" dirty="0">
                <a:solidFill>
                  <a:srgbClr val="B35435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 fazem parte da vida.</a:t>
            </a:r>
          </a:p>
        </p:txBody>
      </p:sp>
    </p:spTree>
    <p:extLst>
      <p:ext uri="{BB962C8B-B14F-4D97-AF65-F5344CB8AC3E}">
        <p14:creationId xmlns:p14="http://schemas.microsoft.com/office/powerpoint/2010/main" val="18663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64835-A360-96BE-0839-E8293FB5B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F0F53DE9-7F84-F41D-D79A-9F9BAEF46974}"/>
              </a:ext>
            </a:extLst>
          </p:cNvPr>
          <p:cNvSpPr txBox="1"/>
          <p:nvPr/>
        </p:nvSpPr>
        <p:spPr>
          <a:xfrm>
            <a:off x="1335986" y="1151577"/>
            <a:ext cx="6969649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72"/>
              </a:lnSpc>
            </a:pPr>
            <a:r>
              <a:rPr lang="pt-BR" sz="5200" b="1" dirty="0">
                <a:solidFill>
                  <a:srgbClr val="B3543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Desejos mundanos</a:t>
            </a:r>
          </a:p>
          <a:p>
            <a:pPr algn="l">
              <a:lnSpc>
                <a:spcPts val="5272"/>
              </a:lnSpc>
            </a:pPr>
            <a:r>
              <a:rPr lang="pt-BR" sz="5200" b="1" dirty="0">
                <a:solidFill>
                  <a:srgbClr val="B3543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são iluminação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8164057A-ED7F-30BA-E18B-7D24E23CF1EE}"/>
              </a:ext>
            </a:extLst>
          </p:cNvPr>
          <p:cNvSpPr/>
          <p:nvPr/>
        </p:nvSpPr>
        <p:spPr>
          <a:xfrm rot="5400000">
            <a:off x="16171738" y="-17339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FDCB61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B878AC89-60E1-A7A3-CD55-4FA1584A32EB}"/>
              </a:ext>
            </a:extLst>
          </p:cNvPr>
          <p:cNvSpPr/>
          <p:nvPr/>
        </p:nvSpPr>
        <p:spPr>
          <a:xfrm rot="10800000">
            <a:off x="16188278" y="8170231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FDCB61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C6CEEE14-1743-463A-B0D1-E1C3ECD8DF53}"/>
              </a:ext>
            </a:extLst>
          </p:cNvPr>
          <p:cNvSpPr/>
          <p:nvPr/>
        </p:nvSpPr>
        <p:spPr>
          <a:xfrm>
            <a:off x="0" y="-57992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FDCB61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2484E188-FC6E-06DC-B35B-89D9029166C8}"/>
              </a:ext>
            </a:extLst>
          </p:cNvPr>
          <p:cNvSpPr/>
          <p:nvPr/>
        </p:nvSpPr>
        <p:spPr>
          <a:xfrm rot="16200000">
            <a:off x="17338" y="8174162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FDCB61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2CBF3B21-60D8-0E5F-C1D9-B35A2BE3E19F}"/>
              </a:ext>
            </a:extLst>
          </p:cNvPr>
          <p:cNvSpPr txBox="1"/>
          <p:nvPr/>
        </p:nvSpPr>
        <p:spPr>
          <a:xfrm>
            <a:off x="1335986" y="2812236"/>
            <a:ext cx="8686800" cy="6423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00"/>
              </a:lnSpc>
              <a:spcBef>
                <a:spcPct val="0"/>
              </a:spcBef>
            </a:pPr>
            <a:r>
              <a:rPr lang="pt-BR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O Budismo </a:t>
            </a:r>
            <a:r>
              <a:rPr lang="pt-BR" sz="2800" dirty="0" err="1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Nichiren</a:t>
            </a:r>
            <a:r>
              <a:rPr lang="pt-BR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ensina que, em vez de nos envolvermos numa luta interminável contra os desejos mundanos, podemos transformá-los em meios para nossa iluminação. Isso não significa que basta ter desejos e nos esforçarmos para satisfazê-los que naturalmente atingiremos o estado de buda, mas sim que podemos, por meio da aplicação do budismo em nossa vida, transformar os desejos em combustível para sairmos dos estados de vida de infelicidade e alçarmos nossa vida ao mais elevado estado de felicidade absoluta — o estado de buda. </a:t>
            </a:r>
            <a:endParaRPr lang="pt-BR" sz="4000" b="1" dirty="0">
              <a:solidFill>
                <a:srgbClr val="B35435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C5ED398-30BA-D215-7280-E05760E18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800" y="2781300"/>
            <a:ext cx="7543965" cy="705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2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A24DC-DA69-69EB-E47C-38AB94189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F9E5C24D-2E1E-E8C8-192E-C8FCFF4488F7}"/>
              </a:ext>
            </a:extLst>
          </p:cNvPr>
          <p:cNvSpPr txBox="1"/>
          <p:nvPr/>
        </p:nvSpPr>
        <p:spPr>
          <a:xfrm>
            <a:off x="1241018" y="1410949"/>
            <a:ext cx="6969649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72"/>
              </a:lnSpc>
            </a:pPr>
            <a:r>
              <a:rPr lang="pt-BR" sz="5200" dirty="0">
                <a:solidFill>
                  <a:srgbClr val="B3543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O que possibilita</a:t>
            </a:r>
          </a:p>
          <a:p>
            <a:pPr algn="l">
              <a:lnSpc>
                <a:spcPts val="5272"/>
              </a:lnSpc>
            </a:pPr>
            <a:r>
              <a:rPr lang="pt-BR" sz="5200" dirty="0">
                <a:solidFill>
                  <a:srgbClr val="B3543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essa </a:t>
            </a:r>
            <a:r>
              <a:rPr lang="pt-BR" sz="5200" b="1" dirty="0">
                <a:solidFill>
                  <a:srgbClr val="B35435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transformação?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5B7A1FEF-95A0-E6D1-A2D8-833BB081325E}"/>
              </a:ext>
            </a:extLst>
          </p:cNvPr>
          <p:cNvSpPr/>
          <p:nvPr/>
        </p:nvSpPr>
        <p:spPr>
          <a:xfrm rot="5400000">
            <a:off x="7570237" y="-17339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D58D53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9CFCF80A-F20A-3B17-C08F-035126D613E7}"/>
              </a:ext>
            </a:extLst>
          </p:cNvPr>
          <p:cNvSpPr/>
          <p:nvPr/>
        </p:nvSpPr>
        <p:spPr>
          <a:xfrm rot="10800000">
            <a:off x="7586777" y="8170231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D58D53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9C2F374-8AB3-E373-4ACE-FD8DCDEED774}"/>
              </a:ext>
            </a:extLst>
          </p:cNvPr>
          <p:cNvSpPr/>
          <p:nvPr/>
        </p:nvSpPr>
        <p:spPr>
          <a:xfrm>
            <a:off x="0" y="0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D58D53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088B697D-7FF4-728C-5C07-3BD248F5A5ED}"/>
              </a:ext>
            </a:extLst>
          </p:cNvPr>
          <p:cNvSpPr/>
          <p:nvPr/>
        </p:nvSpPr>
        <p:spPr>
          <a:xfrm rot="16200000">
            <a:off x="-1" y="8187569"/>
            <a:ext cx="2090623" cy="2125299"/>
          </a:xfrm>
          <a:custGeom>
            <a:avLst/>
            <a:gdLst/>
            <a:ahLst/>
            <a:cxnLst/>
            <a:rect l="l" t="t" r="r" b="b"/>
            <a:pathLst>
              <a:path w="2909570" h="2957830">
                <a:moveTo>
                  <a:pt x="0" y="0"/>
                </a:moveTo>
                <a:lnTo>
                  <a:pt x="2" y="2957757"/>
                </a:lnTo>
                <a:lnTo>
                  <a:pt x="390" y="2909329"/>
                </a:lnTo>
                <a:lnTo>
                  <a:pt x="1551" y="2861089"/>
                </a:lnTo>
                <a:lnTo>
                  <a:pt x="3480" y="2813042"/>
                </a:lnTo>
                <a:lnTo>
                  <a:pt x="6170" y="2765195"/>
                </a:lnTo>
                <a:lnTo>
                  <a:pt x="9614" y="2717553"/>
                </a:lnTo>
                <a:lnTo>
                  <a:pt x="13809" y="2670123"/>
                </a:lnTo>
                <a:lnTo>
                  <a:pt x="18746" y="2622910"/>
                </a:lnTo>
                <a:lnTo>
                  <a:pt x="24421" y="2575921"/>
                </a:lnTo>
                <a:lnTo>
                  <a:pt x="30828" y="2529160"/>
                </a:lnTo>
                <a:lnTo>
                  <a:pt x="37960" y="2482635"/>
                </a:lnTo>
                <a:lnTo>
                  <a:pt x="45813" y="2436351"/>
                </a:lnTo>
                <a:lnTo>
                  <a:pt x="54379" y="2390314"/>
                </a:lnTo>
                <a:lnTo>
                  <a:pt x="63653" y="2344529"/>
                </a:lnTo>
                <a:lnTo>
                  <a:pt x="73629" y="2299004"/>
                </a:lnTo>
                <a:lnTo>
                  <a:pt x="84301" y="2253743"/>
                </a:lnTo>
                <a:lnTo>
                  <a:pt x="95663" y="2208752"/>
                </a:lnTo>
                <a:lnTo>
                  <a:pt x="107710" y="2164038"/>
                </a:lnTo>
                <a:lnTo>
                  <a:pt x="120435" y="2119607"/>
                </a:lnTo>
                <a:lnTo>
                  <a:pt x="133833" y="2075464"/>
                </a:lnTo>
                <a:lnTo>
                  <a:pt x="147897" y="2031615"/>
                </a:lnTo>
                <a:lnTo>
                  <a:pt x="162622" y="1988066"/>
                </a:lnTo>
                <a:lnTo>
                  <a:pt x="178002" y="1944823"/>
                </a:lnTo>
                <a:lnTo>
                  <a:pt x="194030" y="1901892"/>
                </a:lnTo>
                <a:lnTo>
                  <a:pt x="210701" y="1859279"/>
                </a:lnTo>
                <a:lnTo>
                  <a:pt x="228010" y="1816990"/>
                </a:lnTo>
                <a:lnTo>
                  <a:pt x="245949" y="1775030"/>
                </a:lnTo>
                <a:lnTo>
                  <a:pt x="264514" y="1733406"/>
                </a:lnTo>
                <a:lnTo>
                  <a:pt x="283698" y="1692124"/>
                </a:lnTo>
                <a:lnTo>
                  <a:pt x="303496" y="1651188"/>
                </a:lnTo>
                <a:lnTo>
                  <a:pt x="323901" y="1610607"/>
                </a:lnTo>
                <a:lnTo>
                  <a:pt x="344907" y="1570384"/>
                </a:lnTo>
                <a:lnTo>
                  <a:pt x="366509" y="1530527"/>
                </a:lnTo>
                <a:lnTo>
                  <a:pt x="388701" y="1491040"/>
                </a:lnTo>
                <a:lnTo>
                  <a:pt x="411477" y="1451931"/>
                </a:lnTo>
                <a:lnTo>
                  <a:pt x="434831" y="1413204"/>
                </a:lnTo>
                <a:lnTo>
                  <a:pt x="458756" y="1374867"/>
                </a:lnTo>
                <a:lnTo>
                  <a:pt x="483248" y="1336924"/>
                </a:lnTo>
                <a:lnTo>
                  <a:pt x="508300" y="1299381"/>
                </a:lnTo>
                <a:lnTo>
                  <a:pt x="533906" y="1262245"/>
                </a:lnTo>
                <a:lnTo>
                  <a:pt x="560061" y="1225522"/>
                </a:lnTo>
                <a:lnTo>
                  <a:pt x="586758" y="1189217"/>
                </a:lnTo>
                <a:lnTo>
                  <a:pt x="613992" y="1153336"/>
                </a:lnTo>
                <a:lnTo>
                  <a:pt x="641756" y="1117885"/>
                </a:lnTo>
                <a:lnTo>
                  <a:pt x="670045" y="1082870"/>
                </a:lnTo>
                <a:lnTo>
                  <a:pt x="698853" y="1048297"/>
                </a:lnTo>
                <a:lnTo>
                  <a:pt x="728174" y="1014173"/>
                </a:lnTo>
                <a:lnTo>
                  <a:pt x="758001" y="980502"/>
                </a:lnTo>
                <a:lnTo>
                  <a:pt x="788330" y="947290"/>
                </a:lnTo>
                <a:lnTo>
                  <a:pt x="819154" y="914545"/>
                </a:lnTo>
                <a:lnTo>
                  <a:pt x="850467" y="882270"/>
                </a:lnTo>
                <a:lnTo>
                  <a:pt x="882264" y="850474"/>
                </a:lnTo>
                <a:lnTo>
                  <a:pt x="914538" y="819160"/>
                </a:lnTo>
                <a:lnTo>
                  <a:pt x="947284" y="788336"/>
                </a:lnTo>
                <a:lnTo>
                  <a:pt x="980495" y="758007"/>
                </a:lnTo>
                <a:lnTo>
                  <a:pt x="1014166" y="728180"/>
                </a:lnTo>
                <a:lnTo>
                  <a:pt x="1048291" y="698859"/>
                </a:lnTo>
                <a:lnTo>
                  <a:pt x="1082863" y="670051"/>
                </a:lnTo>
                <a:lnTo>
                  <a:pt x="1117878" y="641762"/>
                </a:lnTo>
                <a:lnTo>
                  <a:pt x="1153329" y="613997"/>
                </a:lnTo>
                <a:lnTo>
                  <a:pt x="1189210" y="586764"/>
                </a:lnTo>
                <a:lnTo>
                  <a:pt x="1225515" y="560066"/>
                </a:lnTo>
                <a:lnTo>
                  <a:pt x="1262238" y="533912"/>
                </a:lnTo>
                <a:lnTo>
                  <a:pt x="1299374" y="508305"/>
                </a:lnTo>
                <a:lnTo>
                  <a:pt x="1336917" y="483253"/>
                </a:lnTo>
                <a:lnTo>
                  <a:pt x="1374860" y="458761"/>
                </a:lnTo>
                <a:lnTo>
                  <a:pt x="1413197" y="434836"/>
                </a:lnTo>
                <a:lnTo>
                  <a:pt x="1451924" y="411482"/>
                </a:lnTo>
                <a:lnTo>
                  <a:pt x="1491033" y="388706"/>
                </a:lnTo>
                <a:lnTo>
                  <a:pt x="1530520" y="366514"/>
                </a:lnTo>
                <a:lnTo>
                  <a:pt x="1570377" y="344912"/>
                </a:lnTo>
                <a:lnTo>
                  <a:pt x="1610600" y="323905"/>
                </a:lnTo>
                <a:lnTo>
                  <a:pt x="1651181" y="303500"/>
                </a:lnTo>
                <a:lnTo>
                  <a:pt x="1692117" y="283702"/>
                </a:lnTo>
                <a:lnTo>
                  <a:pt x="1733399" y="264518"/>
                </a:lnTo>
                <a:lnTo>
                  <a:pt x="1775023" y="245953"/>
                </a:lnTo>
                <a:lnTo>
                  <a:pt x="1816983" y="228014"/>
                </a:lnTo>
                <a:lnTo>
                  <a:pt x="1859272" y="210705"/>
                </a:lnTo>
                <a:lnTo>
                  <a:pt x="1901885" y="194034"/>
                </a:lnTo>
                <a:lnTo>
                  <a:pt x="1944816" y="178005"/>
                </a:lnTo>
                <a:lnTo>
                  <a:pt x="1988059" y="162625"/>
                </a:lnTo>
                <a:lnTo>
                  <a:pt x="2031608" y="147900"/>
                </a:lnTo>
                <a:lnTo>
                  <a:pt x="2075457" y="133836"/>
                </a:lnTo>
                <a:lnTo>
                  <a:pt x="2119601" y="120438"/>
                </a:lnTo>
                <a:lnTo>
                  <a:pt x="2164032" y="107713"/>
                </a:lnTo>
                <a:lnTo>
                  <a:pt x="2208746" y="95666"/>
                </a:lnTo>
                <a:lnTo>
                  <a:pt x="2253737" y="84304"/>
                </a:lnTo>
                <a:lnTo>
                  <a:pt x="2298998" y="73632"/>
                </a:lnTo>
                <a:lnTo>
                  <a:pt x="2344524" y="63656"/>
                </a:lnTo>
                <a:lnTo>
                  <a:pt x="2390308" y="54382"/>
                </a:lnTo>
                <a:lnTo>
                  <a:pt x="2436346" y="45815"/>
                </a:lnTo>
                <a:lnTo>
                  <a:pt x="2482630" y="37963"/>
                </a:lnTo>
                <a:lnTo>
                  <a:pt x="2529156" y="30831"/>
                </a:lnTo>
                <a:lnTo>
                  <a:pt x="2575916" y="24424"/>
                </a:lnTo>
                <a:lnTo>
                  <a:pt x="2622906" y="18749"/>
                </a:lnTo>
                <a:lnTo>
                  <a:pt x="2670119" y="13811"/>
                </a:lnTo>
                <a:lnTo>
                  <a:pt x="2717549" y="9617"/>
                </a:lnTo>
                <a:lnTo>
                  <a:pt x="2765191" y="6172"/>
                </a:lnTo>
                <a:lnTo>
                  <a:pt x="2813038" y="3482"/>
                </a:lnTo>
                <a:lnTo>
                  <a:pt x="2861085" y="1554"/>
                </a:lnTo>
                <a:lnTo>
                  <a:pt x="2909326" y="392"/>
                </a:lnTo>
                <a:lnTo>
                  <a:pt x="0" y="0"/>
                </a:lnTo>
                <a:close/>
              </a:path>
            </a:pathLst>
          </a:custGeom>
          <a:solidFill>
            <a:srgbClr val="D58D53"/>
          </a:solidFill>
        </p:spPr>
        <p:txBody>
          <a:bodyPr wrap="square" lIns="0" tIns="0" rIns="0" bIns="0" rtlCol="0"/>
          <a:lstStyle/>
          <a:p>
            <a:endParaRPr>
              <a:solidFill>
                <a:srgbClr val="F8E664"/>
              </a:solidFill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2346715D-2AE4-EC61-1057-7FBFC7260F66}"/>
              </a:ext>
            </a:extLst>
          </p:cNvPr>
          <p:cNvSpPr txBox="1"/>
          <p:nvPr/>
        </p:nvSpPr>
        <p:spPr>
          <a:xfrm>
            <a:off x="1241019" y="3174240"/>
            <a:ext cx="7543800" cy="5833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00"/>
              </a:lnSpc>
              <a:spcBef>
                <a:spcPct val="0"/>
              </a:spcBef>
            </a:pPr>
            <a:r>
              <a:rPr lang="pt-BR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Por meio da prática embasada na fé, adquirimos sabedoria para perceber os eventos da vida de forma profunda, e conceitos aparentemente contraditórios (como desejos mundanos e iluminação) assumem um novo significado. O fato de termos sofrimentos e desejos nos possibilita orar sinceramente ao Gohonzon, e a determinação com que nos dedicamos à prática desperta e fortalece o poder inerente à nossa vida. Ikeda </a:t>
            </a:r>
            <a:r>
              <a:rPr lang="pt-BR" sz="2800" i="1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sensei</a:t>
            </a:r>
            <a:r>
              <a:rPr lang="pt-BR" sz="2800" dirty="0">
                <a:solidFill>
                  <a:srgbClr val="545454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diz: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24B78ED-12F6-314F-3EEC-84BC7E529310}"/>
              </a:ext>
            </a:extLst>
          </p:cNvPr>
          <p:cNvSpPr/>
          <p:nvPr/>
        </p:nvSpPr>
        <p:spPr>
          <a:xfrm>
            <a:off x="9677400" y="1"/>
            <a:ext cx="8610600" cy="10287000"/>
          </a:xfrm>
          <a:prstGeom prst="rect">
            <a:avLst/>
          </a:prstGeom>
          <a:solidFill>
            <a:srgbClr val="D58D5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477B4AB-DD55-E372-36B5-40D8886C78F6}"/>
              </a:ext>
            </a:extLst>
          </p:cNvPr>
          <p:cNvSpPr txBox="1"/>
          <p:nvPr/>
        </p:nvSpPr>
        <p:spPr>
          <a:xfrm>
            <a:off x="10649851" y="1477191"/>
            <a:ext cx="6656430" cy="7340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pt-BR" sz="2800" b="1" dirty="0">
                <a:solidFill>
                  <a:schemeClr val="bg1"/>
                </a:solidFill>
                <a:latin typeface="Arial"/>
                <a:ea typeface="Poppins"/>
                <a:cs typeface="Arial"/>
                <a:sym typeface="Poppins"/>
              </a:rPr>
              <a:t>"Nesse mesmo instante, nossos sofrimentos — ou seja, nossos desejos mundanos — se convertem em 'desejos mundanos como causa para a iluminação'; pode-se dizer, inclusive, que nossos desejos mundanos, de fato, contêm a iluminação. De certa forma, os desejos mundanos sofrem uma mudança qualitativa: deixam de ser 'desejos mundanos que causam angústia' </a:t>
            </a:r>
            <a:br>
              <a:rPr lang="pt-BR" sz="2800" b="1" dirty="0">
                <a:solidFill>
                  <a:schemeClr val="bg1"/>
                </a:solidFill>
                <a:latin typeface="Arial"/>
                <a:ea typeface="Poppins"/>
                <a:cs typeface="Arial"/>
                <a:sym typeface="Poppins"/>
              </a:rPr>
            </a:br>
            <a:r>
              <a:rPr lang="pt-BR" sz="2800" b="1" dirty="0">
                <a:solidFill>
                  <a:schemeClr val="bg1"/>
                </a:solidFill>
                <a:latin typeface="Arial"/>
                <a:ea typeface="Poppins"/>
                <a:cs typeface="Arial"/>
                <a:sym typeface="Poppins"/>
              </a:rPr>
              <a:t>e passam a ser 'desejos mundanos que podem ser transformados em iluminação'. O que torna possível essa mudança substancial é o poder do Nam-</a:t>
            </a:r>
            <a:r>
              <a:rPr lang="pt-BR" sz="2800" b="1" dirty="0" err="1">
                <a:solidFill>
                  <a:schemeClr val="bg1"/>
                </a:solidFill>
                <a:latin typeface="Arial"/>
                <a:ea typeface="Poppins"/>
                <a:cs typeface="Arial"/>
                <a:sym typeface="Poppins"/>
              </a:rPr>
              <a:t>myoho</a:t>
            </a:r>
            <a:r>
              <a:rPr lang="pt-BR" sz="2800" b="1" dirty="0">
                <a:solidFill>
                  <a:schemeClr val="bg1"/>
                </a:solidFill>
                <a:latin typeface="Arial"/>
                <a:ea typeface="Poppins"/>
                <a:cs typeface="Arial"/>
                <a:sym typeface="Poppins"/>
              </a:rPr>
              <a:t>-</a:t>
            </a:r>
            <a:r>
              <a:rPr lang="pt-BR" sz="2800" b="1" dirty="0" err="1">
                <a:solidFill>
                  <a:schemeClr val="bg1"/>
                </a:solidFill>
                <a:latin typeface="Arial"/>
                <a:ea typeface="Poppins"/>
                <a:cs typeface="Arial"/>
                <a:sym typeface="Poppins"/>
              </a:rPr>
              <a:t>renge-kyo</a:t>
            </a:r>
            <a:r>
              <a:rPr lang="pt-BR" sz="2800" b="1" dirty="0">
                <a:solidFill>
                  <a:schemeClr val="bg1"/>
                </a:solidFill>
                <a:latin typeface="Arial"/>
                <a:ea typeface="Poppins"/>
                <a:cs typeface="Arial"/>
                <a:sym typeface="Poppins"/>
              </a:rPr>
              <a:t>, a Lei Mística da simultaneidade de causa e efeito."</a:t>
            </a:r>
          </a:p>
        </p:txBody>
      </p:sp>
    </p:spTree>
    <p:extLst>
      <p:ext uri="{BB962C8B-B14F-4D97-AF65-F5344CB8AC3E}">
        <p14:creationId xmlns:p14="http://schemas.microsoft.com/office/powerpoint/2010/main" val="314045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54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59351EB-CA1D-0180-EC7A-C282B85613CF}"/>
              </a:ext>
            </a:extLst>
          </p:cNvPr>
          <p:cNvSpPr txBox="1"/>
          <p:nvPr/>
        </p:nvSpPr>
        <p:spPr>
          <a:xfrm>
            <a:off x="1559472" y="3162300"/>
            <a:ext cx="15169055" cy="58477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sz="3400" b="1" dirty="0">
                <a:solidFill>
                  <a:schemeClr val="bg1"/>
                </a:solidFill>
                <a:latin typeface="Arial"/>
                <a:ea typeface="Poppins"/>
                <a:cs typeface="Arial"/>
                <a:sym typeface="Poppins"/>
              </a:rPr>
              <a:t>"Existe um objetivo primordial na vida e há então os vários desafios </a:t>
            </a:r>
            <a:br>
              <a:rPr lang="pt-BR" sz="3400" b="1" dirty="0">
                <a:latin typeface="Arial" panose="020B0604020202020204" pitchFamily="34" charset="0"/>
                <a:ea typeface="Poppins"/>
                <a:cs typeface="Arial" panose="020B0604020202020204" pitchFamily="34" charset="0"/>
              </a:rPr>
            </a:br>
            <a:r>
              <a:rPr lang="pt-BR" sz="3400" b="1" dirty="0">
                <a:solidFill>
                  <a:schemeClr val="bg1"/>
                </a:solidFill>
                <a:latin typeface="Arial"/>
                <a:ea typeface="Poppins"/>
                <a:cs typeface="Arial"/>
                <a:sym typeface="Poppins"/>
              </a:rPr>
              <a:t>que enfrentamos ao longo do caminho. O objetivo supremo e primordial é o grande empreendimento do </a:t>
            </a:r>
            <a:r>
              <a:rPr lang="pt-BR" sz="3400" b="1" i="1" dirty="0" err="1">
                <a:solidFill>
                  <a:schemeClr val="bg1"/>
                </a:solidFill>
                <a:latin typeface="Arial"/>
                <a:ea typeface="Poppins"/>
                <a:cs typeface="Arial"/>
                <a:sym typeface="Poppins"/>
              </a:rPr>
              <a:t>kosen-rufu</a:t>
            </a:r>
            <a:r>
              <a:rPr lang="pt-BR" sz="3400" b="1" dirty="0">
                <a:solidFill>
                  <a:schemeClr val="bg1"/>
                </a:solidFill>
                <a:latin typeface="Arial"/>
                <a:ea typeface="Poppins"/>
                <a:cs typeface="Arial"/>
                <a:sym typeface="Poppins"/>
              </a:rPr>
              <a:t>. Proteger e propagar o </a:t>
            </a:r>
            <a:br>
              <a:rPr lang="pt-BR" sz="3400" b="1" dirty="0">
                <a:latin typeface="Arial" panose="020B0604020202020204" pitchFamily="34" charset="0"/>
                <a:ea typeface="Poppins"/>
                <a:cs typeface="Arial" panose="020B0604020202020204" pitchFamily="34" charset="0"/>
              </a:rPr>
            </a:br>
            <a:r>
              <a:rPr lang="pt-BR" sz="3400" b="1" dirty="0">
                <a:solidFill>
                  <a:schemeClr val="bg1"/>
                </a:solidFill>
                <a:latin typeface="Arial"/>
                <a:ea typeface="Poppins"/>
                <a:cs typeface="Arial"/>
                <a:sym typeface="Poppins"/>
              </a:rPr>
              <a:t>Nam-</a:t>
            </a:r>
            <a:r>
              <a:rPr lang="pt-BR" sz="3400" b="1" dirty="0" err="1">
                <a:solidFill>
                  <a:schemeClr val="bg1"/>
                </a:solidFill>
                <a:latin typeface="Arial"/>
                <a:ea typeface="Poppins"/>
                <a:cs typeface="Arial"/>
                <a:sym typeface="Poppins"/>
              </a:rPr>
              <a:t>myoho</a:t>
            </a:r>
            <a:r>
              <a:rPr lang="pt-BR" sz="3400" b="1" dirty="0">
                <a:solidFill>
                  <a:schemeClr val="bg1"/>
                </a:solidFill>
                <a:latin typeface="Arial"/>
                <a:ea typeface="Poppins"/>
                <a:cs typeface="Arial"/>
                <a:sym typeface="Poppins"/>
              </a:rPr>
              <a:t>-</a:t>
            </a:r>
            <a:r>
              <a:rPr lang="pt-BR" sz="3400" b="1" dirty="0" err="1">
                <a:solidFill>
                  <a:schemeClr val="bg1"/>
                </a:solidFill>
                <a:latin typeface="Arial"/>
                <a:ea typeface="Poppins"/>
                <a:cs typeface="Arial"/>
                <a:sym typeface="Poppins"/>
              </a:rPr>
              <a:t>renge-kyo</a:t>
            </a:r>
            <a:r>
              <a:rPr lang="pt-BR" sz="3400" b="1" dirty="0">
                <a:solidFill>
                  <a:schemeClr val="bg1"/>
                </a:solidFill>
                <a:latin typeface="Arial"/>
                <a:ea typeface="Poppins"/>
                <a:cs typeface="Arial"/>
                <a:sym typeface="Poppins"/>
              </a:rPr>
              <a:t>, a grande Lei para alcançar o estado de buda, significa partilharmos a suprema felicidade com os outros. Uma vez que estamos plenamente cientes do nosso verdadeiro propósito na vida, podemos criar o melhor valor possível em cada desafio que aparece ao longo da jornada. Quando nos dedicamos a realizar o grande juramento pelo </a:t>
            </a:r>
            <a:r>
              <a:rPr lang="pt-BR" sz="3400" b="1" i="1" dirty="0" err="1">
                <a:solidFill>
                  <a:schemeClr val="bg1"/>
                </a:solidFill>
                <a:latin typeface="Arial"/>
                <a:ea typeface="Poppins"/>
                <a:cs typeface="Arial"/>
                <a:sym typeface="Poppins"/>
              </a:rPr>
              <a:t>kosen-rufu</a:t>
            </a:r>
            <a:r>
              <a:rPr lang="pt-BR" sz="3400" b="1" dirty="0">
                <a:solidFill>
                  <a:schemeClr val="bg1"/>
                </a:solidFill>
                <a:latin typeface="Arial"/>
                <a:ea typeface="Poppins"/>
                <a:cs typeface="Arial"/>
                <a:sym typeface="Poppins"/>
              </a:rPr>
              <a:t>, transformamos tudo, sem exceção, em fonte de criação de algo positivo. Este é o verdadeiro significado de 'desejos mundanos são iluminação' e 'os sofrimentos de nascimento e morte são nirvana.'"</a:t>
            </a:r>
            <a:endParaRPr lang="pt-BR" sz="3400" b="1" dirty="0">
              <a:solidFill>
                <a:schemeClr val="bg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35CFD3E-4BFD-EAED-D286-2A6314429382}"/>
              </a:ext>
            </a:extLst>
          </p:cNvPr>
          <p:cNvSpPr txBox="1"/>
          <p:nvPr/>
        </p:nvSpPr>
        <p:spPr>
          <a:xfrm>
            <a:off x="2506716" y="1276945"/>
            <a:ext cx="13274566" cy="98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Outro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ponto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fundamental para a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realização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dessa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transformação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é a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compreensão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do </a:t>
            </a:r>
            <a:r>
              <a:rPr lang="en-US" sz="2800" i="1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kosen-rufu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como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propósito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da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vida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. O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presidente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 Ikeda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esclarece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  <a:sym typeface="Source Sans Pro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27906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A8614533-761F-8C0E-1A71-6DEA9C3BF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568" r="155" b="70"/>
          <a:stretch/>
        </p:blipFill>
        <p:spPr>
          <a:xfrm>
            <a:off x="-15240" y="0"/>
            <a:ext cx="18303240" cy="10287000"/>
          </a:xfrm>
          <a:prstGeom prst="rect">
            <a:avLst/>
          </a:prstGeom>
        </p:spPr>
      </p:pic>
      <p:sp>
        <p:nvSpPr>
          <p:cNvPr id="25" name="TextBox 11">
            <a:extLst>
              <a:ext uri="{FF2B5EF4-FFF2-40B4-BE49-F238E27FC236}">
                <a16:creationId xmlns:a16="http://schemas.microsoft.com/office/drawing/2014/main" id="{8DAEF47E-1B79-65AD-B773-BD674EC321BA}"/>
              </a:ext>
            </a:extLst>
          </p:cNvPr>
          <p:cNvSpPr txBox="1"/>
          <p:nvPr/>
        </p:nvSpPr>
        <p:spPr>
          <a:xfrm>
            <a:off x="2754547" y="4107511"/>
            <a:ext cx="12763666" cy="1035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Ikeda </a:t>
            </a:r>
            <a:r>
              <a:rPr lang="pt-BR" sz="3000" i="1" dirty="0">
                <a:solidFill>
                  <a:schemeClr val="bg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sensei</a:t>
            </a:r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cita seu mestre, </a:t>
            </a:r>
            <a:r>
              <a:rPr lang="pt-BR" sz="3000" dirty="0" err="1">
                <a:solidFill>
                  <a:schemeClr val="bg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Josei</a:t>
            </a:r>
            <a:r>
              <a:rPr lang="pt-BR" sz="3000" dirty="0">
                <a:solidFill>
                  <a:schemeClr val="bg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 Toda, ao explicar a verdadeira natureza da iluminação e como ela se relaciona com os desejos mundanos:</a:t>
            </a: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9B480EA1-CD9D-553C-55BF-016976D78DE6}"/>
              </a:ext>
            </a:extLst>
          </p:cNvPr>
          <p:cNvSpPr txBox="1"/>
          <p:nvPr/>
        </p:nvSpPr>
        <p:spPr>
          <a:xfrm>
            <a:off x="4122457" y="3125203"/>
            <a:ext cx="10041836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72"/>
              </a:lnSpc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Ideal grandioso e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ea typeface="Poppins Bold"/>
                <a:cs typeface="Arial" panose="020B0604020202020204" pitchFamily="34" charset="0"/>
                <a:sym typeface="Poppins Bold"/>
              </a:rPr>
              <a:t>abrangente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ea typeface="Poppins Bold"/>
              <a:cs typeface="Arial" panose="020B0604020202020204" pitchFamily="34" charset="0"/>
              <a:sym typeface="Poppins Bold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AFCA6C4F-AFAC-7EDF-D1D2-2D3ACEF90AB1}"/>
              </a:ext>
            </a:extLst>
          </p:cNvPr>
          <p:cNvSpPr txBox="1"/>
          <p:nvPr/>
        </p:nvSpPr>
        <p:spPr>
          <a:xfrm>
            <a:off x="2640000" y="5829300"/>
            <a:ext cx="13007999" cy="313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pt-BR" sz="3400" b="1" dirty="0">
                <a:solidFill>
                  <a:schemeClr val="bg1"/>
                </a:solidFill>
                <a:latin typeface="Arial"/>
                <a:ea typeface="Aileron"/>
                <a:cs typeface="Arial"/>
                <a:sym typeface="Aileron"/>
              </a:rPr>
              <a:t>"A iluminação não é algo fora do comum. Por possuirmos desejos mundanos, podemos sentir satisfação. E quando estamos satisfeitos, conseguimos sentir felicidade. Despertar todas as manhãs com a sensação de bem-estar físico, ter bom apetite, desfrutar o que fazemos diariamente, não sentir angústia ou aflição… Viver desse modo é iluminação."</a:t>
            </a:r>
            <a:endParaRPr lang="pt-BR" sz="3400" b="1" dirty="0">
              <a:solidFill>
                <a:schemeClr val="bg1"/>
              </a:solidFill>
              <a:latin typeface="Arial" panose="020B0604020202020204" pitchFamily="34" charset="0"/>
              <a:ea typeface="Aileron"/>
              <a:cs typeface="Arial" panose="020B0604020202020204" pitchFamily="34" charset="0"/>
              <a:sym typeface="Aileron"/>
            </a:endParaRPr>
          </a:p>
        </p:txBody>
      </p:sp>
    </p:spTree>
    <p:extLst>
      <p:ext uri="{BB962C8B-B14F-4D97-AF65-F5344CB8AC3E}">
        <p14:creationId xmlns:p14="http://schemas.microsoft.com/office/powerpoint/2010/main" val="3019587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a:spPr>
      <a:bodyPr/>
      <a:lstStyle>
        <a:defPPr algn="l">
          <a:defRPr/>
        </a:defPPr>
      </a:lst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51d823-ecee-427c-8e2a-5d65c51c86e3" xsi:nil="true"/>
    <lcf76f155ced4ddcb4097134ff3c332f xmlns="54ae7e5c-a61a-42c8-9fdc-f5c2023a634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9974DC7E08114488D039B0F1F4C4A4" ma:contentTypeVersion="14" ma:contentTypeDescription="Crie um novo documento." ma:contentTypeScope="" ma:versionID="a04c36635bf329967b06c9cdae58b720">
  <xsd:schema xmlns:xsd="http://www.w3.org/2001/XMLSchema" xmlns:xs="http://www.w3.org/2001/XMLSchema" xmlns:p="http://schemas.microsoft.com/office/2006/metadata/properties" xmlns:ns2="54ae7e5c-a61a-42c8-9fdc-f5c2023a634f" xmlns:ns3="da51d823-ecee-427c-8e2a-5d65c51c86e3" targetNamespace="http://schemas.microsoft.com/office/2006/metadata/properties" ma:root="true" ma:fieldsID="8d7cdefd4d86ebe61fff291c988ea285" ns2:_="" ns3:_="">
    <xsd:import namespace="54ae7e5c-a61a-42c8-9fdc-f5c2023a634f"/>
    <xsd:import namespace="da51d823-ecee-427c-8e2a-5d65c51c86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ae7e5c-a61a-42c8-9fdc-f5c2023a6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8463a014-29c6-4df7-a873-2e429c0732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1d823-ecee-427c-8e2a-5d65c51c86e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99920ad-baf7-4b45-8fae-66a026dc2ee4}" ma:internalName="TaxCatchAll" ma:showField="CatchAllData" ma:web="da51d823-ecee-427c-8e2a-5d65c51c86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0DFF1-5E63-45F2-9AEA-D767917C7C09}">
  <ds:schemaRefs>
    <ds:schemaRef ds:uri="http://schemas.microsoft.com/office/2006/metadata/properties"/>
    <ds:schemaRef ds:uri="http://schemas.microsoft.com/office/infopath/2007/PartnerControls"/>
    <ds:schemaRef ds:uri="da51d823-ecee-427c-8e2a-5d65c51c86e3"/>
    <ds:schemaRef ds:uri="54ae7e5c-a61a-42c8-9fdc-f5c2023a634f"/>
  </ds:schemaRefs>
</ds:datastoreItem>
</file>

<file path=customXml/itemProps2.xml><?xml version="1.0" encoding="utf-8"?>
<ds:datastoreItem xmlns:ds="http://schemas.openxmlformats.org/officeDocument/2006/customXml" ds:itemID="{D0DAB1CF-8B07-45FF-864D-FAAD7AA989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B3D8F3-DDC6-49E0-915C-C4E59A59FE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ae7e5c-a61a-42c8-9fdc-f5c2023a634f"/>
    <ds:schemaRef ds:uri="da51d823-ecee-427c-8e2a-5d65c51c86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1281</Words>
  <Application>Microsoft Office PowerPoint</Application>
  <PresentationFormat>Custom</PresentationFormat>
  <Paragraphs>59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Guia</dc:title>
  <dc:creator>Anry Leal</dc:creator>
  <cp:lastModifiedBy>Anry Leal</cp:lastModifiedBy>
  <cp:revision>40</cp:revision>
  <dcterms:created xsi:type="dcterms:W3CDTF">2006-08-16T00:00:00Z</dcterms:created>
  <dcterms:modified xsi:type="dcterms:W3CDTF">2025-06-03T18:55:18Z</dcterms:modified>
  <dc:identifier>DAF0cT4o9WM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0x010100779974DC7E08114488D039B0F1F4C4A4</vt:lpwstr>
  </property>
  <property fmtid="{D5CDD505-2E9C-101B-9397-08002B2CF9AE}" pid="3" name="MediaServiceImageTags">
    <vt:lpwstr/>
  </property>
</Properties>
</file>