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72" r:id="rId5"/>
    <p:sldId id="280" r:id="rId6"/>
    <p:sldId id="269" r:id="rId7"/>
    <p:sldId id="260" r:id="rId8"/>
    <p:sldId id="261" r:id="rId9"/>
    <p:sldId id="262" r:id="rId10"/>
    <p:sldId id="283" r:id="rId11"/>
    <p:sldId id="284" r:id="rId12"/>
    <p:sldId id="281" r:id="rId13"/>
    <p:sldId id="266" r:id="rId14"/>
  </p:sldIdLst>
  <p:sldSz cx="18288000" cy="10287000"/>
  <p:notesSz cx="6858000" cy="9144000"/>
  <p:embeddedFontLst>
    <p:embeddedFont>
      <p:font typeface="Poppins Bold Italics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2F5"/>
    <a:srgbClr val="3D96D2"/>
    <a:srgbClr val="D8E4F5"/>
    <a:srgbClr val="2578B6"/>
    <a:srgbClr val="EB6109"/>
    <a:srgbClr val="91B9E3"/>
    <a:srgbClr val="ADC9EA"/>
    <a:srgbClr val="C35211"/>
    <a:srgbClr val="EB5A3A"/>
    <a:srgbClr val="F5D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4" autoAdjust="0"/>
    <p:restoredTop sz="94622" autoAdjust="0"/>
  </p:normalViewPr>
  <p:slideViewPr>
    <p:cSldViewPr>
      <p:cViewPr>
        <p:scale>
          <a:sx n="168" d="100"/>
          <a:sy n="168" d="100"/>
        </p:scale>
        <p:origin x="-12475" y="-7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03351-9196-44C0-8EBF-F0AA6088451C}" type="datetimeFigureOut">
              <a:rPr lang="pt-BR" smtClean="0"/>
              <a:t>27/08/2025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1595B-CD69-475F-85FB-7E7CAD793A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25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1595B-CD69-475F-85FB-7E7CAD793AC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79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>
                <a16:creationId xmlns:a16="http://schemas.microsoft.com/office/drawing/2014/main" id="{F24D42C9-107C-742B-433E-453B15959E9C}"/>
              </a:ext>
            </a:extLst>
          </p:cNvPr>
          <p:cNvSpPr/>
          <p:nvPr/>
        </p:nvSpPr>
        <p:spPr>
          <a:xfrm>
            <a:off x="-50376" y="826895"/>
            <a:ext cx="17576376" cy="7728628"/>
          </a:xfrm>
          <a:prstGeom prst="rect">
            <a:avLst/>
          </a:prstGeom>
          <a:solidFill>
            <a:srgbClr val="3D96D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86C72736-49CC-4FA6-E62D-8CE566473E2C}"/>
              </a:ext>
            </a:extLst>
          </p:cNvPr>
          <p:cNvSpPr/>
          <p:nvPr/>
        </p:nvSpPr>
        <p:spPr>
          <a:xfrm>
            <a:off x="-50376" y="7869148"/>
            <a:ext cx="17576376" cy="2417851"/>
          </a:xfrm>
          <a:prstGeom prst="rect">
            <a:avLst/>
          </a:prstGeom>
          <a:solidFill>
            <a:srgbClr val="2578B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259605F0-93FB-7E9C-314D-EE30F6741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33215" y="8579310"/>
            <a:ext cx="904534" cy="574182"/>
          </a:xfrm>
          <a:prstGeom prst="rect">
            <a:avLst/>
          </a:prstGeom>
        </p:spPr>
      </p:pic>
      <p:sp>
        <p:nvSpPr>
          <p:cNvPr id="23" name="object 2">
            <a:extLst>
              <a:ext uri="{FF2B5EF4-FFF2-40B4-BE49-F238E27FC236}">
                <a16:creationId xmlns:a16="http://schemas.microsoft.com/office/drawing/2014/main" id="{6E6A2ACF-9F37-9738-3E6D-214758BB1744}"/>
              </a:ext>
            </a:extLst>
          </p:cNvPr>
          <p:cNvSpPr/>
          <p:nvPr/>
        </p:nvSpPr>
        <p:spPr>
          <a:xfrm rot="5400000">
            <a:off x="15081952" y="800698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E203659C-A297-D074-A2E7-EC36EF71F740}"/>
              </a:ext>
            </a:extLst>
          </p:cNvPr>
          <p:cNvSpPr/>
          <p:nvPr/>
        </p:nvSpPr>
        <p:spPr>
          <a:xfrm>
            <a:off x="15922605" y="2210160"/>
            <a:ext cx="640973" cy="640973"/>
          </a:xfrm>
          <a:custGeom>
            <a:avLst/>
            <a:gdLst>
              <a:gd name="connsiteX0" fmla="*/ 640973 w 640973"/>
              <a:gd name="connsiteY0" fmla="*/ 320487 h 640973"/>
              <a:gd name="connsiteX1" fmla="*/ 320487 w 640973"/>
              <a:gd name="connsiteY1" fmla="*/ 0 h 640973"/>
              <a:gd name="connsiteX2" fmla="*/ 0 w 640973"/>
              <a:gd name="connsiteY2" fmla="*/ 320487 h 640973"/>
              <a:gd name="connsiteX3" fmla="*/ 320487 w 640973"/>
              <a:gd name="connsiteY3" fmla="*/ 640974 h 640973"/>
              <a:gd name="connsiteX4" fmla="*/ 640973 w 640973"/>
              <a:gd name="connsiteY4" fmla="*/ 320487 h 64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973" h="640973">
                <a:moveTo>
                  <a:pt x="640973" y="320487"/>
                </a:moveTo>
                <a:cubicBezTo>
                  <a:pt x="640973" y="143553"/>
                  <a:pt x="497420" y="0"/>
                  <a:pt x="320487" y="0"/>
                </a:cubicBezTo>
                <a:cubicBezTo>
                  <a:pt x="143553" y="0"/>
                  <a:pt x="0" y="143360"/>
                  <a:pt x="0" y="320487"/>
                </a:cubicBezTo>
                <a:cubicBezTo>
                  <a:pt x="0" y="497613"/>
                  <a:pt x="143553" y="640974"/>
                  <a:pt x="320487" y="640974"/>
                </a:cubicBezTo>
                <a:cubicBezTo>
                  <a:pt x="497420" y="640974"/>
                  <a:pt x="640973" y="497613"/>
                  <a:pt x="640973" y="320487"/>
                </a:cubicBezTo>
              </a:path>
            </a:pathLst>
          </a:custGeom>
          <a:solidFill>
            <a:srgbClr val="39485E"/>
          </a:solidFill>
          <a:ln w="1923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8B44206A-4D9C-AF8F-AB6C-5A7A66E48FF7}"/>
              </a:ext>
            </a:extLst>
          </p:cNvPr>
          <p:cNvSpPr/>
          <p:nvPr/>
        </p:nvSpPr>
        <p:spPr>
          <a:xfrm>
            <a:off x="16243092" y="607919"/>
            <a:ext cx="1273794" cy="640973"/>
          </a:xfrm>
          <a:custGeom>
            <a:avLst/>
            <a:gdLst>
              <a:gd name="connsiteX0" fmla="*/ 0 w 1273794"/>
              <a:gd name="connsiteY0" fmla="*/ 0 h 640973"/>
              <a:gd name="connsiteX1" fmla="*/ 0 w 1273794"/>
              <a:gd name="connsiteY1" fmla="*/ 640973 h 640973"/>
              <a:gd name="connsiteX2" fmla="*/ 1209398 w 1273794"/>
              <a:gd name="connsiteY2" fmla="*/ 399017 h 640973"/>
              <a:gd name="connsiteX3" fmla="*/ 1209398 w 1273794"/>
              <a:gd name="connsiteY3" fmla="*/ 241957 h 640973"/>
              <a:gd name="connsiteX4" fmla="*/ 0 w 1273794"/>
              <a:gd name="connsiteY4" fmla="*/ 0 h 64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794" h="640973">
                <a:moveTo>
                  <a:pt x="0" y="0"/>
                </a:moveTo>
                <a:lnTo>
                  <a:pt x="0" y="640973"/>
                </a:lnTo>
                <a:lnTo>
                  <a:pt x="1209398" y="399017"/>
                </a:lnTo>
                <a:cubicBezTo>
                  <a:pt x="1295260" y="381844"/>
                  <a:pt x="1295260" y="259129"/>
                  <a:pt x="1209398" y="241957"/>
                </a:cubicBezTo>
                <a:lnTo>
                  <a:pt x="0" y="0"/>
                </a:lnTo>
                <a:close/>
              </a:path>
            </a:pathLst>
          </a:custGeom>
          <a:solidFill>
            <a:srgbClr val="EB6109"/>
          </a:solidFill>
          <a:ln w="1923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grpSp>
        <p:nvGrpSpPr>
          <p:cNvPr id="8" name="Gráfico 3">
            <a:extLst>
              <a:ext uri="{FF2B5EF4-FFF2-40B4-BE49-F238E27FC236}">
                <a16:creationId xmlns:a16="http://schemas.microsoft.com/office/drawing/2014/main" id="{F291948D-E992-338D-6EAD-DB6654EDC29C}"/>
              </a:ext>
            </a:extLst>
          </p:cNvPr>
          <p:cNvGrpSpPr/>
          <p:nvPr/>
        </p:nvGrpSpPr>
        <p:grpSpPr>
          <a:xfrm>
            <a:off x="16243092" y="607919"/>
            <a:ext cx="240413" cy="640973"/>
            <a:chOff x="16243092" y="607919"/>
            <a:chExt cx="240413" cy="640973"/>
          </a:xfrm>
          <a:solidFill>
            <a:srgbClr val="C35211"/>
          </a:solidFill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8840506A-4F2B-46C9-2ABE-6BDD8491E5D4}"/>
                </a:ext>
              </a:extLst>
            </p:cNvPr>
            <p:cNvSpPr/>
            <p:nvPr/>
          </p:nvSpPr>
          <p:spPr>
            <a:xfrm>
              <a:off x="16243092" y="607919"/>
              <a:ext cx="240413" cy="640973"/>
            </a:xfrm>
            <a:custGeom>
              <a:avLst/>
              <a:gdLst>
                <a:gd name="connsiteX0" fmla="*/ 240413 w 240413"/>
                <a:gd name="connsiteY0" fmla="*/ 592929 h 640973"/>
                <a:gd name="connsiteX1" fmla="*/ 0 w 240413"/>
                <a:gd name="connsiteY1" fmla="*/ 640973 h 640973"/>
                <a:gd name="connsiteX2" fmla="*/ 0 w 240413"/>
                <a:gd name="connsiteY2" fmla="*/ 640973 h 640973"/>
                <a:gd name="connsiteX3" fmla="*/ 240220 w 240413"/>
                <a:gd name="connsiteY3" fmla="*/ 592929 h 640973"/>
                <a:gd name="connsiteX4" fmla="*/ 0 w 240413"/>
                <a:gd name="connsiteY4" fmla="*/ 0 h 640973"/>
                <a:gd name="connsiteX5" fmla="*/ 0 w 240413"/>
                <a:gd name="connsiteY5" fmla="*/ 0 h 640973"/>
                <a:gd name="connsiteX6" fmla="*/ 57306 w 240413"/>
                <a:gd name="connsiteY6" fmla="*/ 11577 h 640973"/>
                <a:gd name="connsiteX7" fmla="*/ 0 w 240413"/>
                <a:gd name="connsiteY7" fmla="*/ 0 h 64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413" h="640973">
                  <a:moveTo>
                    <a:pt x="240413" y="592929"/>
                  </a:moveTo>
                  <a:lnTo>
                    <a:pt x="0" y="640973"/>
                  </a:lnTo>
                  <a:lnTo>
                    <a:pt x="0" y="640973"/>
                  </a:lnTo>
                  <a:lnTo>
                    <a:pt x="240220" y="592929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57306" y="11577"/>
                  </a:lnTo>
                  <a:lnTo>
                    <a:pt x="0" y="0"/>
                  </a:lnTo>
                </a:path>
              </a:pathLst>
            </a:custGeom>
            <a:grpFill/>
            <a:ln w="19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E9F834E0-0309-C539-2686-2AB3EFB6EDFD}"/>
                </a:ext>
              </a:extLst>
            </p:cNvPr>
            <p:cNvSpPr/>
            <p:nvPr/>
          </p:nvSpPr>
          <p:spPr>
            <a:xfrm>
              <a:off x="16243092" y="607919"/>
              <a:ext cx="240413" cy="640973"/>
            </a:xfrm>
            <a:custGeom>
              <a:avLst/>
              <a:gdLst>
                <a:gd name="connsiteX0" fmla="*/ 0 w 240413"/>
                <a:gd name="connsiteY0" fmla="*/ 0 h 640973"/>
                <a:gd name="connsiteX1" fmla="*/ 0 w 240413"/>
                <a:gd name="connsiteY1" fmla="*/ 640973 h 640973"/>
                <a:gd name="connsiteX2" fmla="*/ 240413 w 240413"/>
                <a:gd name="connsiteY2" fmla="*/ 592929 h 640973"/>
                <a:gd name="connsiteX3" fmla="*/ 240413 w 240413"/>
                <a:gd name="connsiteY3" fmla="*/ 48044 h 640973"/>
                <a:gd name="connsiteX4" fmla="*/ 57499 w 240413"/>
                <a:gd name="connsiteY4" fmla="*/ 11577 h 640973"/>
                <a:gd name="connsiteX5" fmla="*/ 0 w 240413"/>
                <a:gd name="connsiteY5" fmla="*/ 0 h 64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413" h="640973">
                  <a:moveTo>
                    <a:pt x="0" y="0"/>
                  </a:moveTo>
                  <a:lnTo>
                    <a:pt x="0" y="640973"/>
                  </a:lnTo>
                  <a:lnTo>
                    <a:pt x="240413" y="592929"/>
                  </a:lnTo>
                  <a:lnTo>
                    <a:pt x="240413" y="48044"/>
                  </a:lnTo>
                  <a:lnTo>
                    <a:pt x="57499" y="11577"/>
                  </a:lnTo>
                  <a:lnTo>
                    <a:pt x="0" y="0"/>
                  </a:lnTo>
                </a:path>
              </a:pathLst>
            </a:custGeom>
            <a:grpFill/>
            <a:ln w="19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0C9D5302-309E-EA06-7FAF-97D64805ED69}"/>
              </a:ext>
            </a:extLst>
          </p:cNvPr>
          <p:cNvSpPr/>
          <p:nvPr/>
        </p:nvSpPr>
        <p:spPr>
          <a:xfrm>
            <a:off x="16243092" y="447773"/>
            <a:ext cx="19294" cy="2082874"/>
          </a:xfrm>
          <a:custGeom>
            <a:avLst/>
            <a:gdLst>
              <a:gd name="connsiteX0" fmla="*/ 0 w 19294"/>
              <a:gd name="connsiteY0" fmla="*/ 2082874 h 2082874"/>
              <a:gd name="connsiteX1" fmla="*/ 0 w 19294"/>
              <a:gd name="connsiteY1" fmla="*/ 0 h 208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94" h="2082874">
                <a:moveTo>
                  <a:pt x="0" y="2082874"/>
                </a:moveTo>
                <a:lnTo>
                  <a:pt x="0" y="0"/>
                </a:lnTo>
              </a:path>
            </a:pathLst>
          </a:custGeom>
          <a:ln w="133106" cap="flat">
            <a:solidFill>
              <a:srgbClr val="39485E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6C73874A-7FBE-26F4-7B19-4C84F2C5E59F}"/>
              </a:ext>
            </a:extLst>
          </p:cNvPr>
          <p:cNvSpPr/>
          <p:nvPr/>
        </p:nvSpPr>
        <p:spPr>
          <a:xfrm>
            <a:off x="16083138" y="2370500"/>
            <a:ext cx="320293" cy="320293"/>
          </a:xfrm>
          <a:custGeom>
            <a:avLst/>
            <a:gdLst>
              <a:gd name="connsiteX0" fmla="*/ 320294 w 320293"/>
              <a:gd name="connsiteY0" fmla="*/ 160147 h 320293"/>
              <a:gd name="connsiteX1" fmla="*/ 160147 w 320293"/>
              <a:gd name="connsiteY1" fmla="*/ 0 h 320293"/>
              <a:gd name="connsiteX2" fmla="*/ 0 w 320293"/>
              <a:gd name="connsiteY2" fmla="*/ 160147 h 320293"/>
              <a:gd name="connsiteX3" fmla="*/ 160147 w 320293"/>
              <a:gd name="connsiteY3" fmla="*/ 320294 h 320293"/>
              <a:gd name="connsiteX4" fmla="*/ 320294 w 320293"/>
              <a:gd name="connsiteY4" fmla="*/ 160147 h 32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293" h="320293">
                <a:moveTo>
                  <a:pt x="320294" y="160147"/>
                </a:moveTo>
                <a:cubicBezTo>
                  <a:pt x="320294" y="71584"/>
                  <a:pt x="248517" y="0"/>
                  <a:pt x="160147" y="0"/>
                </a:cubicBezTo>
                <a:cubicBezTo>
                  <a:pt x="71777" y="0"/>
                  <a:pt x="0" y="71777"/>
                  <a:pt x="0" y="160147"/>
                </a:cubicBezTo>
                <a:cubicBezTo>
                  <a:pt x="0" y="248517"/>
                  <a:pt x="71777" y="320294"/>
                  <a:pt x="160147" y="320294"/>
                </a:cubicBezTo>
                <a:cubicBezTo>
                  <a:pt x="248517" y="320294"/>
                  <a:pt x="320294" y="248517"/>
                  <a:pt x="320294" y="160147"/>
                </a:cubicBezTo>
              </a:path>
            </a:pathLst>
          </a:custGeom>
          <a:solidFill>
            <a:srgbClr val="FFFFFF"/>
          </a:solidFill>
          <a:ln w="1923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DCA80EEA-B896-F893-C7BA-005BBF135138}"/>
              </a:ext>
            </a:extLst>
          </p:cNvPr>
          <p:cNvSpPr/>
          <p:nvPr/>
        </p:nvSpPr>
        <p:spPr>
          <a:xfrm>
            <a:off x="15602360" y="2077412"/>
            <a:ext cx="187690" cy="906276"/>
          </a:xfrm>
          <a:custGeom>
            <a:avLst/>
            <a:gdLst>
              <a:gd name="connsiteX0" fmla="*/ 187690 w 187690"/>
              <a:gd name="connsiteY0" fmla="*/ 0 h 906276"/>
              <a:gd name="connsiteX1" fmla="*/ 187690 w 187690"/>
              <a:gd name="connsiteY1" fmla="*/ 906277 h 90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690" h="906276">
                <a:moveTo>
                  <a:pt x="187690" y="0"/>
                </a:moveTo>
                <a:cubicBezTo>
                  <a:pt x="-62563" y="250254"/>
                  <a:pt x="-62563" y="656023"/>
                  <a:pt x="187690" y="906277"/>
                </a:cubicBezTo>
              </a:path>
            </a:pathLst>
          </a:custGeom>
          <a:noFill/>
          <a:ln w="133106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8562EEAA-C18A-91B6-798D-67AC8ACE0089}"/>
              </a:ext>
            </a:extLst>
          </p:cNvPr>
          <p:cNvSpPr/>
          <p:nvPr/>
        </p:nvSpPr>
        <p:spPr>
          <a:xfrm>
            <a:off x="16696327" y="2077412"/>
            <a:ext cx="187690" cy="906276"/>
          </a:xfrm>
          <a:custGeom>
            <a:avLst/>
            <a:gdLst>
              <a:gd name="connsiteX0" fmla="*/ 0 w 187690"/>
              <a:gd name="connsiteY0" fmla="*/ 906277 h 906276"/>
              <a:gd name="connsiteX1" fmla="*/ 0 w 187690"/>
              <a:gd name="connsiteY1" fmla="*/ 0 h 90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690" h="906276">
                <a:moveTo>
                  <a:pt x="0" y="906277"/>
                </a:moveTo>
                <a:cubicBezTo>
                  <a:pt x="250254" y="656023"/>
                  <a:pt x="250254" y="250254"/>
                  <a:pt x="0" y="0"/>
                </a:cubicBezTo>
              </a:path>
            </a:pathLst>
          </a:custGeom>
          <a:noFill/>
          <a:ln w="133106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07FC68BB-2D9E-2868-A2A5-FCF74D01F478}"/>
              </a:ext>
            </a:extLst>
          </p:cNvPr>
          <p:cNvSpPr/>
          <p:nvPr/>
        </p:nvSpPr>
        <p:spPr>
          <a:xfrm rot="5400000">
            <a:off x="15897109" y="4585155"/>
            <a:ext cx="1108258" cy="4283124"/>
          </a:xfrm>
          <a:prstGeom prst="roundRect">
            <a:avLst/>
          </a:prstGeom>
          <a:solidFill>
            <a:srgbClr val="2578B6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684AC"/>
              </a:solidFill>
            </a:endParaRP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F68E0CA2-1520-0D83-385B-FA2FF4E2B705}"/>
              </a:ext>
            </a:extLst>
          </p:cNvPr>
          <p:cNvSpPr/>
          <p:nvPr/>
        </p:nvSpPr>
        <p:spPr>
          <a:xfrm rot="5400000">
            <a:off x="15981270" y="4523253"/>
            <a:ext cx="1108258" cy="41148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98B50639-6A27-98EA-879E-9F0090494800}"/>
              </a:ext>
            </a:extLst>
          </p:cNvPr>
          <p:cNvSpPr txBox="1">
            <a:spLocks/>
          </p:cNvSpPr>
          <p:nvPr/>
        </p:nvSpPr>
        <p:spPr>
          <a:xfrm>
            <a:off x="1489657" y="2979781"/>
            <a:ext cx="14272801" cy="3422855"/>
          </a:xfrm>
          <a:prstGeom prst="rect">
            <a:avLst/>
          </a:prstGeom>
        </p:spPr>
        <p:txBody>
          <a:bodyPr spcFirstLastPara="1" vert="horz" wrap="square" lIns="0" tIns="11552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52" marR="4621" algn="l">
              <a:spcBef>
                <a:spcPts val="91"/>
              </a:spcBef>
            </a:pPr>
            <a:r>
              <a:rPr lang="pt-BR" sz="11000" b="1" spc="13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Pacificação</a:t>
            </a:r>
          </a:p>
          <a:p>
            <a:pPr marL="11552" marR="4621" algn="l">
              <a:spcBef>
                <a:spcPts val="91"/>
              </a:spcBef>
            </a:pPr>
            <a:r>
              <a:rPr lang="pt-BR" sz="11000" b="1" spc="13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Terra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A99BDA1-903B-09A3-44FA-730CECEF990A}"/>
              </a:ext>
            </a:extLst>
          </p:cNvPr>
          <p:cNvSpPr txBox="1">
            <a:spLocks/>
          </p:cNvSpPr>
          <p:nvPr/>
        </p:nvSpPr>
        <p:spPr>
          <a:xfrm>
            <a:off x="14396399" y="6116747"/>
            <a:ext cx="3594469" cy="927813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>
            <a:lvl1pPr>
              <a:defRPr sz="580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1552" marR="4621" indent="291108">
              <a:lnSpc>
                <a:spcPct val="107100"/>
              </a:lnSpc>
              <a:spcBef>
                <a:spcPts val="91"/>
              </a:spcBef>
            </a:pPr>
            <a:r>
              <a:rPr lang="pt-BR" spc="136" dirty="0">
                <a:solidFill>
                  <a:srgbClr val="257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25</a:t>
            </a:r>
            <a:endParaRPr lang="pt-BR" dirty="0">
              <a:solidFill>
                <a:srgbClr val="2578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384F5DEB-A74C-AEDA-D90F-64E4C3DE4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92400" y="8566593"/>
            <a:ext cx="1447800" cy="59718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636949C-9712-4297-E581-3EE11F160FEC}"/>
              </a:ext>
            </a:extLst>
          </p:cNvPr>
          <p:cNvSpPr txBox="1"/>
          <p:nvPr/>
        </p:nvSpPr>
        <p:spPr>
          <a:xfrm>
            <a:off x="1574890" y="8434464"/>
            <a:ext cx="10390362" cy="873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52" marR="4621" indent="189451">
              <a:lnSpc>
                <a:spcPct val="107800"/>
              </a:lnSpc>
              <a:spcBef>
                <a:spcPts val="86"/>
              </a:spcBef>
            </a:pPr>
            <a:r>
              <a:rPr lang="pt-BR" sz="2400" b="1" spc="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Suplemento do Jornal </a:t>
            </a:r>
            <a:r>
              <a:rPr lang="pt-BR" sz="2400" b="1" i="1" spc="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Brasil Seikyo</a:t>
            </a:r>
            <a:endParaRPr lang="pt-BR" sz="2400" b="1" spc="1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1552" marR="4621" indent="189451">
              <a:lnSpc>
                <a:spcPct val="107800"/>
              </a:lnSpc>
              <a:spcBef>
                <a:spcPts val="86"/>
              </a:spcBef>
            </a:pPr>
            <a:r>
              <a:rPr lang="pt-BR" sz="2400" b="1" spc="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Material</a:t>
            </a:r>
            <a:r>
              <a:rPr lang="pt-BR" sz="2400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400" b="1" spc="155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</a:t>
            </a:r>
            <a:r>
              <a:rPr lang="pt-BR" sz="2400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400" b="1" spc="208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acompanhamento </a:t>
            </a:r>
            <a:r>
              <a:rPr lang="pt-BR" sz="2400" b="1" spc="15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</a:t>
            </a:r>
            <a:r>
              <a:rPr lang="pt-BR" sz="2400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pt-BR" sz="2400" b="1" spc="136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Guia</a:t>
            </a:r>
            <a:r>
              <a:rPr lang="pt-BR" sz="2400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400" b="1" spc="218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para</a:t>
            </a:r>
            <a:r>
              <a:rPr lang="pt-BR" sz="2400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400" b="1" spc="259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</a:t>
            </a:r>
            <a:r>
              <a:rPr lang="pt-BR" sz="2400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400" b="1" spc="9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reuniões</a:t>
            </a:r>
            <a:r>
              <a:rPr lang="pt-BR" sz="2400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400" b="1" spc="15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</a:t>
            </a:r>
            <a:r>
              <a:rPr lang="pt-BR" sz="2400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400" b="1" spc="246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mês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99E28-7EF4-36AF-80C0-3B2D8D3A3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O conteúdo gerado por IA pode estar incorreto.">
            <a:extLst>
              <a:ext uri="{FF2B5EF4-FFF2-40B4-BE49-F238E27FC236}">
                <a16:creationId xmlns:a16="http://schemas.microsoft.com/office/drawing/2014/main" id="{E41C010B-978C-8BA0-BFAA-659C8A5C39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35" y="2887492"/>
            <a:ext cx="1351159" cy="1351159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BC99F4F0-70FD-400F-0C7B-6CC172C869F7}"/>
              </a:ext>
            </a:extLst>
          </p:cNvPr>
          <p:cNvSpPr txBox="1"/>
          <p:nvPr/>
        </p:nvSpPr>
        <p:spPr>
          <a:xfrm>
            <a:off x="5238001" y="2470244"/>
            <a:ext cx="10557448" cy="5333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Essa preocupação comum representa a abertura para uma comunicação sobre </a:t>
            </a:r>
            <a:r>
              <a:rPr lang="pt-BR" sz="2800" b="1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como libertar todas as pessoas </a:t>
            </a: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do sofrimento, transformar a sociedade e criar um </a:t>
            </a:r>
            <a:r>
              <a:rPr lang="pt-BR" sz="2800" b="1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futuro mais radiante para a humanidade</a:t>
            </a: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.</a:t>
            </a:r>
          </a:p>
          <a:p>
            <a:pPr marL="0" lvl="0" indent="0">
              <a:lnSpc>
                <a:spcPts val="4200"/>
              </a:lnSpc>
              <a:spcBef>
                <a:spcPct val="0"/>
              </a:spcBef>
            </a:pPr>
            <a:endParaRPr lang="pt-BR" sz="2800" dirty="0">
              <a:solidFill>
                <a:srgbClr val="737373"/>
              </a:solidFill>
              <a:latin typeface="Arial" panose="020B0604020202020204" pitchFamily="34" charset="0"/>
              <a:ea typeface="Aileron"/>
              <a:cs typeface="Arial" panose="020B0604020202020204" pitchFamily="34" charset="0"/>
              <a:sym typeface="Aileron"/>
            </a:endParaRPr>
          </a:p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Uma por uma, as dúvidas e as objeções expostas pelo viajante vão sendo esclarecidas pelo anfitrião, estabelecendo-se entre eles uma </a:t>
            </a:r>
            <a:r>
              <a:rPr lang="pt-BR" sz="2800" b="1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relação de compreensão, empatia e confiança</a:t>
            </a: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. São os admiráveis traços e as características únicas que cada um possui que abrem o coração dos outros e mudam o pensamento deles. </a:t>
            </a:r>
          </a:p>
        </p:txBody>
      </p:sp>
      <p:pic>
        <p:nvPicPr>
          <p:cNvPr id="8" name="Imagem 7" descr="Forma&#10;&#10;O conteúdo gerado por IA pode estar incorreto.">
            <a:extLst>
              <a:ext uri="{FF2B5EF4-FFF2-40B4-BE49-F238E27FC236}">
                <a16:creationId xmlns:a16="http://schemas.microsoft.com/office/drawing/2014/main" id="{98AFF564-5356-05BB-EB37-F2465E41A4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834" y="5449725"/>
            <a:ext cx="1913663" cy="1913663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DCF60117-2E7D-8BED-03B9-7A81DA69A9D4}"/>
              </a:ext>
            </a:extLst>
          </p:cNvPr>
          <p:cNvSpPr/>
          <p:nvPr/>
        </p:nvSpPr>
        <p:spPr>
          <a:xfrm>
            <a:off x="0" y="-1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257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ADF8BC67-574D-884D-6699-05872A5C6FE3}"/>
              </a:ext>
            </a:extLst>
          </p:cNvPr>
          <p:cNvSpPr/>
          <p:nvPr/>
        </p:nvSpPr>
        <p:spPr>
          <a:xfrm rot="16200000">
            <a:off x="-1" y="7842953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257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BFD1763B-AD0C-E56D-6BD8-0404503C1226}"/>
              </a:ext>
            </a:extLst>
          </p:cNvPr>
          <p:cNvSpPr/>
          <p:nvPr/>
        </p:nvSpPr>
        <p:spPr>
          <a:xfrm rot="5400000">
            <a:off x="15842668" y="-22921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257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69613109-8DB9-DF73-BC7A-632C79E1F2FA}"/>
              </a:ext>
            </a:extLst>
          </p:cNvPr>
          <p:cNvSpPr/>
          <p:nvPr/>
        </p:nvSpPr>
        <p:spPr>
          <a:xfrm rot="10800000">
            <a:off x="15868864" y="7813479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2578B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0476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96D19-8A89-B1FD-E9FA-525E23391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586E0445-40BF-86D7-B698-CF23D8A0AE6C}"/>
              </a:ext>
            </a:extLst>
          </p:cNvPr>
          <p:cNvSpPr txBox="1"/>
          <p:nvPr/>
        </p:nvSpPr>
        <p:spPr>
          <a:xfrm>
            <a:off x="5029200" y="2207600"/>
            <a:ext cx="10954434" cy="5871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Tais qualidades não decorrem de status ou posição social; </a:t>
            </a:r>
          </a:p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antes, são uma expressão do modo de viver como ser humano. </a:t>
            </a:r>
          </a:p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O diálogo promovido pelos membros da Soka </a:t>
            </a:r>
            <a:r>
              <a:rPr lang="pt-BR" sz="28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Gakkai</a:t>
            </a: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é alimentado pela </a:t>
            </a:r>
            <a:r>
              <a:rPr lang="pt-BR" sz="2800" b="1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crença na natureza de buda de todas as pessoas</a:t>
            </a: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. </a:t>
            </a:r>
          </a:p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Despertar a natureza de buda nos outros é a </a:t>
            </a:r>
            <a:r>
              <a:rPr lang="pt-BR" sz="2800" b="1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chave para consolidarmos nossa própria felicidade e a dos demais também</a:t>
            </a: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. Isso porque a ‘convicção compartilhada’ de acreditar em nosso próprio potencial e no das outras pessoas para atingir o estado </a:t>
            </a:r>
          </a:p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de buda tem o poder de transcender todas as diferenças </a:t>
            </a:r>
          </a:p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e se tornar a ‘felicidade compartilhada’ e a ‘paz compartilhada’. </a:t>
            </a:r>
          </a:p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Essa é a essência do diálogo que o mundo hoje tanto necessita.</a:t>
            </a:r>
          </a:p>
        </p:txBody>
      </p:sp>
      <p:pic>
        <p:nvPicPr>
          <p:cNvPr id="5" name="Imagem 4" descr="Forma&#10;&#10;O conteúdo gerado por IA pode estar incorreto.">
            <a:extLst>
              <a:ext uri="{FF2B5EF4-FFF2-40B4-BE49-F238E27FC236}">
                <a16:creationId xmlns:a16="http://schemas.microsoft.com/office/drawing/2014/main" id="{46ED63AA-D333-84B9-6356-35330C5AD8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177" y="4467921"/>
            <a:ext cx="1351159" cy="1351159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61D7679E-618A-7E1A-3DAC-59FE5539C8EB}"/>
              </a:ext>
            </a:extLst>
          </p:cNvPr>
          <p:cNvSpPr/>
          <p:nvPr/>
        </p:nvSpPr>
        <p:spPr>
          <a:xfrm>
            <a:off x="0" y="-1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257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B9D27296-B047-BBC5-4773-7690939D89E9}"/>
              </a:ext>
            </a:extLst>
          </p:cNvPr>
          <p:cNvSpPr/>
          <p:nvPr/>
        </p:nvSpPr>
        <p:spPr>
          <a:xfrm rot="16200000">
            <a:off x="-1" y="7842953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257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601A9B8A-15E3-22E9-C596-681F7B5A4684}"/>
              </a:ext>
            </a:extLst>
          </p:cNvPr>
          <p:cNvSpPr/>
          <p:nvPr/>
        </p:nvSpPr>
        <p:spPr>
          <a:xfrm rot="5400000">
            <a:off x="15842668" y="-22921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257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0B1E17B3-B8F7-EACB-D941-39A2FF24A5F9}"/>
              </a:ext>
            </a:extLst>
          </p:cNvPr>
          <p:cNvSpPr/>
          <p:nvPr/>
        </p:nvSpPr>
        <p:spPr>
          <a:xfrm rot="10800000">
            <a:off x="15868864" y="7813479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2578B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224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AAE087-871B-EF4A-E4B3-E0924C2F4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241DC59D-4FAF-BBC3-1029-0AC4A5CC14A9}"/>
              </a:ext>
            </a:extLst>
          </p:cNvPr>
          <p:cNvSpPr/>
          <p:nvPr/>
        </p:nvSpPr>
        <p:spPr>
          <a:xfrm>
            <a:off x="6781800" y="1522330"/>
            <a:ext cx="10515600" cy="7242339"/>
          </a:xfrm>
          <a:prstGeom prst="roundRect">
            <a:avLst>
              <a:gd name="adj" fmla="val 6630"/>
            </a:avLst>
          </a:prstGeom>
          <a:solidFill>
            <a:srgbClr val="D8E4F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B54215D9-BBF6-2BD6-5EDE-814FA71CEE2D}"/>
              </a:ext>
            </a:extLst>
          </p:cNvPr>
          <p:cNvSpPr/>
          <p:nvPr/>
        </p:nvSpPr>
        <p:spPr>
          <a:xfrm>
            <a:off x="8024972" y="2052168"/>
            <a:ext cx="8791046" cy="1415688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TextBox 6">
            <a:extLst>
              <a:ext uri="{FF2B5EF4-FFF2-40B4-BE49-F238E27FC236}">
                <a16:creationId xmlns:a16="http://schemas.microsoft.com/office/drawing/2014/main" id="{C7D07987-7EC2-A075-14D1-CBAC6D6B380D}"/>
              </a:ext>
            </a:extLst>
          </p:cNvPr>
          <p:cNvSpPr txBox="1"/>
          <p:nvPr/>
        </p:nvSpPr>
        <p:spPr>
          <a:xfrm>
            <a:off x="8373471" y="2308618"/>
            <a:ext cx="8180055" cy="858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17"/>
              </a:lnSpc>
              <a:spcBef>
                <a:spcPct val="0"/>
              </a:spcBef>
            </a:pPr>
            <a:r>
              <a:rPr lang="pt-BR" sz="2512" dirty="0">
                <a:solidFill>
                  <a:srgbClr val="545454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________________________ significa semear o respeito máximo à dignidade da vida onde estivermos.</a:t>
            </a:r>
          </a:p>
        </p:txBody>
      </p:sp>
      <p:sp>
        <p:nvSpPr>
          <p:cNvPr id="48" name="TextBox 10">
            <a:extLst>
              <a:ext uri="{FF2B5EF4-FFF2-40B4-BE49-F238E27FC236}">
                <a16:creationId xmlns:a16="http://schemas.microsoft.com/office/drawing/2014/main" id="{DA114933-4E38-C238-92D1-32960DB158A1}"/>
              </a:ext>
            </a:extLst>
          </p:cNvPr>
          <p:cNvSpPr txBox="1"/>
          <p:nvPr/>
        </p:nvSpPr>
        <p:spPr>
          <a:xfrm>
            <a:off x="7848600" y="5328271"/>
            <a:ext cx="7411377" cy="148376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400"/>
              </a:lnSpc>
            </a:pPr>
            <a:endParaRPr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7208679A-395D-20C2-6BEB-AADB4BD541BF}"/>
              </a:ext>
            </a:extLst>
          </p:cNvPr>
          <p:cNvSpPr txBox="1"/>
          <p:nvPr/>
        </p:nvSpPr>
        <p:spPr>
          <a:xfrm>
            <a:off x="1471982" y="1099583"/>
            <a:ext cx="4374571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pt-BR" sz="4600" b="1" dirty="0">
                <a:solidFill>
                  <a:srgbClr val="2578B6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Com o guia deste mês,</a:t>
            </a:r>
            <a:br>
              <a:rPr lang="pt-BR" sz="4600" b="1" dirty="0">
                <a:solidFill>
                  <a:srgbClr val="2578B6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</a:br>
            <a:r>
              <a:rPr lang="pt-BR" sz="4600" b="1" dirty="0">
                <a:solidFill>
                  <a:srgbClr val="2578B6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pude entender mais a fundo que: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E4B01A7-A734-85AF-EDC5-A9796FA40280}"/>
              </a:ext>
            </a:extLst>
          </p:cNvPr>
          <p:cNvSpPr txBox="1"/>
          <p:nvPr/>
        </p:nvSpPr>
        <p:spPr>
          <a:xfrm>
            <a:off x="7086599" y="2016045"/>
            <a:ext cx="6096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pt-BR" sz="9600" b="1" dirty="0">
                <a:solidFill>
                  <a:srgbClr val="3D96D2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1</a:t>
            </a:r>
            <a:endParaRPr lang="en-US" sz="9600" b="1" dirty="0">
              <a:solidFill>
                <a:srgbClr val="3D96D2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F1F7C309-1F7A-2365-4712-680ED872697A}"/>
              </a:ext>
            </a:extLst>
          </p:cNvPr>
          <p:cNvSpPr/>
          <p:nvPr/>
        </p:nvSpPr>
        <p:spPr>
          <a:xfrm>
            <a:off x="8010830" y="3975676"/>
            <a:ext cx="8791046" cy="1483770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8AF69EC1-C6B7-3A19-97F2-B1FBB7F7079B}"/>
              </a:ext>
            </a:extLst>
          </p:cNvPr>
          <p:cNvSpPr txBox="1"/>
          <p:nvPr/>
        </p:nvSpPr>
        <p:spPr>
          <a:xfrm>
            <a:off x="8378388" y="4305944"/>
            <a:ext cx="8175138" cy="858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517"/>
              </a:lnSpc>
              <a:spcBef>
                <a:spcPct val="0"/>
              </a:spcBef>
            </a:pPr>
            <a:r>
              <a:rPr lang="pt-BR" sz="2512" dirty="0">
                <a:solidFill>
                  <a:srgbClr val="545454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Fazemos isso elevando nosso _____________________ e nos envolvendo em ____________________ sinceros.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793F6099-DF43-7BDE-65CB-693F5204C093}"/>
              </a:ext>
            </a:extLst>
          </p:cNvPr>
          <p:cNvSpPr txBox="1"/>
          <p:nvPr/>
        </p:nvSpPr>
        <p:spPr>
          <a:xfrm>
            <a:off x="7091515" y="4163983"/>
            <a:ext cx="6096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pt-BR" sz="9600" b="1" dirty="0">
                <a:solidFill>
                  <a:srgbClr val="3D96D2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2</a:t>
            </a:r>
            <a:endParaRPr lang="en-US" sz="9600" b="1" dirty="0">
              <a:solidFill>
                <a:srgbClr val="3D96D2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BFA5E535-ED9E-6602-4509-C598F6D3973C}"/>
              </a:ext>
            </a:extLst>
          </p:cNvPr>
          <p:cNvSpPr txBox="1"/>
          <p:nvPr/>
        </p:nvSpPr>
        <p:spPr>
          <a:xfrm>
            <a:off x="7105657" y="5946617"/>
            <a:ext cx="6096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pt-BR" sz="9600" b="1" dirty="0">
                <a:solidFill>
                  <a:srgbClr val="3D96D2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3</a:t>
            </a:r>
            <a:endParaRPr lang="en-US" sz="9600" b="1" dirty="0">
              <a:solidFill>
                <a:srgbClr val="3D96D2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CFBD87EC-8651-72A3-6380-924605D6AD9A}"/>
              </a:ext>
            </a:extLst>
          </p:cNvPr>
          <p:cNvSpPr/>
          <p:nvPr/>
        </p:nvSpPr>
        <p:spPr>
          <a:xfrm>
            <a:off x="8010830" y="5967266"/>
            <a:ext cx="8791046" cy="2315698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DB93F2B-D180-949C-51BF-C8DD605FBC55}"/>
              </a:ext>
            </a:extLst>
          </p:cNvPr>
          <p:cNvSpPr txBox="1"/>
          <p:nvPr/>
        </p:nvSpPr>
        <p:spPr>
          <a:xfrm>
            <a:off x="8359328" y="6223716"/>
            <a:ext cx="8194198" cy="1756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517"/>
              </a:lnSpc>
              <a:spcBef>
                <a:spcPct val="0"/>
              </a:spcBef>
            </a:pPr>
            <a:r>
              <a:rPr lang="pt-BR" sz="2512" dirty="0">
                <a:solidFill>
                  <a:srgbClr val="545454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O principal meio para acabar com as guerras é construir uma ___________________________ na nossa mente </a:t>
            </a:r>
          </a:p>
          <a:p>
            <a:pPr marL="0" lvl="0" indent="0">
              <a:lnSpc>
                <a:spcPts val="3517"/>
              </a:lnSpc>
              <a:spcBef>
                <a:spcPct val="0"/>
              </a:spcBef>
            </a:pPr>
            <a:r>
              <a:rPr lang="pt-BR" sz="2512" dirty="0">
                <a:solidFill>
                  <a:srgbClr val="545454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e contribuir para construí-la também na mente de </a:t>
            </a:r>
          </a:p>
          <a:p>
            <a:pPr marL="0" lvl="0" indent="0">
              <a:lnSpc>
                <a:spcPts val="3517"/>
              </a:lnSpc>
              <a:spcBef>
                <a:spcPct val="0"/>
              </a:spcBef>
            </a:pPr>
            <a:r>
              <a:rPr lang="pt-BR" sz="2512" dirty="0">
                <a:solidFill>
                  <a:srgbClr val="545454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outras pessoas.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5045A2E-F627-21E2-30BA-0BC7E4CC4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0513" y="7823256"/>
            <a:ext cx="7197112" cy="322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4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43BA47AC-68D8-55EB-C09F-C5D0AAC32697}"/>
              </a:ext>
            </a:extLst>
          </p:cNvPr>
          <p:cNvSpPr/>
          <p:nvPr/>
        </p:nvSpPr>
        <p:spPr>
          <a:xfrm rot="5400000">
            <a:off x="8158183" y="185717"/>
            <a:ext cx="1971633" cy="18288000"/>
          </a:xfrm>
          <a:prstGeom prst="rect">
            <a:avLst/>
          </a:prstGeom>
          <a:solidFill>
            <a:srgbClr val="93D2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C70F8131-5FC5-00F0-C915-E1DE49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2" y="976357"/>
            <a:ext cx="7211569" cy="9014461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63A7BD66-7815-2F8D-0D3F-EFAA4261D40D}"/>
              </a:ext>
            </a:extLst>
          </p:cNvPr>
          <p:cNvSpPr txBox="1">
            <a:spLocks/>
          </p:cNvSpPr>
          <p:nvPr/>
        </p:nvSpPr>
        <p:spPr>
          <a:xfrm>
            <a:off x="8763000" y="2424076"/>
            <a:ext cx="7511070" cy="854503"/>
          </a:xfrm>
          <a:prstGeom prst="rect">
            <a:avLst/>
          </a:prstGeom>
          <a:ln>
            <a:noFill/>
          </a:ln>
        </p:spPr>
        <p:txBody>
          <a:bodyPr spcFirstLastPara="1" vert="horz" wrap="square" lIns="0" tIns="15595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52" algn="l">
              <a:spcBef>
                <a:spcPts val="123"/>
              </a:spcBef>
            </a:pPr>
            <a:r>
              <a:rPr lang="pt-BR" sz="5367" b="1" spc="50" dirty="0">
                <a:solidFill>
                  <a:srgbClr val="3D9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pt-BR" sz="5367" b="1" spc="-432" dirty="0">
                <a:solidFill>
                  <a:srgbClr val="3D9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367" b="1" spc="155" dirty="0">
                <a:solidFill>
                  <a:srgbClr val="3D9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</a:t>
            </a:r>
            <a:r>
              <a:rPr lang="pt-BR" sz="5367" b="1" spc="-432" dirty="0">
                <a:solidFill>
                  <a:srgbClr val="3D9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367" b="1" spc="123" dirty="0">
                <a:solidFill>
                  <a:srgbClr val="3D9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material:</a:t>
            </a:r>
            <a:endParaRPr lang="pt-BR" sz="5367" b="1" dirty="0">
              <a:solidFill>
                <a:srgbClr val="3D9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ED309FA-7630-E544-A061-3C0D654FBF0D}"/>
              </a:ext>
            </a:extLst>
          </p:cNvPr>
          <p:cNvSpPr txBox="1"/>
          <p:nvPr/>
        </p:nvSpPr>
        <p:spPr>
          <a:xfrm>
            <a:off x="8763000" y="3686266"/>
            <a:ext cx="6582583" cy="3295054"/>
          </a:xfrm>
          <a:prstGeom prst="rect">
            <a:avLst/>
          </a:prstGeom>
        </p:spPr>
        <p:txBody>
          <a:bodyPr vert="horz" wrap="square" lIns="0" tIns="4621" rIns="0" bIns="0" rtlCol="0">
            <a:spAutoFit/>
          </a:bodyPr>
          <a:lstStyle/>
          <a:p>
            <a:pPr marL="11552" marR="4621">
              <a:lnSpc>
                <a:spcPts val="3748"/>
              </a:lnSpc>
              <a:spcBef>
                <a:spcPts val="36"/>
              </a:spcBef>
            </a:pPr>
            <a:r>
              <a:rPr sz="3002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 para a Vitória</a:t>
            </a:r>
            <a:endParaRPr lang="pt-BR" sz="3002" spc="-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52" marR="4621">
              <a:lnSpc>
                <a:spcPts val="3748"/>
              </a:lnSpc>
              <a:spcBef>
                <a:spcPts val="36"/>
              </a:spcBef>
            </a:pPr>
            <a:br>
              <a:rPr lang="pt-BR" sz="3002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3002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Suplemento</a:t>
            </a:r>
            <a:r>
              <a:rPr sz="3002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Jornal</a:t>
            </a:r>
            <a:r>
              <a:rPr sz="300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2" i="1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sz="3002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2" i="1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Seikyo</a:t>
            </a:r>
            <a:endParaRPr lang="pt-BR" sz="3002" i="1" spc="-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52" marR="4621">
              <a:lnSpc>
                <a:spcPts val="3748"/>
              </a:lnSpc>
              <a:spcBef>
                <a:spcPts val="36"/>
              </a:spcBef>
            </a:pPr>
            <a:endParaRPr lang="pt-BR" sz="3002" i="1" spc="-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52" marR="4621">
              <a:lnSpc>
                <a:spcPts val="3748"/>
              </a:lnSpc>
              <a:spcBef>
                <a:spcPts val="36"/>
              </a:spcBef>
            </a:pPr>
            <a:r>
              <a:rPr lang="pt-BR" sz="300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de acompanhamento</a:t>
            </a:r>
            <a:br>
              <a:rPr lang="pt-BR" sz="300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Guia para as reuniões do mês</a:t>
            </a:r>
          </a:p>
          <a:p>
            <a:pPr marL="11552" marR="4621">
              <a:lnSpc>
                <a:spcPts val="3748"/>
              </a:lnSpc>
              <a:spcBef>
                <a:spcPts val="36"/>
              </a:spcBef>
            </a:pPr>
            <a:endParaRPr lang="pt-BR" sz="3002" b="1" i="1" dirty="0">
              <a:solidFill>
                <a:srgbClr val="E06D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F11E2C3A-78B9-F30F-26D6-E2CD51BAE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6736" y="8927255"/>
            <a:ext cx="1341515" cy="553341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921E4679-4B31-195E-3C26-A71F13B08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9066" y="8916834"/>
            <a:ext cx="904534" cy="57418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E857D1A8-3BBA-D18A-6C9B-6B0E1E8AD0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344400" y="8749899"/>
            <a:ext cx="2427027" cy="81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1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077D381-DD23-8153-9D3D-127DD3A81E3A}"/>
              </a:ext>
            </a:extLst>
          </p:cNvPr>
          <p:cNvSpPr/>
          <p:nvPr/>
        </p:nvSpPr>
        <p:spPr>
          <a:xfrm>
            <a:off x="5410200" y="1931719"/>
            <a:ext cx="12877800" cy="8355281"/>
          </a:xfrm>
          <a:prstGeom prst="rect">
            <a:avLst/>
          </a:prstGeom>
          <a:solidFill>
            <a:srgbClr val="3D96D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77C36E5-0FF1-C63E-79B8-3296AB6CC4E3}"/>
              </a:ext>
            </a:extLst>
          </p:cNvPr>
          <p:cNvSpPr/>
          <p:nvPr/>
        </p:nvSpPr>
        <p:spPr>
          <a:xfrm>
            <a:off x="5410200" y="1931720"/>
            <a:ext cx="1566259" cy="1600200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Google Shape;93;p14">
            <a:extLst>
              <a:ext uri="{FF2B5EF4-FFF2-40B4-BE49-F238E27FC236}">
                <a16:creationId xmlns:a16="http://schemas.microsoft.com/office/drawing/2014/main" id="{D9B8DCE3-B04C-94A4-2AFF-BC22D6A97E54}"/>
              </a:ext>
            </a:extLst>
          </p:cNvPr>
          <p:cNvGrpSpPr/>
          <p:nvPr/>
        </p:nvGrpSpPr>
        <p:grpSpPr>
          <a:xfrm>
            <a:off x="6746644" y="1374353"/>
            <a:ext cx="1815875" cy="1128447"/>
            <a:chOff x="63500" y="63373"/>
            <a:chExt cx="683641" cy="424815"/>
          </a:xfrm>
          <a:solidFill>
            <a:srgbClr val="EB6109"/>
          </a:solidFill>
        </p:grpSpPr>
        <p:sp>
          <p:nvSpPr>
            <p:cNvPr id="13" name="Google Shape;94;p14">
              <a:extLst>
                <a:ext uri="{FF2B5EF4-FFF2-40B4-BE49-F238E27FC236}">
                  <a16:creationId xmlns:a16="http://schemas.microsoft.com/office/drawing/2014/main" id="{2F4E7D5F-BF7A-7E16-1A58-32828870AC4E}"/>
                </a:ext>
              </a:extLst>
            </p:cNvPr>
            <p:cNvSpPr/>
            <p:nvPr/>
          </p:nvSpPr>
          <p:spPr>
            <a:xfrm>
              <a:off x="63500" y="63500"/>
              <a:ext cx="326136" cy="424688"/>
            </a:xfrm>
            <a:custGeom>
              <a:avLst/>
              <a:gdLst/>
              <a:ahLst/>
              <a:cxnLst/>
              <a:rect l="l" t="t" r="r" b="b"/>
              <a:pathLst>
                <a:path w="326136" h="424688" extrusionOk="0">
                  <a:moveTo>
                    <a:pt x="167386" y="94361"/>
                  </a:moveTo>
                  <a:lnTo>
                    <a:pt x="167386" y="0"/>
                  </a:lnTo>
                  <a:cubicBezTo>
                    <a:pt x="78486" y="0"/>
                    <a:pt x="6096" y="69215"/>
                    <a:pt x="508" y="156718"/>
                  </a:cubicBezTo>
                  <a:lnTo>
                    <a:pt x="0" y="156718"/>
                  </a:lnTo>
                  <a:lnTo>
                    <a:pt x="0" y="262255"/>
                  </a:lnTo>
                  <a:lnTo>
                    <a:pt x="254" y="262255"/>
                  </a:lnTo>
                  <a:cubicBezTo>
                    <a:pt x="1524" y="307213"/>
                    <a:pt x="16764" y="345313"/>
                    <a:pt x="46355" y="376174"/>
                  </a:cubicBezTo>
                  <a:cubicBezTo>
                    <a:pt x="77216" y="408559"/>
                    <a:pt x="115443" y="424688"/>
                    <a:pt x="160909" y="424688"/>
                  </a:cubicBezTo>
                  <a:cubicBezTo>
                    <a:pt x="207772" y="424688"/>
                    <a:pt x="247015" y="408686"/>
                    <a:pt x="278638" y="376555"/>
                  </a:cubicBezTo>
                  <a:cubicBezTo>
                    <a:pt x="310261" y="344424"/>
                    <a:pt x="326136" y="304800"/>
                    <a:pt x="326136" y="257429"/>
                  </a:cubicBezTo>
                  <a:cubicBezTo>
                    <a:pt x="326136" y="212471"/>
                    <a:pt x="311404" y="174752"/>
                    <a:pt x="281813" y="144272"/>
                  </a:cubicBezTo>
                  <a:cubicBezTo>
                    <a:pt x="252222" y="113792"/>
                    <a:pt x="214249" y="97282"/>
                    <a:pt x="167386" y="94361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5;p14">
              <a:extLst>
                <a:ext uri="{FF2B5EF4-FFF2-40B4-BE49-F238E27FC236}">
                  <a16:creationId xmlns:a16="http://schemas.microsoft.com/office/drawing/2014/main" id="{4CA3CEF1-531C-209C-30DD-61FF93CF6D21}"/>
                </a:ext>
              </a:extLst>
            </p:cNvPr>
            <p:cNvSpPr/>
            <p:nvPr/>
          </p:nvSpPr>
          <p:spPr>
            <a:xfrm>
              <a:off x="421005" y="63373"/>
              <a:ext cx="326136" cy="424815"/>
            </a:xfrm>
            <a:custGeom>
              <a:avLst/>
              <a:gdLst/>
              <a:ahLst/>
              <a:cxnLst/>
              <a:rect l="l" t="t" r="r" b="b"/>
              <a:pathLst>
                <a:path w="326136" h="424815" extrusionOk="0">
                  <a:moveTo>
                    <a:pt x="281813" y="144272"/>
                  </a:moveTo>
                  <a:cubicBezTo>
                    <a:pt x="252349" y="113792"/>
                    <a:pt x="214249" y="97155"/>
                    <a:pt x="167386" y="94361"/>
                  </a:cubicBezTo>
                  <a:lnTo>
                    <a:pt x="167386" y="0"/>
                  </a:lnTo>
                  <a:cubicBezTo>
                    <a:pt x="78486" y="0"/>
                    <a:pt x="6096" y="69215"/>
                    <a:pt x="508" y="156718"/>
                  </a:cubicBezTo>
                  <a:lnTo>
                    <a:pt x="0" y="156718"/>
                  </a:lnTo>
                  <a:lnTo>
                    <a:pt x="0" y="262255"/>
                  </a:lnTo>
                  <a:lnTo>
                    <a:pt x="254" y="262255"/>
                  </a:lnTo>
                  <a:cubicBezTo>
                    <a:pt x="1524" y="307340"/>
                    <a:pt x="16891" y="345313"/>
                    <a:pt x="46355" y="376301"/>
                  </a:cubicBezTo>
                  <a:cubicBezTo>
                    <a:pt x="77216" y="408686"/>
                    <a:pt x="115443" y="424815"/>
                    <a:pt x="160909" y="424815"/>
                  </a:cubicBezTo>
                  <a:cubicBezTo>
                    <a:pt x="207772" y="424815"/>
                    <a:pt x="247015" y="408813"/>
                    <a:pt x="278638" y="376682"/>
                  </a:cubicBezTo>
                  <a:cubicBezTo>
                    <a:pt x="310261" y="344551"/>
                    <a:pt x="326136" y="304927"/>
                    <a:pt x="326136" y="257556"/>
                  </a:cubicBezTo>
                  <a:cubicBezTo>
                    <a:pt x="326136" y="212598"/>
                    <a:pt x="311404" y="174879"/>
                    <a:pt x="281813" y="144399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" name="Google Shape;100;p14">
            <a:extLst>
              <a:ext uri="{FF2B5EF4-FFF2-40B4-BE49-F238E27FC236}">
                <a16:creationId xmlns:a16="http://schemas.microsoft.com/office/drawing/2014/main" id="{C66D2947-1DF3-71FB-9057-1ADC3FDE454C}"/>
              </a:ext>
            </a:extLst>
          </p:cNvPr>
          <p:cNvSpPr txBox="1"/>
          <p:nvPr/>
        </p:nvSpPr>
        <p:spPr>
          <a:xfrm>
            <a:off x="6697980" y="3688327"/>
            <a:ext cx="9913620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O século da vida, de maneira simples,</a:t>
            </a:r>
          </a:p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refere-se a uma era pautada pelo respeito à dignidade da vida — que significa que a vida,</a:t>
            </a:r>
          </a:p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a dignidade e a felicidade individual </a:t>
            </a:r>
          </a:p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do ser humano jamais devem ser </a:t>
            </a:r>
          </a:p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exploradas ou sacrificadas como </a:t>
            </a:r>
          </a:p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Um meio para se alcançar algum fim.</a:t>
            </a:r>
          </a:p>
        </p:txBody>
      </p:sp>
      <p:sp>
        <p:nvSpPr>
          <p:cNvPr id="17" name="Google Shape;101;p14">
            <a:extLst>
              <a:ext uri="{FF2B5EF4-FFF2-40B4-BE49-F238E27FC236}">
                <a16:creationId xmlns:a16="http://schemas.microsoft.com/office/drawing/2014/main" id="{C9E36702-3914-8911-236A-8FD277627883}"/>
              </a:ext>
            </a:extLst>
          </p:cNvPr>
          <p:cNvSpPr txBox="1"/>
          <p:nvPr/>
        </p:nvSpPr>
        <p:spPr>
          <a:xfrm>
            <a:off x="6693064" y="8570148"/>
            <a:ext cx="384511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bg1"/>
                </a:solidFill>
                <a:latin typeface="+mj-lt"/>
                <a:ea typeface="Poppins Black"/>
                <a:cs typeface="Poppins Black"/>
                <a:sym typeface="Poppins Black"/>
              </a:rPr>
              <a:t>Dr. </a:t>
            </a:r>
            <a:r>
              <a:rPr lang="en-US" sz="3600" b="1" i="0" u="none" strike="noStrike" cap="none" dirty="0" err="1">
                <a:solidFill>
                  <a:schemeClr val="bg1"/>
                </a:solidFill>
                <a:latin typeface="+mj-lt"/>
                <a:ea typeface="Poppins Black"/>
                <a:cs typeface="Poppins Black"/>
                <a:sym typeface="Poppins Black"/>
              </a:rPr>
              <a:t>Daisaku</a:t>
            </a:r>
            <a:r>
              <a:rPr lang="en-US" sz="3600" b="1" i="0" u="none" strike="noStrike" cap="none" dirty="0">
                <a:solidFill>
                  <a:schemeClr val="bg1"/>
                </a:solidFill>
                <a:latin typeface="+mj-lt"/>
                <a:ea typeface="Poppins Black"/>
                <a:cs typeface="Poppins Black"/>
                <a:sym typeface="Poppins Black"/>
              </a:rPr>
              <a:t> Ikeda</a:t>
            </a:r>
            <a:endParaRPr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AC8AEEA2-FDF3-7C92-A178-E60794D13315}"/>
              </a:ext>
            </a:extLst>
          </p:cNvPr>
          <p:cNvSpPr/>
          <p:nvPr/>
        </p:nvSpPr>
        <p:spPr>
          <a:xfrm>
            <a:off x="0" y="0"/>
            <a:ext cx="4423166" cy="10316646"/>
          </a:xfrm>
          <a:custGeom>
            <a:avLst/>
            <a:gdLst>
              <a:gd name="connsiteX0" fmla="*/ 0 w 4423166"/>
              <a:gd name="connsiteY0" fmla="*/ 10316646 h 10316646"/>
              <a:gd name="connsiteX1" fmla="*/ 4423166 w 4423166"/>
              <a:gd name="connsiteY1" fmla="*/ 10316646 h 10316646"/>
              <a:gd name="connsiteX2" fmla="*/ 4423166 w 4423166"/>
              <a:gd name="connsiteY2" fmla="*/ 0 h 10316646"/>
              <a:gd name="connsiteX3" fmla="*/ 0 w 4423166"/>
              <a:gd name="connsiteY3" fmla="*/ 0 h 10316646"/>
              <a:gd name="connsiteX4" fmla="*/ 0 w 4423166"/>
              <a:gd name="connsiteY4" fmla="*/ 10316646 h 10316646"/>
              <a:gd name="connsiteX5" fmla="*/ 0 w 4423166"/>
              <a:gd name="connsiteY5" fmla="*/ 10316646 h 1031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3166" h="10316646">
                <a:moveTo>
                  <a:pt x="0" y="10316646"/>
                </a:moveTo>
                <a:lnTo>
                  <a:pt x="4423166" y="10316646"/>
                </a:lnTo>
                <a:lnTo>
                  <a:pt x="4423166" y="0"/>
                </a:lnTo>
                <a:lnTo>
                  <a:pt x="0" y="0"/>
                </a:lnTo>
                <a:lnTo>
                  <a:pt x="0" y="10316646"/>
                </a:lnTo>
                <a:lnTo>
                  <a:pt x="0" y="10316646"/>
                </a:lnTo>
                <a:close/>
              </a:path>
            </a:pathLst>
          </a:custGeom>
          <a:noFill/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1F44BCE5-FD0E-68D9-D155-81B47F29FECA}"/>
              </a:ext>
            </a:extLst>
          </p:cNvPr>
          <p:cNvSpPr/>
          <p:nvPr/>
        </p:nvSpPr>
        <p:spPr>
          <a:xfrm>
            <a:off x="1478973" y="8842893"/>
            <a:ext cx="1471331" cy="1472733"/>
          </a:xfrm>
          <a:custGeom>
            <a:avLst/>
            <a:gdLst>
              <a:gd name="connsiteX0" fmla="*/ 1471332 w 1471331"/>
              <a:gd name="connsiteY0" fmla="*/ 0 h 1472733"/>
              <a:gd name="connsiteX1" fmla="*/ 1471332 w 1471331"/>
              <a:gd name="connsiteY1" fmla="*/ 0 h 1472733"/>
              <a:gd name="connsiteX2" fmla="*/ 0 w 1471331"/>
              <a:gd name="connsiteY2" fmla="*/ 1472733 h 1472733"/>
              <a:gd name="connsiteX3" fmla="*/ 0 w 1471331"/>
              <a:gd name="connsiteY3" fmla="*/ 0 h 1472733"/>
              <a:gd name="connsiteX4" fmla="*/ 1471332 w 1471331"/>
              <a:gd name="connsiteY4" fmla="*/ 0 h 14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331" h="1472733">
                <a:moveTo>
                  <a:pt x="1471332" y="0"/>
                </a:moveTo>
                <a:lnTo>
                  <a:pt x="1471332" y="0"/>
                </a:lnTo>
                <a:cubicBezTo>
                  <a:pt x="1471332" y="812850"/>
                  <a:pt x="812086" y="1472733"/>
                  <a:pt x="0" y="1472733"/>
                </a:cubicBezTo>
                <a:lnTo>
                  <a:pt x="0" y="0"/>
                </a:lnTo>
                <a:lnTo>
                  <a:pt x="1471332" y="0"/>
                </a:lnTo>
                <a:close/>
              </a:path>
            </a:pathLst>
          </a:custGeom>
          <a:solidFill>
            <a:srgbClr val="EB6109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F2ADEAE5-9AA5-699C-274F-A6BE4B46A49D}"/>
              </a:ext>
            </a:extLst>
          </p:cNvPr>
          <p:cNvSpPr/>
          <p:nvPr/>
        </p:nvSpPr>
        <p:spPr>
          <a:xfrm>
            <a:off x="2950305" y="8842767"/>
            <a:ext cx="1471332" cy="1472732"/>
          </a:xfrm>
          <a:custGeom>
            <a:avLst/>
            <a:gdLst>
              <a:gd name="connsiteX0" fmla="*/ 0 w 1471332"/>
              <a:gd name="connsiteY0" fmla="*/ 1472732 h 1472732"/>
              <a:gd name="connsiteX1" fmla="*/ 0 w 1471332"/>
              <a:gd name="connsiteY1" fmla="*/ 1472732 h 1472732"/>
              <a:gd name="connsiteX2" fmla="*/ 0 w 1471332"/>
              <a:gd name="connsiteY2" fmla="*/ 0 h 1472732"/>
              <a:gd name="connsiteX3" fmla="*/ 1471332 w 1471332"/>
              <a:gd name="connsiteY3" fmla="*/ 0 h 1472732"/>
              <a:gd name="connsiteX4" fmla="*/ 0 w 1471332"/>
              <a:gd name="connsiteY4" fmla="*/ 1472732 h 1472732"/>
              <a:gd name="connsiteX5" fmla="*/ 0 w 1471332"/>
              <a:gd name="connsiteY5" fmla="*/ 1472732 h 147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1332" h="1472732">
                <a:moveTo>
                  <a:pt x="0" y="1472732"/>
                </a:moveTo>
                <a:lnTo>
                  <a:pt x="0" y="1472732"/>
                </a:lnTo>
                <a:lnTo>
                  <a:pt x="0" y="0"/>
                </a:lnTo>
                <a:lnTo>
                  <a:pt x="1471332" y="0"/>
                </a:lnTo>
                <a:cubicBezTo>
                  <a:pt x="1471332" y="812849"/>
                  <a:pt x="812086" y="1472732"/>
                  <a:pt x="0" y="1472732"/>
                </a:cubicBezTo>
                <a:lnTo>
                  <a:pt x="0" y="1472732"/>
                </a:lnTo>
                <a:close/>
              </a:path>
            </a:pathLst>
          </a:custGeom>
          <a:solidFill>
            <a:srgbClr val="3D96D2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CF814E63-EBD9-8E38-55CC-CE33A564C183}"/>
              </a:ext>
            </a:extLst>
          </p:cNvPr>
          <p:cNvSpPr/>
          <p:nvPr/>
        </p:nvSpPr>
        <p:spPr>
          <a:xfrm>
            <a:off x="7641" y="8842893"/>
            <a:ext cx="1471332" cy="1472605"/>
          </a:xfrm>
          <a:custGeom>
            <a:avLst/>
            <a:gdLst>
              <a:gd name="connsiteX0" fmla="*/ 1471332 w 1471332"/>
              <a:gd name="connsiteY0" fmla="*/ 736303 h 1472605"/>
              <a:gd name="connsiteX1" fmla="*/ 1471332 w 1471332"/>
              <a:gd name="connsiteY1" fmla="*/ 736303 h 1472605"/>
              <a:gd name="connsiteX2" fmla="*/ 735666 w 1471332"/>
              <a:gd name="connsiteY2" fmla="*/ 0 h 1472605"/>
              <a:gd name="connsiteX3" fmla="*/ 735666 w 1471332"/>
              <a:gd name="connsiteY3" fmla="*/ 0 h 1472605"/>
              <a:gd name="connsiteX4" fmla="*/ 0 w 1471332"/>
              <a:gd name="connsiteY4" fmla="*/ 736303 h 1472605"/>
              <a:gd name="connsiteX5" fmla="*/ 0 w 1471332"/>
              <a:gd name="connsiteY5" fmla="*/ 736303 h 1472605"/>
              <a:gd name="connsiteX6" fmla="*/ 735666 w 1471332"/>
              <a:gd name="connsiteY6" fmla="*/ 1472606 h 1472605"/>
              <a:gd name="connsiteX7" fmla="*/ 735666 w 1471332"/>
              <a:gd name="connsiteY7" fmla="*/ 1472606 h 1472605"/>
              <a:gd name="connsiteX8" fmla="*/ 1471332 w 1471332"/>
              <a:gd name="connsiteY8" fmla="*/ 736303 h 1472605"/>
              <a:gd name="connsiteX9" fmla="*/ 1471332 w 1471332"/>
              <a:gd name="connsiteY9" fmla="*/ 736303 h 1472605"/>
              <a:gd name="connsiteX10" fmla="*/ 735539 w 1471332"/>
              <a:gd name="connsiteY10" fmla="*/ 1104518 h 1472605"/>
              <a:gd name="connsiteX11" fmla="*/ 367706 w 1471332"/>
              <a:gd name="connsiteY11" fmla="*/ 736430 h 1472605"/>
              <a:gd name="connsiteX12" fmla="*/ 367706 w 1471332"/>
              <a:gd name="connsiteY12" fmla="*/ 736430 h 1472605"/>
              <a:gd name="connsiteX13" fmla="*/ 735539 w 1471332"/>
              <a:gd name="connsiteY13" fmla="*/ 368343 h 1472605"/>
              <a:gd name="connsiteX14" fmla="*/ 735539 w 1471332"/>
              <a:gd name="connsiteY14" fmla="*/ 368343 h 1472605"/>
              <a:gd name="connsiteX15" fmla="*/ 1103372 w 1471332"/>
              <a:gd name="connsiteY15" fmla="*/ 736430 h 1472605"/>
              <a:gd name="connsiteX16" fmla="*/ 1103372 w 1471332"/>
              <a:gd name="connsiteY16" fmla="*/ 736430 h 1472605"/>
              <a:gd name="connsiteX17" fmla="*/ 735539 w 1471332"/>
              <a:gd name="connsiteY17" fmla="*/ 1104518 h 1472605"/>
              <a:gd name="connsiteX18" fmla="*/ 735539 w 1471332"/>
              <a:gd name="connsiteY18" fmla="*/ 1104518 h 14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71332" h="1472605">
                <a:moveTo>
                  <a:pt x="1471332" y="736303"/>
                </a:moveTo>
                <a:lnTo>
                  <a:pt x="1471332" y="736303"/>
                </a:lnTo>
                <a:cubicBezTo>
                  <a:pt x="1471332" y="329623"/>
                  <a:pt x="1141964" y="0"/>
                  <a:pt x="735666" y="0"/>
                </a:cubicBezTo>
                <a:lnTo>
                  <a:pt x="735666" y="0"/>
                </a:lnTo>
                <a:cubicBezTo>
                  <a:pt x="329368" y="0"/>
                  <a:pt x="0" y="329623"/>
                  <a:pt x="0" y="736303"/>
                </a:cubicBezTo>
                <a:lnTo>
                  <a:pt x="0" y="736303"/>
                </a:lnTo>
                <a:cubicBezTo>
                  <a:pt x="0" y="1142983"/>
                  <a:pt x="329368" y="1472606"/>
                  <a:pt x="735666" y="1472606"/>
                </a:cubicBezTo>
                <a:lnTo>
                  <a:pt x="735666" y="1472606"/>
                </a:lnTo>
                <a:cubicBezTo>
                  <a:pt x="1141964" y="1472606"/>
                  <a:pt x="1471332" y="1142983"/>
                  <a:pt x="1471332" y="736303"/>
                </a:cubicBezTo>
                <a:lnTo>
                  <a:pt x="1471332" y="736303"/>
                </a:lnTo>
                <a:close/>
                <a:moveTo>
                  <a:pt x="735539" y="1104518"/>
                </a:moveTo>
                <a:cubicBezTo>
                  <a:pt x="532390" y="1104518"/>
                  <a:pt x="367706" y="939707"/>
                  <a:pt x="367706" y="736430"/>
                </a:cubicBezTo>
                <a:lnTo>
                  <a:pt x="367706" y="736430"/>
                </a:lnTo>
                <a:cubicBezTo>
                  <a:pt x="367706" y="533155"/>
                  <a:pt x="532390" y="368343"/>
                  <a:pt x="735539" y="368343"/>
                </a:cubicBezTo>
                <a:lnTo>
                  <a:pt x="735539" y="368343"/>
                </a:lnTo>
                <a:cubicBezTo>
                  <a:pt x="938687" y="368343"/>
                  <a:pt x="1103372" y="533155"/>
                  <a:pt x="1103372" y="736430"/>
                </a:cubicBezTo>
                <a:lnTo>
                  <a:pt x="1103372" y="736430"/>
                </a:lnTo>
                <a:cubicBezTo>
                  <a:pt x="1103372" y="939707"/>
                  <a:pt x="938687" y="1104518"/>
                  <a:pt x="735539" y="1104518"/>
                </a:cubicBezTo>
                <a:lnTo>
                  <a:pt x="735539" y="1104518"/>
                </a:lnTo>
                <a:close/>
              </a:path>
            </a:pathLst>
          </a:custGeom>
          <a:solidFill>
            <a:srgbClr val="2578B6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29DCEDCD-978A-94D2-2E3E-137F505BF027}"/>
              </a:ext>
            </a:extLst>
          </p:cNvPr>
          <p:cNvSpPr/>
          <p:nvPr/>
        </p:nvSpPr>
        <p:spPr>
          <a:xfrm>
            <a:off x="1478973" y="2951961"/>
            <a:ext cx="1471331" cy="1472732"/>
          </a:xfrm>
          <a:custGeom>
            <a:avLst/>
            <a:gdLst>
              <a:gd name="connsiteX0" fmla="*/ 0 w 1471331"/>
              <a:gd name="connsiteY0" fmla="*/ 1472733 h 1472732"/>
              <a:gd name="connsiteX1" fmla="*/ 0 w 1471331"/>
              <a:gd name="connsiteY1" fmla="*/ 0 h 1472732"/>
              <a:gd name="connsiteX2" fmla="*/ 1471332 w 1471331"/>
              <a:gd name="connsiteY2" fmla="*/ 0 h 1472732"/>
              <a:gd name="connsiteX3" fmla="*/ 0 w 1471331"/>
              <a:gd name="connsiteY3" fmla="*/ 1472733 h 1472732"/>
              <a:gd name="connsiteX4" fmla="*/ 0 w 1471331"/>
              <a:gd name="connsiteY4" fmla="*/ 1472733 h 147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331" h="1472732">
                <a:moveTo>
                  <a:pt x="0" y="1472733"/>
                </a:moveTo>
                <a:lnTo>
                  <a:pt x="0" y="0"/>
                </a:lnTo>
                <a:lnTo>
                  <a:pt x="1471332" y="0"/>
                </a:lnTo>
                <a:cubicBezTo>
                  <a:pt x="1471332" y="812850"/>
                  <a:pt x="812086" y="1472733"/>
                  <a:pt x="0" y="1472733"/>
                </a:cubicBezTo>
                <a:lnTo>
                  <a:pt x="0" y="1472733"/>
                </a:lnTo>
                <a:close/>
              </a:path>
            </a:pathLst>
          </a:custGeom>
          <a:solidFill>
            <a:srgbClr val="3D96D2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5B46DFBB-C2B5-2F10-0F23-15EA1C62F0EE}"/>
              </a:ext>
            </a:extLst>
          </p:cNvPr>
          <p:cNvSpPr/>
          <p:nvPr/>
        </p:nvSpPr>
        <p:spPr>
          <a:xfrm>
            <a:off x="7514" y="1479228"/>
            <a:ext cx="1471331" cy="1472733"/>
          </a:xfrm>
          <a:custGeom>
            <a:avLst/>
            <a:gdLst>
              <a:gd name="connsiteX0" fmla="*/ 0 w 1471331"/>
              <a:gd name="connsiteY0" fmla="*/ 1472733 h 1472733"/>
              <a:gd name="connsiteX1" fmla="*/ 0 w 1471331"/>
              <a:gd name="connsiteY1" fmla="*/ 0 h 1472733"/>
              <a:gd name="connsiteX2" fmla="*/ 1471332 w 1471331"/>
              <a:gd name="connsiteY2" fmla="*/ 1472733 h 1472733"/>
              <a:gd name="connsiteX3" fmla="*/ 0 w 1471331"/>
              <a:gd name="connsiteY3" fmla="*/ 1472733 h 14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1331" h="1472733">
                <a:moveTo>
                  <a:pt x="0" y="1472733"/>
                </a:moveTo>
                <a:lnTo>
                  <a:pt x="0" y="0"/>
                </a:lnTo>
                <a:cubicBezTo>
                  <a:pt x="812086" y="0"/>
                  <a:pt x="1471332" y="659883"/>
                  <a:pt x="1471332" y="1472733"/>
                </a:cubicBezTo>
                <a:lnTo>
                  <a:pt x="0" y="1472733"/>
                </a:lnTo>
                <a:close/>
              </a:path>
            </a:pathLst>
          </a:custGeom>
          <a:solidFill>
            <a:srgbClr val="EB6109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80172538-4C94-87E3-E21A-D747B8AD5887}"/>
              </a:ext>
            </a:extLst>
          </p:cNvPr>
          <p:cNvSpPr/>
          <p:nvPr/>
        </p:nvSpPr>
        <p:spPr>
          <a:xfrm>
            <a:off x="7514" y="2951961"/>
            <a:ext cx="1471331" cy="1472732"/>
          </a:xfrm>
          <a:custGeom>
            <a:avLst/>
            <a:gdLst>
              <a:gd name="connsiteX0" fmla="*/ 0 w 1471331"/>
              <a:gd name="connsiteY0" fmla="*/ 1472733 h 1472732"/>
              <a:gd name="connsiteX1" fmla="*/ 0 w 1471331"/>
              <a:gd name="connsiteY1" fmla="*/ 0 h 1472732"/>
              <a:gd name="connsiteX2" fmla="*/ 1471332 w 1471331"/>
              <a:gd name="connsiteY2" fmla="*/ 0 h 1472732"/>
              <a:gd name="connsiteX3" fmla="*/ 0 w 1471331"/>
              <a:gd name="connsiteY3" fmla="*/ 1472733 h 1472732"/>
              <a:gd name="connsiteX4" fmla="*/ 0 w 1471331"/>
              <a:gd name="connsiteY4" fmla="*/ 1472733 h 147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331" h="1472732">
                <a:moveTo>
                  <a:pt x="0" y="1472733"/>
                </a:moveTo>
                <a:lnTo>
                  <a:pt x="0" y="0"/>
                </a:lnTo>
                <a:lnTo>
                  <a:pt x="1471332" y="0"/>
                </a:lnTo>
                <a:cubicBezTo>
                  <a:pt x="1471332" y="812850"/>
                  <a:pt x="812086" y="1472733"/>
                  <a:pt x="0" y="1472733"/>
                </a:cubicBezTo>
                <a:lnTo>
                  <a:pt x="0" y="1472733"/>
                </a:lnTo>
                <a:close/>
              </a:path>
            </a:pathLst>
          </a:custGeom>
          <a:solidFill>
            <a:srgbClr val="2578B6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1A111F3D-7BBB-CC43-31DC-0C2E0E3C5A9F}"/>
              </a:ext>
            </a:extLst>
          </p:cNvPr>
          <p:cNvSpPr/>
          <p:nvPr/>
        </p:nvSpPr>
        <p:spPr>
          <a:xfrm>
            <a:off x="2950305" y="2951961"/>
            <a:ext cx="1471332" cy="1472732"/>
          </a:xfrm>
          <a:custGeom>
            <a:avLst/>
            <a:gdLst>
              <a:gd name="connsiteX0" fmla="*/ 1471332 w 1471332"/>
              <a:gd name="connsiteY0" fmla="*/ 1472733 h 1472732"/>
              <a:gd name="connsiteX1" fmla="*/ 0 w 1471332"/>
              <a:gd name="connsiteY1" fmla="*/ 1472733 h 1472732"/>
              <a:gd name="connsiteX2" fmla="*/ 1471332 w 1471332"/>
              <a:gd name="connsiteY2" fmla="*/ 0 h 1472732"/>
              <a:gd name="connsiteX3" fmla="*/ 1471332 w 1471332"/>
              <a:gd name="connsiteY3" fmla="*/ 0 h 1472732"/>
              <a:gd name="connsiteX4" fmla="*/ 1471332 w 1471332"/>
              <a:gd name="connsiteY4" fmla="*/ 1472733 h 1472732"/>
              <a:gd name="connsiteX5" fmla="*/ 1471332 w 1471332"/>
              <a:gd name="connsiteY5" fmla="*/ 1472733 h 147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1332" h="1472732">
                <a:moveTo>
                  <a:pt x="1471332" y="1472733"/>
                </a:moveTo>
                <a:lnTo>
                  <a:pt x="0" y="1472733"/>
                </a:lnTo>
                <a:cubicBezTo>
                  <a:pt x="0" y="659883"/>
                  <a:pt x="659246" y="0"/>
                  <a:pt x="1471332" y="0"/>
                </a:cubicBezTo>
                <a:lnTo>
                  <a:pt x="1471332" y="0"/>
                </a:lnTo>
                <a:lnTo>
                  <a:pt x="1471332" y="1472733"/>
                </a:lnTo>
                <a:lnTo>
                  <a:pt x="1471332" y="1472733"/>
                </a:lnTo>
                <a:close/>
              </a:path>
            </a:pathLst>
          </a:custGeom>
          <a:solidFill>
            <a:srgbClr val="EB6109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A796474B-9917-2721-929F-504170FE61E8}"/>
              </a:ext>
            </a:extLst>
          </p:cNvPr>
          <p:cNvSpPr/>
          <p:nvPr/>
        </p:nvSpPr>
        <p:spPr>
          <a:xfrm>
            <a:off x="1478973" y="6623"/>
            <a:ext cx="1471331" cy="1472605"/>
          </a:xfrm>
          <a:custGeom>
            <a:avLst/>
            <a:gdLst>
              <a:gd name="connsiteX0" fmla="*/ 1471332 w 1471331"/>
              <a:gd name="connsiteY0" fmla="*/ 736303 h 1472605"/>
              <a:gd name="connsiteX1" fmla="*/ 735666 w 1471331"/>
              <a:gd name="connsiteY1" fmla="*/ 1472606 h 1472605"/>
              <a:gd name="connsiteX2" fmla="*/ 735666 w 1471331"/>
              <a:gd name="connsiteY2" fmla="*/ 1472606 h 1472605"/>
              <a:gd name="connsiteX3" fmla="*/ 0 w 1471331"/>
              <a:gd name="connsiteY3" fmla="*/ 736303 h 1472605"/>
              <a:gd name="connsiteX4" fmla="*/ 0 w 1471331"/>
              <a:gd name="connsiteY4" fmla="*/ 736303 h 1472605"/>
              <a:gd name="connsiteX5" fmla="*/ 735666 w 1471331"/>
              <a:gd name="connsiteY5" fmla="*/ 0 h 1472605"/>
              <a:gd name="connsiteX6" fmla="*/ 735666 w 1471331"/>
              <a:gd name="connsiteY6" fmla="*/ 0 h 1472605"/>
              <a:gd name="connsiteX7" fmla="*/ 1471332 w 1471331"/>
              <a:gd name="connsiteY7" fmla="*/ 736303 h 1472605"/>
              <a:gd name="connsiteX8" fmla="*/ 1471332 w 1471331"/>
              <a:gd name="connsiteY8" fmla="*/ 736303 h 14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331" h="1472605">
                <a:moveTo>
                  <a:pt x="1471332" y="736303"/>
                </a:moveTo>
                <a:cubicBezTo>
                  <a:pt x="1471332" y="1142983"/>
                  <a:pt x="1141964" y="1472606"/>
                  <a:pt x="735666" y="1472606"/>
                </a:cubicBezTo>
                <a:lnTo>
                  <a:pt x="735666" y="1472606"/>
                </a:lnTo>
                <a:cubicBezTo>
                  <a:pt x="329368" y="1472606"/>
                  <a:pt x="0" y="1142983"/>
                  <a:pt x="0" y="736303"/>
                </a:cubicBezTo>
                <a:lnTo>
                  <a:pt x="0" y="736303"/>
                </a:lnTo>
                <a:cubicBezTo>
                  <a:pt x="0" y="329623"/>
                  <a:pt x="329368" y="0"/>
                  <a:pt x="735666" y="0"/>
                </a:cubicBezTo>
                <a:lnTo>
                  <a:pt x="735666" y="0"/>
                </a:lnTo>
                <a:cubicBezTo>
                  <a:pt x="1141964" y="0"/>
                  <a:pt x="1471332" y="329623"/>
                  <a:pt x="1471332" y="736303"/>
                </a:cubicBezTo>
                <a:lnTo>
                  <a:pt x="1471332" y="736303"/>
                </a:lnTo>
                <a:close/>
              </a:path>
            </a:pathLst>
          </a:custGeom>
          <a:solidFill>
            <a:srgbClr val="2578B6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5437A2C0-B1CB-85A4-C979-05DCCFC6FEDE}"/>
              </a:ext>
            </a:extLst>
          </p:cNvPr>
          <p:cNvSpPr/>
          <p:nvPr/>
        </p:nvSpPr>
        <p:spPr>
          <a:xfrm>
            <a:off x="2950305" y="1479356"/>
            <a:ext cx="1471332" cy="1472605"/>
          </a:xfrm>
          <a:custGeom>
            <a:avLst/>
            <a:gdLst>
              <a:gd name="connsiteX0" fmla="*/ 1471332 w 1471332"/>
              <a:gd name="connsiteY0" fmla="*/ 736303 h 1472605"/>
              <a:gd name="connsiteX1" fmla="*/ 1471332 w 1471332"/>
              <a:gd name="connsiteY1" fmla="*/ 736303 h 1472605"/>
              <a:gd name="connsiteX2" fmla="*/ 735666 w 1471332"/>
              <a:gd name="connsiteY2" fmla="*/ 0 h 1472605"/>
              <a:gd name="connsiteX3" fmla="*/ 735666 w 1471332"/>
              <a:gd name="connsiteY3" fmla="*/ 0 h 1472605"/>
              <a:gd name="connsiteX4" fmla="*/ 0 w 1471332"/>
              <a:gd name="connsiteY4" fmla="*/ 736303 h 1472605"/>
              <a:gd name="connsiteX5" fmla="*/ 0 w 1471332"/>
              <a:gd name="connsiteY5" fmla="*/ 736303 h 1472605"/>
              <a:gd name="connsiteX6" fmla="*/ 735666 w 1471332"/>
              <a:gd name="connsiteY6" fmla="*/ 1472606 h 1472605"/>
              <a:gd name="connsiteX7" fmla="*/ 735666 w 1471332"/>
              <a:gd name="connsiteY7" fmla="*/ 1472606 h 1472605"/>
              <a:gd name="connsiteX8" fmla="*/ 1471332 w 1471332"/>
              <a:gd name="connsiteY8" fmla="*/ 736303 h 1472605"/>
              <a:gd name="connsiteX9" fmla="*/ 1471332 w 1471332"/>
              <a:gd name="connsiteY9" fmla="*/ 736303 h 1472605"/>
              <a:gd name="connsiteX10" fmla="*/ 735666 w 1471332"/>
              <a:gd name="connsiteY10" fmla="*/ 1104518 h 1472605"/>
              <a:gd name="connsiteX11" fmla="*/ 367833 w 1471332"/>
              <a:gd name="connsiteY11" fmla="*/ 736430 h 1472605"/>
              <a:gd name="connsiteX12" fmla="*/ 367833 w 1471332"/>
              <a:gd name="connsiteY12" fmla="*/ 736430 h 1472605"/>
              <a:gd name="connsiteX13" fmla="*/ 735666 w 1471332"/>
              <a:gd name="connsiteY13" fmla="*/ 368343 h 1472605"/>
              <a:gd name="connsiteX14" fmla="*/ 735666 w 1471332"/>
              <a:gd name="connsiteY14" fmla="*/ 368343 h 1472605"/>
              <a:gd name="connsiteX15" fmla="*/ 1103499 w 1471332"/>
              <a:gd name="connsiteY15" fmla="*/ 736430 h 1472605"/>
              <a:gd name="connsiteX16" fmla="*/ 1103499 w 1471332"/>
              <a:gd name="connsiteY16" fmla="*/ 736430 h 1472605"/>
              <a:gd name="connsiteX17" fmla="*/ 735666 w 1471332"/>
              <a:gd name="connsiteY17" fmla="*/ 1104518 h 1472605"/>
              <a:gd name="connsiteX18" fmla="*/ 735666 w 1471332"/>
              <a:gd name="connsiteY18" fmla="*/ 1104518 h 14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71332" h="1472605">
                <a:moveTo>
                  <a:pt x="1471332" y="736303"/>
                </a:moveTo>
                <a:lnTo>
                  <a:pt x="1471332" y="736303"/>
                </a:lnTo>
                <a:cubicBezTo>
                  <a:pt x="1471332" y="329623"/>
                  <a:pt x="1141963" y="0"/>
                  <a:pt x="735666" y="0"/>
                </a:cubicBezTo>
                <a:lnTo>
                  <a:pt x="735666" y="0"/>
                </a:lnTo>
                <a:cubicBezTo>
                  <a:pt x="329368" y="0"/>
                  <a:pt x="0" y="329623"/>
                  <a:pt x="0" y="736303"/>
                </a:cubicBezTo>
                <a:lnTo>
                  <a:pt x="0" y="736303"/>
                </a:lnTo>
                <a:cubicBezTo>
                  <a:pt x="0" y="1142983"/>
                  <a:pt x="329368" y="1472606"/>
                  <a:pt x="735666" y="1472606"/>
                </a:cubicBezTo>
                <a:lnTo>
                  <a:pt x="735666" y="1472606"/>
                </a:lnTo>
                <a:cubicBezTo>
                  <a:pt x="1141963" y="1472606"/>
                  <a:pt x="1471332" y="1142983"/>
                  <a:pt x="1471332" y="736303"/>
                </a:cubicBezTo>
                <a:lnTo>
                  <a:pt x="1471332" y="736303"/>
                </a:lnTo>
                <a:close/>
                <a:moveTo>
                  <a:pt x="735666" y="1104518"/>
                </a:moveTo>
                <a:cubicBezTo>
                  <a:pt x="532517" y="1104518"/>
                  <a:pt x="367833" y="939706"/>
                  <a:pt x="367833" y="736430"/>
                </a:cubicBezTo>
                <a:lnTo>
                  <a:pt x="367833" y="736430"/>
                </a:lnTo>
                <a:cubicBezTo>
                  <a:pt x="367833" y="533154"/>
                  <a:pt x="532517" y="368343"/>
                  <a:pt x="735666" y="368343"/>
                </a:cubicBezTo>
                <a:lnTo>
                  <a:pt x="735666" y="368343"/>
                </a:lnTo>
                <a:cubicBezTo>
                  <a:pt x="938815" y="368343"/>
                  <a:pt x="1103499" y="533154"/>
                  <a:pt x="1103499" y="736430"/>
                </a:cubicBezTo>
                <a:lnTo>
                  <a:pt x="1103499" y="736430"/>
                </a:lnTo>
                <a:cubicBezTo>
                  <a:pt x="1103499" y="939706"/>
                  <a:pt x="938815" y="1104518"/>
                  <a:pt x="735666" y="1104518"/>
                </a:cubicBezTo>
                <a:lnTo>
                  <a:pt x="735666" y="1104518"/>
                </a:lnTo>
                <a:close/>
              </a:path>
            </a:pathLst>
          </a:custGeom>
          <a:solidFill>
            <a:srgbClr val="3D96D2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BE339947-576B-A371-65BE-8ADA134D1D2B}"/>
              </a:ext>
            </a:extLst>
          </p:cNvPr>
          <p:cNvSpPr/>
          <p:nvPr/>
        </p:nvSpPr>
        <p:spPr>
          <a:xfrm>
            <a:off x="7514" y="6623"/>
            <a:ext cx="1471459" cy="1472733"/>
          </a:xfrm>
          <a:custGeom>
            <a:avLst/>
            <a:gdLst>
              <a:gd name="connsiteX0" fmla="*/ 1471459 w 1471459"/>
              <a:gd name="connsiteY0" fmla="*/ 1472733 h 1472733"/>
              <a:gd name="connsiteX1" fmla="*/ 0 w 1471459"/>
              <a:gd name="connsiteY1" fmla="*/ 1472733 h 1472733"/>
              <a:gd name="connsiteX2" fmla="*/ 0 w 1471459"/>
              <a:gd name="connsiteY2" fmla="*/ 0 h 1472733"/>
              <a:gd name="connsiteX3" fmla="*/ 0 w 1471459"/>
              <a:gd name="connsiteY3" fmla="*/ 0 h 1472733"/>
              <a:gd name="connsiteX4" fmla="*/ 1471332 w 1471459"/>
              <a:gd name="connsiteY4" fmla="*/ 1472733 h 1472733"/>
              <a:gd name="connsiteX5" fmla="*/ 1471332 w 1471459"/>
              <a:gd name="connsiteY5" fmla="*/ 1472733 h 14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1459" h="1472733">
                <a:moveTo>
                  <a:pt x="1471459" y="1472733"/>
                </a:moveTo>
                <a:lnTo>
                  <a:pt x="0" y="1472733"/>
                </a:lnTo>
                <a:lnTo>
                  <a:pt x="0" y="0"/>
                </a:lnTo>
                <a:lnTo>
                  <a:pt x="0" y="0"/>
                </a:lnTo>
                <a:cubicBezTo>
                  <a:pt x="812086" y="0"/>
                  <a:pt x="1471332" y="659883"/>
                  <a:pt x="1471332" y="1472733"/>
                </a:cubicBezTo>
                <a:lnTo>
                  <a:pt x="1471332" y="1472733"/>
                </a:lnTo>
                <a:close/>
              </a:path>
            </a:pathLst>
          </a:custGeom>
          <a:solidFill>
            <a:srgbClr val="3D96D2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60C828C4-E928-4371-D59E-6AD228D78F39}"/>
              </a:ext>
            </a:extLst>
          </p:cNvPr>
          <p:cNvSpPr/>
          <p:nvPr/>
        </p:nvSpPr>
        <p:spPr>
          <a:xfrm>
            <a:off x="1478973" y="1479228"/>
            <a:ext cx="1471331" cy="1472733"/>
          </a:xfrm>
          <a:custGeom>
            <a:avLst/>
            <a:gdLst>
              <a:gd name="connsiteX0" fmla="*/ 1471332 w 1471331"/>
              <a:gd name="connsiteY0" fmla="*/ 1472733 h 1472733"/>
              <a:gd name="connsiteX1" fmla="*/ 0 w 1471331"/>
              <a:gd name="connsiteY1" fmla="*/ 1472733 h 1472733"/>
              <a:gd name="connsiteX2" fmla="*/ 0 w 1471331"/>
              <a:gd name="connsiteY2" fmla="*/ 0 h 1472733"/>
              <a:gd name="connsiteX3" fmla="*/ 1471332 w 1471331"/>
              <a:gd name="connsiteY3" fmla="*/ 1472733 h 1472733"/>
              <a:gd name="connsiteX4" fmla="*/ 1471332 w 1471331"/>
              <a:gd name="connsiteY4" fmla="*/ 1472733 h 14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331" h="1472733">
                <a:moveTo>
                  <a:pt x="1471332" y="1472733"/>
                </a:moveTo>
                <a:lnTo>
                  <a:pt x="0" y="1472733"/>
                </a:lnTo>
                <a:lnTo>
                  <a:pt x="0" y="0"/>
                </a:lnTo>
                <a:cubicBezTo>
                  <a:pt x="812086" y="0"/>
                  <a:pt x="1471332" y="659883"/>
                  <a:pt x="1471332" y="1472733"/>
                </a:cubicBezTo>
                <a:lnTo>
                  <a:pt x="1471332" y="1472733"/>
                </a:lnTo>
                <a:close/>
              </a:path>
            </a:pathLst>
          </a:custGeom>
          <a:solidFill>
            <a:srgbClr val="93D2F5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E6127CD6-C1C6-9CD3-C8C5-1E3AE3CE19EA}"/>
              </a:ext>
            </a:extLst>
          </p:cNvPr>
          <p:cNvSpPr/>
          <p:nvPr/>
        </p:nvSpPr>
        <p:spPr>
          <a:xfrm>
            <a:off x="2950305" y="6623"/>
            <a:ext cx="1471332" cy="1472733"/>
          </a:xfrm>
          <a:custGeom>
            <a:avLst/>
            <a:gdLst>
              <a:gd name="connsiteX0" fmla="*/ 0 w 1471332"/>
              <a:gd name="connsiteY0" fmla="*/ 0 h 1472733"/>
              <a:gd name="connsiteX1" fmla="*/ 1471332 w 1471332"/>
              <a:gd name="connsiteY1" fmla="*/ 0 h 1472733"/>
              <a:gd name="connsiteX2" fmla="*/ 1471332 w 1471332"/>
              <a:gd name="connsiteY2" fmla="*/ 1472733 h 1472733"/>
              <a:gd name="connsiteX3" fmla="*/ 0 w 1471332"/>
              <a:gd name="connsiteY3" fmla="*/ 0 h 1472733"/>
              <a:gd name="connsiteX4" fmla="*/ 0 w 1471332"/>
              <a:gd name="connsiteY4" fmla="*/ 0 h 14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332" h="1472733">
                <a:moveTo>
                  <a:pt x="0" y="0"/>
                </a:moveTo>
                <a:lnTo>
                  <a:pt x="1471332" y="0"/>
                </a:lnTo>
                <a:lnTo>
                  <a:pt x="1471332" y="1472733"/>
                </a:lnTo>
                <a:cubicBezTo>
                  <a:pt x="659246" y="1472733"/>
                  <a:pt x="0" y="812850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D96D2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7C314B38-2E83-25D8-2FF8-86202B7C0686}"/>
              </a:ext>
            </a:extLst>
          </p:cNvPr>
          <p:cNvSpPr/>
          <p:nvPr/>
        </p:nvSpPr>
        <p:spPr>
          <a:xfrm>
            <a:off x="2950305" y="5897427"/>
            <a:ext cx="1471332" cy="1472732"/>
          </a:xfrm>
          <a:custGeom>
            <a:avLst/>
            <a:gdLst>
              <a:gd name="connsiteX0" fmla="*/ 1471332 w 1471332"/>
              <a:gd name="connsiteY0" fmla="*/ 0 h 1472732"/>
              <a:gd name="connsiteX1" fmla="*/ 1471332 w 1471332"/>
              <a:gd name="connsiteY1" fmla="*/ 1472733 h 1472732"/>
              <a:gd name="connsiteX2" fmla="*/ 0 w 1471332"/>
              <a:gd name="connsiteY2" fmla="*/ 0 h 1472732"/>
              <a:gd name="connsiteX3" fmla="*/ 1471332 w 1471332"/>
              <a:gd name="connsiteY3" fmla="*/ 0 h 147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1332" h="1472732">
                <a:moveTo>
                  <a:pt x="1471332" y="0"/>
                </a:moveTo>
                <a:lnTo>
                  <a:pt x="1471332" y="1472733"/>
                </a:lnTo>
                <a:cubicBezTo>
                  <a:pt x="659246" y="1472733"/>
                  <a:pt x="0" y="812850"/>
                  <a:pt x="0" y="0"/>
                </a:cubicBezTo>
                <a:lnTo>
                  <a:pt x="1471332" y="0"/>
                </a:lnTo>
                <a:close/>
              </a:path>
            </a:pathLst>
          </a:custGeom>
          <a:solidFill>
            <a:srgbClr val="93D2F5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8515035C-5643-F0B4-0D44-E6A4A4854C79}"/>
              </a:ext>
            </a:extLst>
          </p:cNvPr>
          <p:cNvSpPr/>
          <p:nvPr/>
        </p:nvSpPr>
        <p:spPr>
          <a:xfrm>
            <a:off x="7514" y="5897427"/>
            <a:ext cx="1471331" cy="1472732"/>
          </a:xfrm>
          <a:custGeom>
            <a:avLst/>
            <a:gdLst>
              <a:gd name="connsiteX0" fmla="*/ 0 w 1471331"/>
              <a:gd name="connsiteY0" fmla="*/ 1472733 h 1472732"/>
              <a:gd name="connsiteX1" fmla="*/ 0 w 1471331"/>
              <a:gd name="connsiteY1" fmla="*/ 1472733 h 1472732"/>
              <a:gd name="connsiteX2" fmla="*/ 1471332 w 1471331"/>
              <a:gd name="connsiteY2" fmla="*/ 0 h 1472732"/>
              <a:gd name="connsiteX3" fmla="*/ 1471332 w 1471331"/>
              <a:gd name="connsiteY3" fmla="*/ 1472733 h 1472732"/>
              <a:gd name="connsiteX4" fmla="*/ 0 w 1471331"/>
              <a:gd name="connsiteY4" fmla="*/ 1472733 h 147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331" h="1472732">
                <a:moveTo>
                  <a:pt x="0" y="1472733"/>
                </a:moveTo>
                <a:lnTo>
                  <a:pt x="0" y="1472733"/>
                </a:lnTo>
                <a:cubicBezTo>
                  <a:pt x="0" y="659884"/>
                  <a:pt x="659246" y="0"/>
                  <a:pt x="1471332" y="0"/>
                </a:cubicBezTo>
                <a:lnTo>
                  <a:pt x="1471332" y="1472733"/>
                </a:lnTo>
                <a:lnTo>
                  <a:pt x="0" y="1472733"/>
                </a:lnTo>
                <a:close/>
              </a:path>
            </a:pathLst>
          </a:custGeom>
          <a:solidFill>
            <a:srgbClr val="EB6109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BBD9E20D-B7CD-97C9-74B2-9FFB846BB18C}"/>
              </a:ext>
            </a:extLst>
          </p:cNvPr>
          <p:cNvSpPr/>
          <p:nvPr/>
        </p:nvSpPr>
        <p:spPr>
          <a:xfrm>
            <a:off x="1478973" y="5897427"/>
            <a:ext cx="1471331" cy="1472732"/>
          </a:xfrm>
          <a:custGeom>
            <a:avLst/>
            <a:gdLst>
              <a:gd name="connsiteX0" fmla="*/ 0 w 1471331"/>
              <a:gd name="connsiteY0" fmla="*/ 1472733 h 1472732"/>
              <a:gd name="connsiteX1" fmla="*/ 0 w 1471331"/>
              <a:gd name="connsiteY1" fmla="*/ 0 h 1472732"/>
              <a:gd name="connsiteX2" fmla="*/ 1471332 w 1471331"/>
              <a:gd name="connsiteY2" fmla="*/ 0 h 1472732"/>
              <a:gd name="connsiteX3" fmla="*/ 0 w 1471331"/>
              <a:gd name="connsiteY3" fmla="*/ 1472733 h 1472732"/>
              <a:gd name="connsiteX4" fmla="*/ 0 w 1471331"/>
              <a:gd name="connsiteY4" fmla="*/ 1472733 h 147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331" h="1472732">
                <a:moveTo>
                  <a:pt x="0" y="1472733"/>
                </a:moveTo>
                <a:lnTo>
                  <a:pt x="0" y="0"/>
                </a:lnTo>
                <a:lnTo>
                  <a:pt x="1471332" y="0"/>
                </a:lnTo>
                <a:cubicBezTo>
                  <a:pt x="1471332" y="812850"/>
                  <a:pt x="812086" y="1472733"/>
                  <a:pt x="0" y="1472733"/>
                </a:cubicBezTo>
                <a:lnTo>
                  <a:pt x="0" y="1472733"/>
                </a:lnTo>
                <a:close/>
              </a:path>
            </a:pathLst>
          </a:custGeom>
          <a:solidFill>
            <a:srgbClr val="2578B6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4E722E0E-2173-57FD-5619-7FA2E36AAE5A}"/>
              </a:ext>
            </a:extLst>
          </p:cNvPr>
          <p:cNvSpPr/>
          <p:nvPr/>
        </p:nvSpPr>
        <p:spPr>
          <a:xfrm>
            <a:off x="7514" y="4424694"/>
            <a:ext cx="1471331" cy="1472733"/>
          </a:xfrm>
          <a:custGeom>
            <a:avLst/>
            <a:gdLst>
              <a:gd name="connsiteX0" fmla="*/ 0 w 1471331"/>
              <a:gd name="connsiteY0" fmla="*/ 1472733 h 1472733"/>
              <a:gd name="connsiteX1" fmla="*/ 0 w 1471331"/>
              <a:gd name="connsiteY1" fmla="*/ 0 h 1472733"/>
              <a:gd name="connsiteX2" fmla="*/ 1471332 w 1471331"/>
              <a:gd name="connsiteY2" fmla="*/ 1472733 h 1472733"/>
              <a:gd name="connsiteX3" fmla="*/ 0 w 1471331"/>
              <a:gd name="connsiteY3" fmla="*/ 1472733 h 14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1331" h="1472733">
                <a:moveTo>
                  <a:pt x="0" y="1472733"/>
                </a:moveTo>
                <a:lnTo>
                  <a:pt x="0" y="0"/>
                </a:lnTo>
                <a:cubicBezTo>
                  <a:pt x="812086" y="0"/>
                  <a:pt x="1471332" y="659883"/>
                  <a:pt x="1471332" y="1472733"/>
                </a:cubicBezTo>
                <a:lnTo>
                  <a:pt x="0" y="1472733"/>
                </a:lnTo>
                <a:close/>
              </a:path>
            </a:pathLst>
          </a:custGeom>
          <a:solidFill>
            <a:srgbClr val="3D96D2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F9FFC277-5EF3-EC31-CEA4-07905DC075A6}"/>
              </a:ext>
            </a:extLst>
          </p:cNvPr>
          <p:cNvSpPr/>
          <p:nvPr/>
        </p:nvSpPr>
        <p:spPr>
          <a:xfrm>
            <a:off x="7514" y="7370160"/>
            <a:ext cx="1471331" cy="1472733"/>
          </a:xfrm>
          <a:custGeom>
            <a:avLst/>
            <a:gdLst>
              <a:gd name="connsiteX0" fmla="*/ 0 w 1471331"/>
              <a:gd name="connsiteY0" fmla="*/ 0 h 1472733"/>
              <a:gd name="connsiteX1" fmla="*/ 1471332 w 1471331"/>
              <a:gd name="connsiteY1" fmla="*/ 0 h 1472733"/>
              <a:gd name="connsiteX2" fmla="*/ 1471332 w 1471331"/>
              <a:gd name="connsiteY2" fmla="*/ 1472733 h 1472733"/>
              <a:gd name="connsiteX3" fmla="*/ 1471332 w 1471331"/>
              <a:gd name="connsiteY3" fmla="*/ 1472733 h 1472733"/>
              <a:gd name="connsiteX4" fmla="*/ 0 w 1471331"/>
              <a:gd name="connsiteY4" fmla="*/ 0 h 1472733"/>
              <a:gd name="connsiteX5" fmla="*/ 0 w 1471331"/>
              <a:gd name="connsiteY5" fmla="*/ 0 h 14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1331" h="1472733">
                <a:moveTo>
                  <a:pt x="0" y="0"/>
                </a:moveTo>
                <a:lnTo>
                  <a:pt x="1471332" y="0"/>
                </a:lnTo>
                <a:lnTo>
                  <a:pt x="1471332" y="1472733"/>
                </a:lnTo>
                <a:lnTo>
                  <a:pt x="1471332" y="1472733"/>
                </a:lnTo>
                <a:cubicBezTo>
                  <a:pt x="659246" y="1472733"/>
                  <a:pt x="0" y="812850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3D2F5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38F74FA5-F81D-C21B-5484-EA50C75AB179}"/>
              </a:ext>
            </a:extLst>
          </p:cNvPr>
          <p:cNvSpPr/>
          <p:nvPr/>
        </p:nvSpPr>
        <p:spPr>
          <a:xfrm>
            <a:off x="2950305" y="7370160"/>
            <a:ext cx="1471332" cy="1472733"/>
          </a:xfrm>
          <a:custGeom>
            <a:avLst/>
            <a:gdLst>
              <a:gd name="connsiteX0" fmla="*/ 0 w 1471332"/>
              <a:gd name="connsiteY0" fmla="*/ 1472733 h 1472733"/>
              <a:gd name="connsiteX1" fmla="*/ 0 w 1471332"/>
              <a:gd name="connsiteY1" fmla="*/ 1472733 h 1472733"/>
              <a:gd name="connsiteX2" fmla="*/ 1471332 w 1471332"/>
              <a:gd name="connsiteY2" fmla="*/ 0 h 1472733"/>
              <a:gd name="connsiteX3" fmla="*/ 1471332 w 1471332"/>
              <a:gd name="connsiteY3" fmla="*/ 1472733 h 1472733"/>
              <a:gd name="connsiteX4" fmla="*/ 0 w 1471332"/>
              <a:gd name="connsiteY4" fmla="*/ 1472733 h 14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332" h="1472733">
                <a:moveTo>
                  <a:pt x="0" y="1472733"/>
                </a:moveTo>
                <a:lnTo>
                  <a:pt x="0" y="1472733"/>
                </a:lnTo>
                <a:cubicBezTo>
                  <a:pt x="0" y="659883"/>
                  <a:pt x="659246" y="0"/>
                  <a:pt x="1471332" y="0"/>
                </a:cubicBezTo>
                <a:lnTo>
                  <a:pt x="1471332" y="1472733"/>
                </a:lnTo>
                <a:lnTo>
                  <a:pt x="0" y="1472733"/>
                </a:lnTo>
                <a:close/>
              </a:path>
            </a:pathLst>
          </a:custGeom>
          <a:solidFill>
            <a:srgbClr val="3D96D2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4317B3D3-7F56-0BD3-49EB-552A4EDFE960}"/>
              </a:ext>
            </a:extLst>
          </p:cNvPr>
          <p:cNvSpPr/>
          <p:nvPr/>
        </p:nvSpPr>
        <p:spPr>
          <a:xfrm>
            <a:off x="1478973" y="7370288"/>
            <a:ext cx="1471331" cy="1472605"/>
          </a:xfrm>
          <a:custGeom>
            <a:avLst/>
            <a:gdLst>
              <a:gd name="connsiteX0" fmla="*/ 735666 w 1471331"/>
              <a:gd name="connsiteY0" fmla="*/ 1472606 h 1472605"/>
              <a:gd name="connsiteX1" fmla="*/ 0 w 1471331"/>
              <a:gd name="connsiteY1" fmla="*/ 736303 h 1472605"/>
              <a:gd name="connsiteX2" fmla="*/ 0 w 1471331"/>
              <a:gd name="connsiteY2" fmla="*/ 736303 h 1472605"/>
              <a:gd name="connsiteX3" fmla="*/ 735666 w 1471331"/>
              <a:gd name="connsiteY3" fmla="*/ 0 h 1472605"/>
              <a:gd name="connsiteX4" fmla="*/ 735666 w 1471331"/>
              <a:gd name="connsiteY4" fmla="*/ 0 h 1472605"/>
              <a:gd name="connsiteX5" fmla="*/ 1471332 w 1471331"/>
              <a:gd name="connsiteY5" fmla="*/ 736303 h 1472605"/>
              <a:gd name="connsiteX6" fmla="*/ 1471332 w 1471331"/>
              <a:gd name="connsiteY6" fmla="*/ 736303 h 1472605"/>
              <a:gd name="connsiteX7" fmla="*/ 735666 w 1471331"/>
              <a:gd name="connsiteY7" fmla="*/ 1472606 h 1472605"/>
              <a:gd name="connsiteX8" fmla="*/ 735666 w 1471331"/>
              <a:gd name="connsiteY8" fmla="*/ 1472606 h 14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331" h="1472605">
                <a:moveTo>
                  <a:pt x="735666" y="1472606"/>
                </a:moveTo>
                <a:cubicBezTo>
                  <a:pt x="329368" y="1472606"/>
                  <a:pt x="0" y="1142982"/>
                  <a:pt x="0" y="736303"/>
                </a:cubicBezTo>
                <a:lnTo>
                  <a:pt x="0" y="736303"/>
                </a:lnTo>
                <a:cubicBezTo>
                  <a:pt x="0" y="329623"/>
                  <a:pt x="329368" y="0"/>
                  <a:pt x="735666" y="0"/>
                </a:cubicBezTo>
                <a:lnTo>
                  <a:pt x="735666" y="0"/>
                </a:lnTo>
                <a:cubicBezTo>
                  <a:pt x="1141964" y="0"/>
                  <a:pt x="1471332" y="329623"/>
                  <a:pt x="1471332" y="736303"/>
                </a:cubicBezTo>
                <a:lnTo>
                  <a:pt x="1471332" y="736303"/>
                </a:lnTo>
                <a:cubicBezTo>
                  <a:pt x="1471332" y="1142982"/>
                  <a:pt x="1141964" y="1472606"/>
                  <a:pt x="735666" y="1472606"/>
                </a:cubicBezTo>
                <a:lnTo>
                  <a:pt x="735666" y="1472606"/>
                </a:lnTo>
                <a:close/>
              </a:path>
            </a:pathLst>
          </a:custGeom>
          <a:solidFill>
            <a:srgbClr val="3D96D2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5C9CE3E7-1B83-764C-7EFD-18B3633BF235}"/>
              </a:ext>
            </a:extLst>
          </p:cNvPr>
          <p:cNvSpPr/>
          <p:nvPr/>
        </p:nvSpPr>
        <p:spPr>
          <a:xfrm>
            <a:off x="1478973" y="4424694"/>
            <a:ext cx="1471331" cy="1472733"/>
          </a:xfrm>
          <a:custGeom>
            <a:avLst/>
            <a:gdLst>
              <a:gd name="connsiteX0" fmla="*/ 1471332 w 1471331"/>
              <a:gd name="connsiteY0" fmla="*/ 0 h 1472733"/>
              <a:gd name="connsiteX1" fmla="*/ 1471332 w 1471331"/>
              <a:gd name="connsiteY1" fmla="*/ 1472733 h 1472733"/>
              <a:gd name="connsiteX2" fmla="*/ 0 w 1471331"/>
              <a:gd name="connsiteY2" fmla="*/ 1472733 h 1472733"/>
              <a:gd name="connsiteX3" fmla="*/ 1471332 w 1471331"/>
              <a:gd name="connsiteY3" fmla="*/ 0 h 1472733"/>
              <a:gd name="connsiteX4" fmla="*/ 1471332 w 1471331"/>
              <a:gd name="connsiteY4" fmla="*/ 0 h 14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331" h="1472733">
                <a:moveTo>
                  <a:pt x="1471332" y="0"/>
                </a:moveTo>
                <a:lnTo>
                  <a:pt x="1471332" y="1472733"/>
                </a:lnTo>
                <a:lnTo>
                  <a:pt x="0" y="1472733"/>
                </a:lnTo>
                <a:cubicBezTo>
                  <a:pt x="0" y="659883"/>
                  <a:pt x="659246" y="0"/>
                  <a:pt x="1471332" y="0"/>
                </a:cubicBezTo>
                <a:lnTo>
                  <a:pt x="1471332" y="0"/>
                </a:lnTo>
                <a:close/>
              </a:path>
            </a:pathLst>
          </a:custGeom>
          <a:solidFill>
            <a:srgbClr val="93D2F5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2" name="Forma Livre: Forma 31">
            <a:extLst>
              <a:ext uri="{FF2B5EF4-FFF2-40B4-BE49-F238E27FC236}">
                <a16:creationId xmlns:a16="http://schemas.microsoft.com/office/drawing/2014/main" id="{C509B905-F4EF-ECD4-5C22-B2563AB5EE22}"/>
              </a:ext>
            </a:extLst>
          </p:cNvPr>
          <p:cNvSpPr/>
          <p:nvPr/>
        </p:nvSpPr>
        <p:spPr>
          <a:xfrm>
            <a:off x="2950305" y="4424694"/>
            <a:ext cx="1471332" cy="1472733"/>
          </a:xfrm>
          <a:custGeom>
            <a:avLst/>
            <a:gdLst>
              <a:gd name="connsiteX0" fmla="*/ 1471332 w 1471332"/>
              <a:gd name="connsiteY0" fmla="*/ 0 h 1472733"/>
              <a:gd name="connsiteX1" fmla="*/ 1471332 w 1471332"/>
              <a:gd name="connsiteY1" fmla="*/ 0 h 1472733"/>
              <a:gd name="connsiteX2" fmla="*/ 0 w 1471332"/>
              <a:gd name="connsiteY2" fmla="*/ 1472733 h 1472733"/>
              <a:gd name="connsiteX3" fmla="*/ 0 w 1471332"/>
              <a:gd name="connsiteY3" fmla="*/ 0 h 1472733"/>
              <a:gd name="connsiteX4" fmla="*/ 1471332 w 1471332"/>
              <a:gd name="connsiteY4" fmla="*/ 0 h 14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332" h="1472733">
                <a:moveTo>
                  <a:pt x="1471332" y="0"/>
                </a:moveTo>
                <a:lnTo>
                  <a:pt x="1471332" y="0"/>
                </a:lnTo>
                <a:cubicBezTo>
                  <a:pt x="1471332" y="812850"/>
                  <a:pt x="812086" y="1472733"/>
                  <a:pt x="0" y="1472733"/>
                </a:cubicBezTo>
                <a:lnTo>
                  <a:pt x="0" y="0"/>
                </a:lnTo>
                <a:lnTo>
                  <a:pt x="1471332" y="0"/>
                </a:lnTo>
                <a:close/>
              </a:path>
            </a:pathLst>
          </a:custGeom>
          <a:solidFill>
            <a:srgbClr val="3D96D2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3" name="Forma Livre: Forma 32">
            <a:extLst>
              <a:ext uri="{FF2B5EF4-FFF2-40B4-BE49-F238E27FC236}">
                <a16:creationId xmlns:a16="http://schemas.microsoft.com/office/drawing/2014/main" id="{F326A3BB-9340-09D4-94D2-B29E30E4595E}"/>
              </a:ext>
            </a:extLst>
          </p:cNvPr>
          <p:cNvSpPr/>
          <p:nvPr/>
        </p:nvSpPr>
        <p:spPr>
          <a:xfrm>
            <a:off x="0" y="0"/>
            <a:ext cx="4423166" cy="10316646"/>
          </a:xfrm>
          <a:custGeom>
            <a:avLst/>
            <a:gdLst>
              <a:gd name="connsiteX0" fmla="*/ 0 w 4423166"/>
              <a:gd name="connsiteY0" fmla="*/ 10316646 h 10316646"/>
              <a:gd name="connsiteX1" fmla="*/ 4423166 w 4423166"/>
              <a:gd name="connsiteY1" fmla="*/ 10316646 h 10316646"/>
              <a:gd name="connsiteX2" fmla="*/ 4423166 w 4423166"/>
              <a:gd name="connsiteY2" fmla="*/ 0 h 10316646"/>
              <a:gd name="connsiteX3" fmla="*/ 0 w 4423166"/>
              <a:gd name="connsiteY3" fmla="*/ 0 h 10316646"/>
              <a:gd name="connsiteX4" fmla="*/ 0 w 4423166"/>
              <a:gd name="connsiteY4" fmla="*/ 10316646 h 10316646"/>
              <a:gd name="connsiteX5" fmla="*/ 0 w 4423166"/>
              <a:gd name="connsiteY5" fmla="*/ 10316646 h 1031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3166" h="10316646">
                <a:moveTo>
                  <a:pt x="0" y="10316646"/>
                </a:moveTo>
                <a:lnTo>
                  <a:pt x="4423166" y="10316646"/>
                </a:lnTo>
                <a:lnTo>
                  <a:pt x="4423166" y="0"/>
                </a:lnTo>
                <a:lnTo>
                  <a:pt x="0" y="0"/>
                </a:lnTo>
                <a:lnTo>
                  <a:pt x="0" y="10316646"/>
                </a:lnTo>
                <a:lnTo>
                  <a:pt x="0" y="10316646"/>
                </a:lnTo>
                <a:close/>
              </a:path>
            </a:pathLst>
          </a:custGeom>
          <a:noFill/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C3225B0D-9133-7B3C-807D-81E6276237D7}"/>
              </a:ext>
            </a:extLst>
          </p:cNvPr>
          <p:cNvSpPr/>
          <p:nvPr/>
        </p:nvSpPr>
        <p:spPr>
          <a:xfrm>
            <a:off x="0" y="0"/>
            <a:ext cx="4423166" cy="10316646"/>
          </a:xfrm>
          <a:custGeom>
            <a:avLst/>
            <a:gdLst>
              <a:gd name="connsiteX0" fmla="*/ 0 w 4423166"/>
              <a:gd name="connsiteY0" fmla="*/ 0 h 10316646"/>
              <a:gd name="connsiteX1" fmla="*/ 4423166 w 4423166"/>
              <a:gd name="connsiteY1" fmla="*/ 0 h 10316646"/>
              <a:gd name="connsiteX2" fmla="*/ 4423166 w 4423166"/>
              <a:gd name="connsiteY2" fmla="*/ 10316646 h 10316646"/>
              <a:gd name="connsiteX3" fmla="*/ 0 w 4423166"/>
              <a:gd name="connsiteY3" fmla="*/ 10316646 h 10316646"/>
              <a:gd name="connsiteX4" fmla="*/ 0 w 4423166"/>
              <a:gd name="connsiteY4" fmla="*/ 0 h 10316646"/>
              <a:gd name="connsiteX5" fmla="*/ 0 w 4423166"/>
              <a:gd name="connsiteY5" fmla="*/ 0 h 1031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3166" h="10316646">
                <a:moveTo>
                  <a:pt x="0" y="0"/>
                </a:moveTo>
                <a:lnTo>
                  <a:pt x="4423166" y="0"/>
                </a:lnTo>
                <a:lnTo>
                  <a:pt x="4423166" y="10316646"/>
                </a:lnTo>
                <a:lnTo>
                  <a:pt x="0" y="1031664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B63DED-8F6F-3A0F-2D56-65B38873ECCC}"/>
              </a:ext>
            </a:extLst>
          </p:cNvPr>
          <p:cNvSpPr/>
          <p:nvPr/>
        </p:nvSpPr>
        <p:spPr>
          <a:xfrm>
            <a:off x="-14748" y="-22763"/>
            <a:ext cx="1538748" cy="10347863"/>
          </a:xfrm>
          <a:prstGeom prst="rect">
            <a:avLst/>
          </a:prstGeom>
          <a:solidFill>
            <a:srgbClr val="3D96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0A86D46-9204-51DC-1B44-75902035DBA8}"/>
              </a:ext>
            </a:extLst>
          </p:cNvPr>
          <p:cNvSpPr/>
          <p:nvPr/>
        </p:nvSpPr>
        <p:spPr>
          <a:xfrm>
            <a:off x="12467652" y="0"/>
            <a:ext cx="5820348" cy="10287000"/>
          </a:xfrm>
          <a:prstGeom prst="rect">
            <a:avLst/>
          </a:prstGeom>
          <a:solidFill>
            <a:srgbClr val="2578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73">
              <a:solidFill>
                <a:srgbClr val="6FB645"/>
              </a:solidFill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D1D8BD7E-1180-E2B8-4D3D-CD5A6ABA5452}"/>
              </a:ext>
            </a:extLst>
          </p:cNvPr>
          <p:cNvSpPr txBox="1"/>
          <p:nvPr/>
        </p:nvSpPr>
        <p:spPr>
          <a:xfrm rot="16200000">
            <a:off x="-2869980" y="4736819"/>
            <a:ext cx="7183815" cy="813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00"/>
              </a:lnSpc>
              <a:spcBef>
                <a:spcPct val="0"/>
              </a:spcBef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MATÉRIA DO MÊS</a:t>
            </a: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24900070-6A4F-1426-FD62-D262BCCBDF6A}"/>
              </a:ext>
            </a:extLst>
          </p:cNvPr>
          <p:cNvSpPr/>
          <p:nvPr/>
        </p:nvSpPr>
        <p:spPr>
          <a:xfrm>
            <a:off x="12463577" y="0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solidFill>
                <a:srgbClr val="F8E664"/>
              </a:solidFill>
            </a:endParaRPr>
          </a:p>
        </p:txBody>
      </p:sp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6AA72BA9-6166-267C-ED76-C7352FA3E775}"/>
              </a:ext>
            </a:extLst>
          </p:cNvPr>
          <p:cNvSpPr/>
          <p:nvPr/>
        </p:nvSpPr>
        <p:spPr>
          <a:xfrm>
            <a:off x="6209148" y="9530900"/>
            <a:ext cx="779924" cy="775918"/>
          </a:xfrm>
          <a:custGeom>
            <a:avLst/>
            <a:gdLst>
              <a:gd name="connsiteX0" fmla="*/ 0 w 779924"/>
              <a:gd name="connsiteY0" fmla="*/ 775918 h 775918"/>
              <a:gd name="connsiteX1" fmla="*/ 0 w 779924"/>
              <a:gd name="connsiteY1" fmla="*/ 775918 h 775918"/>
              <a:gd name="connsiteX2" fmla="*/ 779924 w 779924"/>
              <a:gd name="connsiteY2" fmla="*/ 0 h 775918"/>
              <a:gd name="connsiteX3" fmla="*/ 779924 w 779924"/>
              <a:gd name="connsiteY3" fmla="*/ 775918 h 775918"/>
              <a:gd name="connsiteX4" fmla="*/ 0 w 779924"/>
              <a:gd name="connsiteY4" fmla="*/ 775918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24" h="775918">
                <a:moveTo>
                  <a:pt x="0" y="775918"/>
                </a:moveTo>
                <a:lnTo>
                  <a:pt x="0" y="775918"/>
                </a:lnTo>
                <a:cubicBezTo>
                  <a:pt x="0" y="347723"/>
                  <a:pt x="349403" y="0"/>
                  <a:pt x="779924" y="0"/>
                </a:cubicBezTo>
                <a:lnTo>
                  <a:pt x="779924" y="775918"/>
                </a:lnTo>
                <a:lnTo>
                  <a:pt x="0" y="775918"/>
                </a:lnTo>
                <a:close/>
              </a:path>
            </a:pathLst>
          </a:custGeom>
          <a:solidFill>
            <a:srgbClr val="2578B6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AD1127ED-0B3F-E93C-2C9B-B6DCBE87B045}"/>
              </a:ext>
            </a:extLst>
          </p:cNvPr>
          <p:cNvSpPr/>
          <p:nvPr/>
        </p:nvSpPr>
        <p:spPr>
          <a:xfrm>
            <a:off x="-29855" y="9530900"/>
            <a:ext cx="779794" cy="775918"/>
          </a:xfrm>
          <a:custGeom>
            <a:avLst/>
            <a:gdLst>
              <a:gd name="connsiteX0" fmla="*/ 389833 w 779794"/>
              <a:gd name="connsiteY0" fmla="*/ 775918 h 775918"/>
              <a:gd name="connsiteX1" fmla="*/ 389833 w 779794"/>
              <a:gd name="connsiteY1" fmla="*/ 775918 h 775918"/>
              <a:gd name="connsiteX2" fmla="*/ 779795 w 779794"/>
              <a:gd name="connsiteY2" fmla="*/ 387895 h 775918"/>
              <a:gd name="connsiteX3" fmla="*/ 779795 w 779794"/>
              <a:gd name="connsiteY3" fmla="*/ 387895 h 775918"/>
              <a:gd name="connsiteX4" fmla="*/ 389833 w 779794"/>
              <a:gd name="connsiteY4" fmla="*/ 0 h 775918"/>
              <a:gd name="connsiteX5" fmla="*/ 389833 w 779794"/>
              <a:gd name="connsiteY5" fmla="*/ 0 h 775918"/>
              <a:gd name="connsiteX6" fmla="*/ 0 w 779794"/>
              <a:gd name="connsiteY6" fmla="*/ 387895 h 775918"/>
              <a:gd name="connsiteX7" fmla="*/ 0 w 779794"/>
              <a:gd name="connsiteY7" fmla="*/ 387895 h 775918"/>
              <a:gd name="connsiteX8" fmla="*/ 389833 w 779794"/>
              <a:gd name="connsiteY8" fmla="*/ 775918 h 775918"/>
              <a:gd name="connsiteX9" fmla="*/ 389833 w 779794"/>
              <a:gd name="connsiteY9" fmla="*/ 775918 h 775918"/>
              <a:gd name="connsiteX10" fmla="*/ 194916 w 779794"/>
              <a:gd name="connsiteY10" fmla="*/ 387895 h 775918"/>
              <a:gd name="connsiteX11" fmla="*/ 389833 w 779794"/>
              <a:gd name="connsiteY11" fmla="*/ 193883 h 775918"/>
              <a:gd name="connsiteX12" fmla="*/ 389833 w 779794"/>
              <a:gd name="connsiteY12" fmla="*/ 193883 h 775918"/>
              <a:gd name="connsiteX13" fmla="*/ 584749 w 779794"/>
              <a:gd name="connsiteY13" fmla="*/ 387895 h 775918"/>
              <a:gd name="connsiteX14" fmla="*/ 584749 w 779794"/>
              <a:gd name="connsiteY14" fmla="*/ 387895 h 775918"/>
              <a:gd name="connsiteX15" fmla="*/ 389833 w 779794"/>
              <a:gd name="connsiteY15" fmla="*/ 581906 h 775918"/>
              <a:gd name="connsiteX16" fmla="*/ 389833 w 779794"/>
              <a:gd name="connsiteY16" fmla="*/ 581906 h 775918"/>
              <a:gd name="connsiteX17" fmla="*/ 194916 w 779794"/>
              <a:gd name="connsiteY17" fmla="*/ 387895 h 775918"/>
              <a:gd name="connsiteX18" fmla="*/ 194916 w 779794"/>
              <a:gd name="connsiteY18" fmla="*/ 387895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9794" h="775918">
                <a:moveTo>
                  <a:pt x="389833" y="775918"/>
                </a:moveTo>
                <a:lnTo>
                  <a:pt x="389833" y="775918"/>
                </a:lnTo>
                <a:cubicBezTo>
                  <a:pt x="605158" y="775918"/>
                  <a:pt x="779795" y="602186"/>
                  <a:pt x="779795" y="387895"/>
                </a:cubicBezTo>
                <a:lnTo>
                  <a:pt x="779795" y="387895"/>
                </a:lnTo>
                <a:cubicBezTo>
                  <a:pt x="779795" y="173732"/>
                  <a:pt x="605287" y="0"/>
                  <a:pt x="389833" y="0"/>
                </a:cubicBezTo>
                <a:lnTo>
                  <a:pt x="389833" y="0"/>
                </a:lnTo>
                <a:cubicBezTo>
                  <a:pt x="174508" y="0"/>
                  <a:pt x="0" y="173732"/>
                  <a:pt x="0" y="387895"/>
                </a:cubicBezTo>
                <a:lnTo>
                  <a:pt x="0" y="387895"/>
                </a:lnTo>
                <a:cubicBezTo>
                  <a:pt x="0" y="602186"/>
                  <a:pt x="174508" y="775918"/>
                  <a:pt x="389833" y="775918"/>
                </a:cubicBezTo>
                <a:lnTo>
                  <a:pt x="389833" y="775918"/>
                </a:lnTo>
                <a:close/>
                <a:moveTo>
                  <a:pt x="194916" y="387895"/>
                </a:moveTo>
                <a:cubicBezTo>
                  <a:pt x="194916" y="280813"/>
                  <a:pt x="282235" y="193883"/>
                  <a:pt x="389833" y="193883"/>
                </a:cubicBezTo>
                <a:lnTo>
                  <a:pt x="389833" y="193883"/>
                </a:lnTo>
                <a:cubicBezTo>
                  <a:pt x="497560" y="193883"/>
                  <a:pt x="584749" y="280684"/>
                  <a:pt x="584749" y="387895"/>
                </a:cubicBezTo>
                <a:lnTo>
                  <a:pt x="584749" y="387895"/>
                </a:lnTo>
                <a:cubicBezTo>
                  <a:pt x="584749" y="494976"/>
                  <a:pt x="497431" y="581906"/>
                  <a:pt x="389833" y="581906"/>
                </a:cubicBezTo>
                <a:lnTo>
                  <a:pt x="389833" y="581906"/>
                </a:lnTo>
                <a:cubicBezTo>
                  <a:pt x="282106" y="581906"/>
                  <a:pt x="194916" y="495105"/>
                  <a:pt x="194916" y="387895"/>
                </a:cubicBezTo>
                <a:lnTo>
                  <a:pt x="194916" y="387895"/>
                </a:lnTo>
                <a:close/>
              </a:path>
            </a:pathLst>
          </a:custGeom>
          <a:solidFill>
            <a:srgbClr val="2578B6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CE978EF7-D8A2-F2A2-1A2B-C941C5F0CEFF}"/>
              </a:ext>
            </a:extLst>
          </p:cNvPr>
          <p:cNvSpPr/>
          <p:nvPr/>
        </p:nvSpPr>
        <p:spPr>
          <a:xfrm>
            <a:off x="9328715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779924 w 779924"/>
              <a:gd name="connsiteY2" fmla="*/ 775918 h 775918"/>
              <a:gd name="connsiteX3" fmla="*/ 0 w 779924"/>
              <a:gd name="connsiteY3" fmla="*/ 0 h 775918"/>
              <a:gd name="connsiteX4" fmla="*/ 0 w 779924"/>
              <a:gd name="connsiteY4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lnTo>
                  <a:pt x="779924" y="775918"/>
                </a:lnTo>
                <a:cubicBezTo>
                  <a:pt x="349532" y="775918"/>
                  <a:pt x="0" y="428195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3D2F5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145D2B6C-3339-E72B-D1BB-F21FB6FBD406}"/>
              </a:ext>
            </a:extLst>
          </p:cNvPr>
          <p:cNvSpPr/>
          <p:nvPr/>
        </p:nvSpPr>
        <p:spPr>
          <a:xfrm>
            <a:off x="5429353" y="9530900"/>
            <a:ext cx="779923" cy="775918"/>
          </a:xfrm>
          <a:custGeom>
            <a:avLst/>
            <a:gdLst>
              <a:gd name="connsiteX0" fmla="*/ 0 w 779923"/>
              <a:gd name="connsiteY0" fmla="*/ 0 h 775918"/>
              <a:gd name="connsiteX1" fmla="*/ 0 w 779923"/>
              <a:gd name="connsiteY1" fmla="*/ 0 h 775918"/>
              <a:gd name="connsiteX2" fmla="*/ 779924 w 779923"/>
              <a:gd name="connsiteY2" fmla="*/ 775918 h 775918"/>
              <a:gd name="connsiteX3" fmla="*/ 0 w 779923"/>
              <a:gd name="connsiteY3" fmla="*/ 775918 h 775918"/>
              <a:gd name="connsiteX4" fmla="*/ 0 w 779923"/>
              <a:gd name="connsiteY4" fmla="*/ 0 h 775918"/>
              <a:gd name="connsiteX5" fmla="*/ 0 w 779923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3" h="775918">
                <a:moveTo>
                  <a:pt x="0" y="0"/>
                </a:moveTo>
                <a:lnTo>
                  <a:pt x="0" y="0"/>
                </a:lnTo>
                <a:cubicBezTo>
                  <a:pt x="430392" y="0"/>
                  <a:pt x="779924" y="347723"/>
                  <a:pt x="779924" y="775918"/>
                </a:cubicBezTo>
                <a:lnTo>
                  <a:pt x="0" y="77591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D96D2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C8D98207-5204-C4E2-8F6B-42B4B2D432C7}"/>
              </a:ext>
            </a:extLst>
          </p:cNvPr>
          <p:cNvSpPr/>
          <p:nvPr/>
        </p:nvSpPr>
        <p:spPr>
          <a:xfrm>
            <a:off x="3869505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0 w 779924"/>
              <a:gd name="connsiteY2" fmla="*/ 775918 h 775918"/>
              <a:gd name="connsiteX3" fmla="*/ 0 w 779924"/>
              <a:gd name="connsiteY3" fmla="*/ 775918 h 775918"/>
              <a:gd name="connsiteX4" fmla="*/ 0 w 779924"/>
              <a:gd name="connsiteY4" fmla="*/ 0 h 775918"/>
              <a:gd name="connsiteX5" fmla="*/ 0 w 779924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cubicBezTo>
                  <a:pt x="779924" y="428195"/>
                  <a:pt x="430521" y="775918"/>
                  <a:pt x="0" y="775918"/>
                </a:cubicBezTo>
                <a:lnTo>
                  <a:pt x="0" y="77591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8B6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9DF60669-BA27-BA37-7441-1D94887E5609}"/>
              </a:ext>
            </a:extLst>
          </p:cNvPr>
          <p:cNvSpPr/>
          <p:nvPr/>
        </p:nvSpPr>
        <p:spPr>
          <a:xfrm>
            <a:off x="3089581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779924 w 779924"/>
              <a:gd name="connsiteY2" fmla="*/ 775918 h 775918"/>
              <a:gd name="connsiteX3" fmla="*/ 779924 w 779924"/>
              <a:gd name="connsiteY3" fmla="*/ 775918 h 775918"/>
              <a:gd name="connsiteX4" fmla="*/ 0 w 779924"/>
              <a:gd name="connsiteY4" fmla="*/ 0 h 775918"/>
              <a:gd name="connsiteX5" fmla="*/ 0 w 779924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lnTo>
                  <a:pt x="779924" y="775918"/>
                </a:lnTo>
                <a:lnTo>
                  <a:pt x="779924" y="775918"/>
                </a:lnTo>
                <a:cubicBezTo>
                  <a:pt x="349532" y="775918"/>
                  <a:pt x="0" y="428195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3D2F5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69025C1E-976D-B74F-FDDF-C6BA477DF6C2}"/>
              </a:ext>
            </a:extLst>
          </p:cNvPr>
          <p:cNvSpPr/>
          <p:nvPr/>
        </p:nvSpPr>
        <p:spPr>
          <a:xfrm>
            <a:off x="4649429" y="9530900"/>
            <a:ext cx="779924" cy="775918"/>
          </a:xfrm>
          <a:custGeom>
            <a:avLst/>
            <a:gdLst>
              <a:gd name="connsiteX0" fmla="*/ 0 w 779924"/>
              <a:gd name="connsiteY0" fmla="*/ 775918 h 775918"/>
              <a:gd name="connsiteX1" fmla="*/ 0 w 779924"/>
              <a:gd name="connsiteY1" fmla="*/ 0 h 775918"/>
              <a:gd name="connsiteX2" fmla="*/ 779924 w 779924"/>
              <a:gd name="connsiteY2" fmla="*/ 0 h 775918"/>
              <a:gd name="connsiteX3" fmla="*/ 0 w 779924"/>
              <a:gd name="connsiteY3" fmla="*/ 775918 h 775918"/>
              <a:gd name="connsiteX4" fmla="*/ 0 w 779924"/>
              <a:gd name="connsiteY4" fmla="*/ 775918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24" h="775918">
                <a:moveTo>
                  <a:pt x="0" y="775918"/>
                </a:moveTo>
                <a:lnTo>
                  <a:pt x="0" y="0"/>
                </a:lnTo>
                <a:lnTo>
                  <a:pt x="779924" y="0"/>
                </a:lnTo>
                <a:cubicBezTo>
                  <a:pt x="779924" y="428195"/>
                  <a:pt x="430521" y="775918"/>
                  <a:pt x="0" y="775918"/>
                </a:cubicBezTo>
                <a:lnTo>
                  <a:pt x="0" y="775918"/>
                </a:lnTo>
                <a:close/>
              </a:path>
            </a:pathLst>
          </a:custGeom>
          <a:solidFill>
            <a:srgbClr val="93D2F5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D5B5BEA9-AF4D-A127-84B4-97000CAC3A0B}"/>
              </a:ext>
            </a:extLst>
          </p:cNvPr>
          <p:cNvSpPr/>
          <p:nvPr/>
        </p:nvSpPr>
        <p:spPr>
          <a:xfrm>
            <a:off x="10108639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0 w 779924"/>
              <a:gd name="connsiteY2" fmla="*/ 775918 h 775918"/>
              <a:gd name="connsiteX3" fmla="*/ 0 w 779924"/>
              <a:gd name="connsiteY3" fmla="*/ 775918 h 775918"/>
              <a:gd name="connsiteX4" fmla="*/ 0 w 779924"/>
              <a:gd name="connsiteY4" fmla="*/ 0 h 775918"/>
              <a:gd name="connsiteX5" fmla="*/ 0 w 779924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cubicBezTo>
                  <a:pt x="779924" y="428195"/>
                  <a:pt x="430521" y="775918"/>
                  <a:pt x="0" y="775918"/>
                </a:cubicBezTo>
                <a:lnTo>
                  <a:pt x="0" y="77591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D96D2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8669DE2F-283B-4416-CC4A-C7026EABF7A5}"/>
              </a:ext>
            </a:extLst>
          </p:cNvPr>
          <p:cNvSpPr/>
          <p:nvPr/>
        </p:nvSpPr>
        <p:spPr>
          <a:xfrm>
            <a:off x="10888434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779924 w 779924"/>
              <a:gd name="connsiteY2" fmla="*/ 775918 h 775918"/>
              <a:gd name="connsiteX3" fmla="*/ 779924 w 779924"/>
              <a:gd name="connsiteY3" fmla="*/ 775918 h 775918"/>
              <a:gd name="connsiteX4" fmla="*/ 0 w 779924"/>
              <a:gd name="connsiteY4" fmla="*/ 0 h 775918"/>
              <a:gd name="connsiteX5" fmla="*/ 0 w 779924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lnTo>
                  <a:pt x="779924" y="775918"/>
                </a:lnTo>
                <a:lnTo>
                  <a:pt x="779924" y="775918"/>
                </a:lnTo>
                <a:cubicBezTo>
                  <a:pt x="349532" y="775918"/>
                  <a:pt x="0" y="428195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2578B6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B52FEED3-6043-A92F-A972-681A92FC5D16}"/>
              </a:ext>
            </a:extLst>
          </p:cNvPr>
          <p:cNvSpPr/>
          <p:nvPr/>
        </p:nvSpPr>
        <p:spPr>
          <a:xfrm>
            <a:off x="11668358" y="9511626"/>
            <a:ext cx="799294" cy="795321"/>
          </a:xfrm>
          <a:custGeom>
            <a:avLst/>
            <a:gdLst>
              <a:gd name="connsiteX0" fmla="*/ 389962 w 779924"/>
              <a:gd name="connsiteY0" fmla="*/ 0 h 776047"/>
              <a:gd name="connsiteX1" fmla="*/ 779924 w 779924"/>
              <a:gd name="connsiteY1" fmla="*/ 388024 h 776047"/>
              <a:gd name="connsiteX2" fmla="*/ 779924 w 779924"/>
              <a:gd name="connsiteY2" fmla="*/ 388024 h 776047"/>
              <a:gd name="connsiteX3" fmla="*/ 389962 w 779924"/>
              <a:gd name="connsiteY3" fmla="*/ 776047 h 776047"/>
              <a:gd name="connsiteX4" fmla="*/ 389962 w 779924"/>
              <a:gd name="connsiteY4" fmla="*/ 776047 h 776047"/>
              <a:gd name="connsiteX5" fmla="*/ 0 w 779924"/>
              <a:gd name="connsiteY5" fmla="*/ 388024 h 776047"/>
              <a:gd name="connsiteX6" fmla="*/ 0 w 779924"/>
              <a:gd name="connsiteY6" fmla="*/ 388024 h 776047"/>
              <a:gd name="connsiteX7" fmla="*/ 389962 w 779924"/>
              <a:gd name="connsiteY7" fmla="*/ 0 h 776047"/>
              <a:gd name="connsiteX8" fmla="*/ 389962 w 779924"/>
              <a:gd name="connsiteY8" fmla="*/ 0 h 7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9924" h="776047">
                <a:moveTo>
                  <a:pt x="389962" y="0"/>
                </a:moveTo>
                <a:cubicBezTo>
                  <a:pt x="605287" y="0"/>
                  <a:pt x="779924" y="173732"/>
                  <a:pt x="779924" y="388024"/>
                </a:cubicBezTo>
                <a:lnTo>
                  <a:pt x="779924" y="388024"/>
                </a:lnTo>
                <a:cubicBezTo>
                  <a:pt x="779924" y="602315"/>
                  <a:pt x="605287" y="776047"/>
                  <a:pt x="389962" y="776047"/>
                </a:cubicBezTo>
                <a:lnTo>
                  <a:pt x="389962" y="776047"/>
                </a:lnTo>
                <a:cubicBezTo>
                  <a:pt x="174636" y="776047"/>
                  <a:pt x="0" y="602315"/>
                  <a:pt x="0" y="388024"/>
                </a:cubicBezTo>
                <a:lnTo>
                  <a:pt x="0" y="388024"/>
                </a:lnTo>
                <a:cubicBezTo>
                  <a:pt x="0" y="173732"/>
                  <a:pt x="174636" y="0"/>
                  <a:pt x="389962" y="0"/>
                </a:cubicBezTo>
                <a:lnTo>
                  <a:pt x="389962" y="0"/>
                </a:lnTo>
                <a:close/>
              </a:path>
            </a:pathLst>
          </a:custGeom>
          <a:solidFill>
            <a:srgbClr val="EB6109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E7DCA323-A6ED-FD87-EAD0-9ECCD47FDB86}"/>
              </a:ext>
            </a:extLst>
          </p:cNvPr>
          <p:cNvSpPr/>
          <p:nvPr/>
        </p:nvSpPr>
        <p:spPr>
          <a:xfrm>
            <a:off x="1529862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0 w 779924"/>
              <a:gd name="connsiteY1" fmla="*/ 0 h 775918"/>
              <a:gd name="connsiteX2" fmla="*/ 779924 w 779924"/>
              <a:gd name="connsiteY2" fmla="*/ 775918 h 775918"/>
              <a:gd name="connsiteX3" fmla="*/ 0 w 779924"/>
              <a:gd name="connsiteY3" fmla="*/ 775918 h 775918"/>
              <a:gd name="connsiteX4" fmla="*/ 0 w 779924"/>
              <a:gd name="connsiteY4" fmla="*/ 0 h 775918"/>
              <a:gd name="connsiteX5" fmla="*/ 0 w 779924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0" y="0"/>
                </a:lnTo>
                <a:cubicBezTo>
                  <a:pt x="430392" y="0"/>
                  <a:pt x="779924" y="347723"/>
                  <a:pt x="779924" y="775918"/>
                </a:cubicBezTo>
                <a:lnTo>
                  <a:pt x="0" y="77591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B6109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02E00722-66B2-45AC-4730-9026CFC13467}"/>
              </a:ext>
            </a:extLst>
          </p:cNvPr>
          <p:cNvSpPr/>
          <p:nvPr/>
        </p:nvSpPr>
        <p:spPr>
          <a:xfrm>
            <a:off x="2309786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0 w 779924"/>
              <a:gd name="connsiteY2" fmla="*/ 775918 h 775918"/>
              <a:gd name="connsiteX3" fmla="*/ 0 w 779924"/>
              <a:gd name="connsiteY3" fmla="*/ 775918 h 775918"/>
              <a:gd name="connsiteX4" fmla="*/ 0 w 779924"/>
              <a:gd name="connsiteY4" fmla="*/ 0 h 775918"/>
              <a:gd name="connsiteX5" fmla="*/ 0 w 779924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cubicBezTo>
                  <a:pt x="779924" y="428195"/>
                  <a:pt x="430521" y="775918"/>
                  <a:pt x="0" y="775918"/>
                </a:cubicBezTo>
                <a:lnTo>
                  <a:pt x="0" y="77591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D96D2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396B2ED0-ACBD-7598-AD46-92EF1E224696}"/>
              </a:ext>
            </a:extLst>
          </p:cNvPr>
          <p:cNvSpPr/>
          <p:nvPr/>
        </p:nvSpPr>
        <p:spPr>
          <a:xfrm>
            <a:off x="749938" y="9530900"/>
            <a:ext cx="779923" cy="775918"/>
          </a:xfrm>
          <a:custGeom>
            <a:avLst/>
            <a:gdLst>
              <a:gd name="connsiteX0" fmla="*/ 779924 w 779923"/>
              <a:gd name="connsiteY0" fmla="*/ 0 h 775918"/>
              <a:gd name="connsiteX1" fmla="*/ 779924 w 779923"/>
              <a:gd name="connsiteY1" fmla="*/ 775918 h 775918"/>
              <a:gd name="connsiteX2" fmla="*/ 0 w 779923"/>
              <a:gd name="connsiteY2" fmla="*/ 775918 h 775918"/>
              <a:gd name="connsiteX3" fmla="*/ 779924 w 779923"/>
              <a:gd name="connsiteY3" fmla="*/ 0 h 775918"/>
              <a:gd name="connsiteX4" fmla="*/ 779924 w 779923"/>
              <a:gd name="connsiteY4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23" h="775918">
                <a:moveTo>
                  <a:pt x="779924" y="0"/>
                </a:moveTo>
                <a:lnTo>
                  <a:pt x="779924" y="775918"/>
                </a:lnTo>
                <a:lnTo>
                  <a:pt x="0" y="775918"/>
                </a:lnTo>
                <a:cubicBezTo>
                  <a:pt x="0" y="347723"/>
                  <a:pt x="349532" y="0"/>
                  <a:pt x="779924" y="0"/>
                </a:cubicBezTo>
                <a:lnTo>
                  <a:pt x="779924" y="0"/>
                </a:lnTo>
                <a:close/>
              </a:path>
            </a:pathLst>
          </a:custGeom>
          <a:solidFill>
            <a:srgbClr val="93D2F5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00701364-CB6D-7E3E-F2AB-512DF6F42B05}"/>
              </a:ext>
            </a:extLst>
          </p:cNvPr>
          <p:cNvSpPr/>
          <p:nvPr/>
        </p:nvSpPr>
        <p:spPr>
          <a:xfrm>
            <a:off x="7768867" y="9530771"/>
            <a:ext cx="779924" cy="776047"/>
          </a:xfrm>
          <a:custGeom>
            <a:avLst/>
            <a:gdLst>
              <a:gd name="connsiteX0" fmla="*/ 389962 w 779924"/>
              <a:gd name="connsiteY0" fmla="*/ 776047 h 776047"/>
              <a:gd name="connsiteX1" fmla="*/ 389962 w 779924"/>
              <a:gd name="connsiteY1" fmla="*/ 776047 h 776047"/>
              <a:gd name="connsiteX2" fmla="*/ 779924 w 779924"/>
              <a:gd name="connsiteY2" fmla="*/ 388024 h 776047"/>
              <a:gd name="connsiteX3" fmla="*/ 779924 w 779924"/>
              <a:gd name="connsiteY3" fmla="*/ 388024 h 776047"/>
              <a:gd name="connsiteX4" fmla="*/ 389962 w 779924"/>
              <a:gd name="connsiteY4" fmla="*/ 0 h 776047"/>
              <a:gd name="connsiteX5" fmla="*/ 389962 w 779924"/>
              <a:gd name="connsiteY5" fmla="*/ 0 h 776047"/>
              <a:gd name="connsiteX6" fmla="*/ 0 w 779924"/>
              <a:gd name="connsiteY6" fmla="*/ 388024 h 776047"/>
              <a:gd name="connsiteX7" fmla="*/ 0 w 779924"/>
              <a:gd name="connsiteY7" fmla="*/ 388024 h 776047"/>
              <a:gd name="connsiteX8" fmla="*/ 389962 w 779924"/>
              <a:gd name="connsiteY8" fmla="*/ 776047 h 776047"/>
              <a:gd name="connsiteX9" fmla="*/ 389962 w 779924"/>
              <a:gd name="connsiteY9" fmla="*/ 776047 h 776047"/>
              <a:gd name="connsiteX10" fmla="*/ 195045 w 779924"/>
              <a:gd name="connsiteY10" fmla="*/ 388024 h 776047"/>
              <a:gd name="connsiteX11" fmla="*/ 389962 w 779924"/>
              <a:gd name="connsiteY11" fmla="*/ 194012 h 776047"/>
              <a:gd name="connsiteX12" fmla="*/ 389962 w 779924"/>
              <a:gd name="connsiteY12" fmla="*/ 194012 h 776047"/>
              <a:gd name="connsiteX13" fmla="*/ 584878 w 779924"/>
              <a:gd name="connsiteY13" fmla="*/ 388024 h 776047"/>
              <a:gd name="connsiteX14" fmla="*/ 584878 w 779924"/>
              <a:gd name="connsiteY14" fmla="*/ 388024 h 776047"/>
              <a:gd name="connsiteX15" fmla="*/ 389962 w 779924"/>
              <a:gd name="connsiteY15" fmla="*/ 582036 h 776047"/>
              <a:gd name="connsiteX16" fmla="*/ 389962 w 779924"/>
              <a:gd name="connsiteY16" fmla="*/ 582036 h 776047"/>
              <a:gd name="connsiteX17" fmla="*/ 195045 w 779924"/>
              <a:gd name="connsiteY17" fmla="*/ 388024 h 776047"/>
              <a:gd name="connsiteX18" fmla="*/ 195045 w 779924"/>
              <a:gd name="connsiteY18" fmla="*/ 388024 h 7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9924" h="776047">
                <a:moveTo>
                  <a:pt x="389962" y="776047"/>
                </a:moveTo>
                <a:lnTo>
                  <a:pt x="389962" y="776047"/>
                </a:lnTo>
                <a:cubicBezTo>
                  <a:pt x="605287" y="776047"/>
                  <a:pt x="779924" y="602315"/>
                  <a:pt x="779924" y="388024"/>
                </a:cubicBezTo>
                <a:lnTo>
                  <a:pt x="779924" y="388024"/>
                </a:lnTo>
                <a:cubicBezTo>
                  <a:pt x="779924" y="173732"/>
                  <a:pt x="605287" y="0"/>
                  <a:pt x="389962" y="0"/>
                </a:cubicBezTo>
                <a:lnTo>
                  <a:pt x="389962" y="0"/>
                </a:lnTo>
                <a:cubicBezTo>
                  <a:pt x="174637" y="0"/>
                  <a:pt x="0" y="173732"/>
                  <a:pt x="0" y="388024"/>
                </a:cubicBezTo>
                <a:lnTo>
                  <a:pt x="0" y="388024"/>
                </a:lnTo>
                <a:cubicBezTo>
                  <a:pt x="0" y="602315"/>
                  <a:pt x="174637" y="776047"/>
                  <a:pt x="389962" y="776047"/>
                </a:cubicBezTo>
                <a:lnTo>
                  <a:pt x="389962" y="776047"/>
                </a:lnTo>
                <a:close/>
                <a:moveTo>
                  <a:pt x="195045" y="388024"/>
                </a:moveTo>
                <a:cubicBezTo>
                  <a:pt x="195045" y="280943"/>
                  <a:pt x="282364" y="194012"/>
                  <a:pt x="389962" y="194012"/>
                </a:cubicBezTo>
                <a:lnTo>
                  <a:pt x="389962" y="194012"/>
                </a:lnTo>
                <a:cubicBezTo>
                  <a:pt x="497689" y="194012"/>
                  <a:pt x="584878" y="280813"/>
                  <a:pt x="584878" y="388024"/>
                </a:cubicBezTo>
                <a:lnTo>
                  <a:pt x="584878" y="388024"/>
                </a:lnTo>
                <a:cubicBezTo>
                  <a:pt x="584878" y="495105"/>
                  <a:pt x="497560" y="582036"/>
                  <a:pt x="389962" y="582036"/>
                </a:cubicBezTo>
                <a:lnTo>
                  <a:pt x="389962" y="582036"/>
                </a:lnTo>
                <a:cubicBezTo>
                  <a:pt x="282235" y="582036"/>
                  <a:pt x="195045" y="495234"/>
                  <a:pt x="195045" y="388024"/>
                </a:cubicBezTo>
                <a:lnTo>
                  <a:pt x="195045" y="388024"/>
                </a:lnTo>
                <a:close/>
              </a:path>
            </a:pathLst>
          </a:custGeom>
          <a:solidFill>
            <a:srgbClr val="93D2F5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0AAB924A-D05D-F035-8570-C3D9EF254FA9}"/>
              </a:ext>
            </a:extLst>
          </p:cNvPr>
          <p:cNvSpPr/>
          <p:nvPr/>
        </p:nvSpPr>
        <p:spPr>
          <a:xfrm>
            <a:off x="6989072" y="9530900"/>
            <a:ext cx="779924" cy="775918"/>
          </a:xfrm>
          <a:custGeom>
            <a:avLst/>
            <a:gdLst>
              <a:gd name="connsiteX0" fmla="*/ 0 w 779924"/>
              <a:gd name="connsiteY0" fmla="*/ 775918 h 775918"/>
              <a:gd name="connsiteX1" fmla="*/ 0 w 779924"/>
              <a:gd name="connsiteY1" fmla="*/ 775918 h 775918"/>
              <a:gd name="connsiteX2" fmla="*/ 0 w 779924"/>
              <a:gd name="connsiteY2" fmla="*/ 0 h 775918"/>
              <a:gd name="connsiteX3" fmla="*/ 779924 w 779924"/>
              <a:gd name="connsiteY3" fmla="*/ 0 h 775918"/>
              <a:gd name="connsiteX4" fmla="*/ 0 w 779924"/>
              <a:gd name="connsiteY4" fmla="*/ 775918 h 775918"/>
              <a:gd name="connsiteX5" fmla="*/ 0 w 779924"/>
              <a:gd name="connsiteY5" fmla="*/ 775918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775918"/>
                </a:moveTo>
                <a:lnTo>
                  <a:pt x="0" y="775918"/>
                </a:lnTo>
                <a:lnTo>
                  <a:pt x="0" y="0"/>
                </a:lnTo>
                <a:lnTo>
                  <a:pt x="779924" y="0"/>
                </a:lnTo>
                <a:cubicBezTo>
                  <a:pt x="779924" y="428195"/>
                  <a:pt x="430521" y="775918"/>
                  <a:pt x="0" y="775918"/>
                </a:cubicBezTo>
                <a:lnTo>
                  <a:pt x="0" y="775918"/>
                </a:lnTo>
                <a:close/>
              </a:path>
            </a:pathLst>
          </a:custGeom>
          <a:solidFill>
            <a:srgbClr val="EB6109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D034BC3C-6B5A-36C4-B9F2-EFE6FCB0E8B4}"/>
              </a:ext>
            </a:extLst>
          </p:cNvPr>
          <p:cNvSpPr/>
          <p:nvPr/>
        </p:nvSpPr>
        <p:spPr>
          <a:xfrm>
            <a:off x="8548791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779924 w 779924"/>
              <a:gd name="connsiteY2" fmla="*/ 775918 h 775918"/>
              <a:gd name="connsiteX3" fmla="*/ 0 w 779924"/>
              <a:gd name="connsiteY3" fmla="*/ 0 h 775918"/>
              <a:gd name="connsiteX4" fmla="*/ 0 w 779924"/>
              <a:gd name="connsiteY4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lnTo>
                  <a:pt x="779924" y="775918"/>
                </a:lnTo>
                <a:cubicBezTo>
                  <a:pt x="349532" y="775918"/>
                  <a:pt x="0" y="428195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B6109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24F581AD-0DFF-5045-B253-512327102726}"/>
              </a:ext>
            </a:extLst>
          </p:cNvPr>
          <p:cNvSpPr txBox="1"/>
          <p:nvPr/>
        </p:nvSpPr>
        <p:spPr>
          <a:xfrm>
            <a:off x="2614680" y="1551593"/>
            <a:ext cx="8358048" cy="6423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Numa famosa passagem de um escrito em que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Nichiren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Daishonin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aborda esse tema, ele afirma: “Se o senhor se importa realmente com a segurança pessoal, deve primeiro orar pela paz e segurança nos quatro quadrantes da terra, não é verdade?”.</a:t>
            </a:r>
          </a:p>
          <a:p>
            <a:pPr lvl="0">
              <a:lnSpc>
                <a:spcPts val="4600"/>
              </a:lnSpc>
              <a:spcBef>
                <a:spcPct val="0"/>
              </a:spcBef>
              <a:defRPr/>
            </a:pPr>
            <a:r>
              <a:rPr lang="pt-BR" sz="2800" b="1" dirty="0">
                <a:solidFill>
                  <a:srgbClr val="2578B6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Ou seja, não é possível viver em paz e segurança se o mundo que nos rodeia está repleto de sofrimento.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Isso significa que, se empreendermos ações para estabelecer a paz ao nosso redor, naturalmente, tanto os outros como nós mesmos desfrutaremos dessa paz.</a:t>
            </a:r>
            <a:endParaRPr lang="pt-BR" sz="4000" b="1" dirty="0">
              <a:solidFill>
                <a:srgbClr val="B35435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pic>
        <p:nvPicPr>
          <p:cNvPr id="31" name="Gráfico 30">
            <a:extLst>
              <a:ext uri="{FF2B5EF4-FFF2-40B4-BE49-F238E27FC236}">
                <a16:creationId xmlns:a16="http://schemas.microsoft.com/office/drawing/2014/main" id="{AB1C320E-1511-8D62-5C95-37CFB0F5D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8587" y="2356112"/>
            <a:ext cx="6628717" cy="526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4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64835-A360-96BE-0839-E8293FB5B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F0F53DE9-7F84-F41D-D79A-9F9BAEF46974}"/>
              </a:ext>
            </a:extLst>
          </p:cNvPr>
          <p:cNvSpPr txBox="1"/>
          <p:nvPr/>
        </p:nvSpPr>
        <p:spPr>
          <a:xfrm>
            <a:off x="1335986" y="1123822"/>
            <a:ext cx="8874814" cy="638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72"/>
              </a:lnSpc>
            </a:pPr>
            <a:r>
              <a:rPr lang="pt-BR" sz="4400" b="1" dirty="0">
                <a:solidFill>
                  <a:srgbClr val="2578B6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Pacificação</a:t>
            </a:r>
            <a:r>
              <a:rPr lang="pt-BR" sz="4400" dirty="0">
                <a:solidFill>
                  <a:srgbClr val="2578B6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da Terra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8164057A-ED7F-30BA-E18B-7D24E23CF1EE}"/>
              </a:ext>
            </a:extLst>
          </p:cNvPr>
          <p:cNvSpPr/>
          <p:nvPr/>
        </p:nvSpPr>
        <p:spPr>
          <a:xfrm rot="5400000">
            <a:off x="8255239" y="-17339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2578B6"/>
          </a:solidFill>
        </p:spPr>
        <p:txBody>
          <a:bodyPr wrap="square" lIns="0" tIns="0" rIns="0" bIns="0" rtlCol="0"/>
          <a:lstStyle/>
          <a:p>
            <a:endParaRPr>
              <a:solidFill>
                <a:srgbClr val="F8E664"/>
              </a:solidFill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B878AC89-60E1-A7A3-CD55-4FA1584A32EB}"/>
              </a:ext>
            </a:extLst>
          </p:cNvPr>
          <p:cNvSpPr/>
          <p:nvPr/>
        </p:nvSpPr>
        <p:spPr>
          <a:xfrm rot="10800000">
            <a:off x="8271779" y="8170231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2578B6"/>
          </a:solidFill>
        </p:spPr>
        <p:txBody>
          <a:bodyPr wrap="square" lIns="0" tIns="0" rIns="0" bIns="0" rtlCol="0"/>
          <a:lstStyle/>
          <a:p>
            <a:endParaRPr>
              <a:solidFill>
                <a:srgbClr val="F8E664"/>
              </a:solidFill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6CEEE14-1743-463A-B0D1-E1C3ECD8DF53}"/>
              </a:ext>
            </a:extLst>
          </p:cNvPr>
          <p:cNvSpPr/>
          <p:nvPr/>
        </p:nvSpPr>
        <p:spPr>
          <a:xfrm>
            <a:off x="0" y="-57992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2578B6"/>
          </a:solidFill>
        </p:spPr>
        <p:txBody>
          <a:bodyPr wrap="square" lIns="0" tIns="0" rIns="0" bIns="0" rtlCol="0"/>
          <a:lstStyle/>
          <a:p>
            <a:endParaRPr>
              <a:solidFill>
                <a:srgbClr val="F8E664"/>
              </a:solidFill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2484E188-FC6E-06DC-B35B-89D9029166C8}"/>
              </a:ext>
            </a:extLst>
          </p:cNvPr>
          <p:cNvSpPr/>
          <p:nvPr/>
        </p:nvSpPr>
        <p:spPr>
          <a:xfrm rot="16200000">
            <a:off x="17338" y="8174162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2578B6"/>
          </a:solidFill>
        </p:spPr>
        <p:txBody>
          <a:bodyPr wrap="square" lIns="0" tIns="0" rIns="0" bIns="0" rtlCol="0"/>
          <a:lstStyle/>
          <a:p>
            <a:endParaRPr>
              <a:solidFill>
                <a:srgbClr val="F8E664"/>
              </a:solidFill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2CBF3B21-60D8-0E5F-C1D9-B35A2BE3E19F}"/>
              </a:ext>
            </a:extLst>
          </p:cNvPr>
          <p:cNvSpPr txBox="1"/>
          <p:nvPr/>
        </p:nvSpPr>
        <p:spPr>
          <a:xfrm>
            <a:off x="1335986" y="2716068"/>
            <a:ext cx="7924800" cy="5833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00"/>
              </a:lnSpc>
              <a:spcBef>
                <a:spcPct val="0"/>
              </a:spcBef>
            </a:pPr>
            <a:r>
              <a:rPr lang="pt-BR" sz="28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Quando </a:t>
            </a:r>
            <a:r>
              <a:rPr lang="pt-BR" sz="28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Daishonin</a:t>
            </a:r>
            <a:r>
              <a:rPr lang="pt-BR" sz="28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revelou o Gohonzon e a prática da recitação do Nam-</a:t>
            </a:r>
            <a:r>
              <a:rPr lang="pt-BR" sz="28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myoho</a:t>
            </a:r>
            <a:r>
              <a:rPr lang="pt-BR" sz="28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-</a:t>
            </a:r>
            <a:r>
              <a:rPr lang="pt-BR" sz="28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renge-kyo</a:t>
            </a:r>
            <a:r>
              <a:rPr lang="pt-BR" sz="28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, era justamente esse seu objetivo. Qualquer pessoa, independentemente de posição social, posses, origem, condição etc. pode recitar daimoku diante do Gohonzon e, assim, despertar a infinita força do estado de buda em sua própria vida. Dessa forma, qualquer pessoa é capaz </a:t>
            </a:r>
          </a:p>
          <a:p>
            <a:pPr>
              <a:lnSpc>
                <a:spcPts val="4600"/>
              </a:lnSpc>
              <a:spcBef>
                <a:spcPct val="0"/>
              </a:spcBef>
            </a:pPr>
            <a:r>
              <a:rPr lang="pt-BR" sz="28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de estabelecer a paz em sua mente, em seu ambiente e, como consequência, no mundo.</a:t>
            </a:r>
            <a:endParaRPr lang="pt-BR" sz="4000" b="1" dirty="0">
              <a:solidFill>
                <a:srgbClr val="B35435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pic>
        <p:nvPicPr>
          <p:cNvPr id="6" name="Imagem 5" descr="Uma imagem contendo grama, pessoa, ao ar livre, homem&#10;&#10;O conteúdo gerado por IA pode estar incorreto.">
            <a:extLst>
              <a:ext uri="{FF2B5EF4-FFF2-40B4-BE49-F238E27FC236}">
                <a16:creationId xmlns:a16="http://schemas.microsoft.com/office/drawing/2014/main" id="{A8128FAB-A270-3BE0-EC9A-F97333D7D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-23304"/>
            <a:ext cx="7924800" cy="10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23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93;p14">
            <a:extLst>
              <a:ext uri="{FF2B5EF4-FFF2-40B4-BE49-F238E27FC236}">
                <a16:creationId xmlns:a16="http://schemas.microsoft.com/office/drawing/2014/main" id="{F292DFA1-DA4D-4DEC-3816-C9E8D3F96138}"/>
              </a:ext>
            </a:extLst>
          </p:cNvPr>
          <p:cNvGrpSpPr/>
          <p:nvPr/>
        </p:nvGrpSpPr>
        <p:grpSpPr>
          <a:xfrm rot="10800000">
            <a:off x="14670722" y="8039100"/>
            <a:ext cx="3617277" cy="2247900"/>
            <a:chOff x="63500" y="63373"/>
            <a:chExt cx="683641" cy="424815"/>
          </a:xfrm>
          <a:solidFill>
            <a:srgbClr val="91B9E3"/>
          </a:solidFill>
        </p:grpSpPr>
        <p:sp>
          <p:nvSpPr>
            <p:cNvPr id="9" name="Google Shape;94;p14">
              <a:extLst>
                <a:ext uri="{FF2B5EF4-FFF2-40B4-BE49-F238E27FC236}">
                  <a16:creationId xmlns:a16="http://schemas.microsoft.com/office/drawing/2014/main" id="{0C0BEBA5-7DE9-158A-68E2-311DDDAE3722}"/>
                </a:ext>
              </a:extLst>
            </p:cNvPr>
            <p:cNvSpPr/>
            <p:nvPr/>
          </p:nvSpPr>
          <p:spPr>
            <a:xfrm>
              <a:off x="63500" y="63500"/>
              <a:ext cx="326136" cy="424688"/>
            </a:xfrm>
            <a:custGeom>
              <a:avLst/>
              <a:gdLst/>
              <a:ahLst/>
              <a:cxnLst/>
              <a:rect l="l" t="t" r="r" b="b"/>
              <a:pathLst>
                <a:path w="326136" h="424688" extrusionOk="0">
                  <a:moveTo>
                    <a:pt x="167386" y="94361"/>
                  </a:moveTo>
                  <a:lnTo>
                    <a:pt x="167386" y="0"/>
                  </a:lnTo>
                  <a:cubicBezTo>
                    <a:pt x="78486" y="0"/>
                    <a:pt x="6096" y="69215"/>
                    <a:pt x="508" y="156718"/>
                  </a:cubicBezTo>
                  <a:lnTo>
                    <a:pt x="0" y="156718"/>
                  </a:lnTo>
                  <a:lnTo>
                    <a:pt x="0" y="262255"/>
                  </a:lnTo>
                  <a:lnTo>
                    <a:pt x="254" y="262255"/>
                  </a:lnTo>
                  <a:cubicBezTo>
                    <a:pt x="1524" y="307213"/>
                    <a:pt x="16764" y="345313"/>
                    <a:pt x="46355" y="376174"/>
                  </a:cubicBezTo>
                  <a:cubicBezTo>
                    <a:pt x="77216" y="408559"/>
                    <a:pt x="115443" y="424688"/>
                    <a:pt x="160909" y="424688"/>
                  </a:cubicBezTo>
                  <a:cubicBezTo>
                    <a:pt x="207772" y="424688"/>
                    <a:pt x="247015" y="408686"/>
                    <a:pt x="278638" y="376555"/>
                  </a:cubicBezTo>
                  <a:cubicBezTo>
                    <a:pt x="310261" y="344424"/>
                    <a:pt x="326136" y="304800"/>
                    <a:pt x="326136" y="257429"/>
                  </a:cubicBezTo>
                  <a:cubicBezTo>
                    <a:pt x="326136" y="212471"/>
                    <a:pt x="311404" y="174752"/>
                    <a:pt x="281813" y="144272"/>
                  </a:cubicBezTo>
                  <a:cubicBezTo>
                    <a:pt x="252222" y="113792"/>
                    <a:pt x="214249" y="97282"/>
                    <a:pt x="167386" y="94361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5;p14">
              <a:extLst>
                <a:ext uri="{FF2B5EF4-FFF2-40B4-BE49-F238E27FC236}">
                  <a16:creationId xmlns:a16="http://schemas.microsoft.com/office/drawing/2014/main" id="{618E3E64-3000-9262-417E-7B34ADF02FD8}"/>
                </a:ext>
              </a:extLst>
            </p:cNvPr>
            <p:cNvSpPr/>
            <p:nvPr/>
          </p:nvSpPr>
          <p:spPr>
            <a:xfrm>
              <a:off x="421005" y="63373"/>
              <a:ext cx="326136" cy="424815"/>
            </a:xfrm>
            <a:custGeom>
              <a:avLst/>
              <a:gdLst/>
              <a:ahLst/>
              <a:cxnLst/>
              <a:rect l="l" t="t" r="r" b="b"/>
              <a:pathLst>
                <a:path w="326136" h="424815" extrusionOk="0">
                  <a:moveTo>
                    <a:pt x="281813" y="144272"/>
                  </a:moveTo>
                  <a:cubicBezTo>
                    <a:pt x="252349" y="113792"/>
                    <a:pt x="214249" y="97155"/>
                    <a:pt x="167386" y="94361"/>
                  </a:cubicBezTo>
                  <a:lnTo>
                    <a:pt x="167386" y="0"/>
                  </a:lnTo>
                  <a:cubicBezTo>
                    <a:pt x="78486" y="0"/>
                    <a:pt x="6096" y="69215"/>
                    <a:pt x="508" y="156718"/>
                  </a:cubicBezTo>
                  <a:lnTo>
                    <a:pt x="0" y="156718"/>
                  </a:lnTo>
                  <a:lnTo>
                    <a:pt x="0" y="262255"/>
                  </a:lnTo>
                  <a:lnTo>
                    <a:pt x="254" y="262255"/>
                  </a:lnTo>
                  <a:cubicBezTo>
                    <a:pt x="1524" y="307340"/>
                    <a:pt x="16891" y="345313"/>
                    <a:pt x="46355" y="376301"/>
                  </a:cubicBezTo>
                  <a:cubicBezTo>
                    <a:pt x="77216" y="408686"/>
                    <a:pt x="115443" y="424815"/>
                    <a:pt x="160909" y="424815"/>
                  </a:cubicBezTo>
                  <a:cubicBezTo>
                    <a:pt x="207772" y="424815"/>
                    <a:pt x="247015" y="408813"/>
                    <a:pt x="278638" y="376682"/>
                  </a:cubicBezTo>
                  <a:cubicBezTo>
                    <a:pt x="310261" y="344551"/>
                    <a:pt x="326136" y="304927"/>
                    <a:pt x="326136" y="257556"/>
                  </a:cubicBezTo>
                  <a:cubicBezTo>
                    <a:pt x="326136" y="212598"/>
                    <a:pt x="311404" y="174879"/>
                    <a:pt x="281813" y="144399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TextBox 13">
            <a:extLst>
              <a:ext uri="{FF2B5EF4-FFF2-40B4-BE49-F238E27FC236}">
                <a16:creationId xmlns:a16="http://schemas.microsoft.com/office/drawing/2014/main" id="{699B285B-ACB7-EAB7-47A2-062D53582307}"/>
              </a:ext>
            </a:extLst>
          </p:cNvPr>
          <p:cNvSpPr txBox="1"/>
          <p:nvPr/>
        </p:nvSpPr>
        <p:spPr>
          <a:xfrm>
            <a:off x="2765277" y="2171700"/>
            <a:ext cx="13804281" cy="570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00"/>
              </a:lnSpc>
              <a:spcBef>
                <a:spcPct val="0"/>
              </a:spcBef>
            </a:pPr>
            <a:r>
              <a:rPr lang="pt-BR" sz="3600" dirty="0">
                <a:solidFill>
                  <a:srgbClr val="2578B6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Ao falar sobre o tema, o presidente Ikeda escreveu:</a:t>
            </a:r>
          </a:p>
          <a:p>
            <a:pPr algn="ctr">
              <a:lnSpc>
                <a:spcPts val="4600"/>
              </a:lnSpc>
              <a:spcBef>
                <a:spcPct val="0"/>
              </a:spcBef>
            </a:pPr>
            <a:endParaRPr lang="pt-BR" sz="3600" dirty="0">
              <a:solidFill>
                <a:srgbClr val="2578B6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pt-BR" sz="3600" dirty="0">
                <a:solidFill>
                  <a:srgbClr val="2578B6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Para extinguir a tragédia da guerra, é preciso, antes de mais nada, construir a fortaleza da paz na mente dos seres humanos. […] Enquanto fizer dessa “mente”, tão vulnerável, o seu “mestre”, </a:t>
            </a:r>
          </a:p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pt-BR" sz="3600" dirty="0">
                <a:solidFill>
                  <a:srgbClr val="2578B6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é natural que não consiga romper o ciclo de disputas. </a:t>
            </a:r>
          </a:p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pt-BR" sz="3600" dirty="0">
                <a:solidFill>
                  <a:srgbClr val="2578B6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Portanto, o mais importante é estabelecer em seu íntimo </a:t>
            </a:r>
          </a:p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pt-BR" sz="3600" dirty="0">
                <a:solidFill>
                  <a:srgbClr val="2578B6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o forte eixo da rotação que se torne o “mestre de sua mente”.</a:t>
            </a:r>
          </a:p>
        </p:txBody>
      </p:sp>
      <p:grpSp>
        <p:nvGrpSpPr>
          <p:cNvPr id="2" name="Google Shape;93;p14">
            <a:extLst>
              <a:ext uri="{FF2B5EF4-FFF2-40B4-BE49-F238E27FC236}">
                <a16:creationId xmlns:a16="http://schemas.microsoft.com/office/drawing/2014/main" id="{B3E9E4E1-41E8-C2D4-3703-CA0A198A024F}"/>
              </a:ext>
            </a:extLst>
          </p:cNvPr>
          <p:cNvGrpSpPr/>
          <p:nvPr/>
        </p:nvGrpSpPr>
        <p:grpSpPr>
          <a:xfrm>
            <a:off x="0" y="0"/>
            <a:ext cx="3617277" cy="2247900"/>
            <a:chOff x="63500" y="63373"/>
            <a:chExt cx="683641" cy="424815"/>
          </a:xfrm>
          <a:solidFill>
            <a:srgbClr val="91B9E3"/>
          </a:solidFill>
        </p:grpSpPr>
        <p:sp>
          <p:nvSpPr>
            <p:cNvPr id="3" name="Google Shape;94;p14">
              <a:extLst>
                <a:ext uri="{FF2B5EF4-FFF2-40B4-BE49-F238E27FC236}">
                  <a16:creationId xmlns:a16="http://schemas.microsoft.com/office/drawing/2014/main" id="{63B86653-F5B5-6278-FF0B-0381FBDF5B5A}"/>
                </a:ext>
              </a:extLst>
            </p:cNvPr>
            <p:cNvSpPr/>
            <p:nvPr/>
          </p:nvSpPr>
          <p:spPr>
            <a:xfrm>
              <a:off x="63500" y="63500"/>
              <a:ext cx="326136" cy="424688"/>
            </a:xfrm>
            <a:custGeom>
              <a:avLst/>
              <a:gdLst/>
              <a:ahLst/>
              <a:cxnLst/>
              <a:rect l="l" t="t" r="r" b="b"/>
              <a:pathLst>
                <a:path w="326136" h="424688" extrusionOk="0">
                  <a:moveTo>
                    <a:pt x="167386" y="94361"/>
                  </a:moveTo>
                  <a:lnTo>
                    <a:pt x="167386" y="0"/>
                  </a:lnTo>
                  <a:cubicBezTo>
                    <a:pt x="78486" y="0"/>
                    <a:pt x="6096" y="69215"/>
                    <a:pt x="508" y="156718"/>
                  </a:cubicBezTo>
                  <a:lnTo>
                    <a:pt x="0" y="156718"/>
                  </a:lnTo>
                  <a:lnTo>
                    <a:pt x="0" y="262255"/>
                  </a:lnTo>
                  <a:lnTo>
                    <a:pt x="254" y="262255"/>
                  </a:lnTo>
                  <a:cubicBezTo>
                    <a:pt x="1524" y="307213"/>
                    <a:pt x="16764" y="345313"/>
                    <a:pt x="46355" y="376174"/>
                  </a:cubicBezTo>
                  <a:cubicBezTo>
                    <a:pt x="77216" y="408559"/>
                    <a:pt x="115443" y="424688"/>
                    <a:pt x="160909" y="424688"/>
                  </a:cubicBezTo>
                  <a:cubicBezTo>
                    <a:pt x="207772" y="424688"/>
                    <a:pt x="247015" y="408686"/>
                    <a:pt x="278638" y="376555"/>
                  </a:cubicBezTo>
                  <a:cubicBezTo>
                    <a:pt x="310261" y="344424"/>
                    <a:pt x="326136" y="304800"/>
                    <a:pt x="326136" y="257429"/>
                  </a:cubicBezTo>
                  <a:cubicBezTo>
                    <a:pt x="326136" y="212471"/>
                    <a:pt x="311404" y="174752"/>
                    <a:pt x="281813" y="144272"/>
                  </a:cubicBezTo>
                  <a:cubicBezTo>
                    <a:pt x="252222" y="113792"/>
                    <a:pt x="214249" y="97282"/>
                    <a:pt x="167386" y="94361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5;p14">
              <a:extLst>
                <a:ext uri="{FF2B5EF4-FFF2-40B4-BE49-F238E27FC236}">
                  <a16:creationId xmlns:a16="http://schemas.microsoft.com/office/drawing/2014/main" id="{265F467C-5ABD-38DE-E84F-92F267D6ADB3}"/>
                </a:ext>
              </a:extLst>
            </p:cNvPr>
            <p:cNvSpPr/>
            <p:nvPr/>
          </p:nvSpPr>
          <p:spPr>
            <a:xfrm>
              <a:off x="421005" y="63373"/>
              <a:ext cx="326136" cy="424815"/>
            </a:xfrm>
            <a:custGeom>
              <a:avLst/>
              <a:gdLst/>
              <a:ahLst/>
              <a:cxnLst/>
              <a:rect l="l" t="t" r="r" b="b"/>
              <a:pathLst>
                <a:path w="326136" h="424815" extrusionOk="0">
                  <a:moveTo>
                    <a:pt x="281813" y="144272"/>
                  </a:moveTo>
                  <a:cubicBezTo>
                    <a:pt x="252349" y="113792"/>
                    <a:pt x="214249" y="97155"/>
                    <a:pt x="167386" y="94361"/>
                  </a:cubicBezTo>
                  <a:lnTo>
                    <a:pt x="167386" y="0"/>
                  </a:lnTo>
                  <a:cubicBezTo>
                    <a:pt x="78486" y="0"/>
                    <a:pt x="6096" y="69215"/>
                    <a:pt x="508" y="156718"/>
                  </a:cubicBezTo>
                  <a:lnTo>
                    <a:pt x="0" y="156718"/>
                  </a:lnTo>
                  <a:lnTo>
                    <a:pt x="0" y="262255"/>
                  </a:lnTo>
                  <a:lnTo>
                    <a:pt x="254" y="262255"/>
                  </a:lnTo>
                  <a:cubicBezTo>
                    <a:pt x="1524" y="307340"/>
                    <a:pt x="16891" y="345313"/>
                    <a:pt x="46355" y="376301"/>
                  </a:cubicBezTo>
                  <a:cubicBezTo>
                    <a:pt x="77216" y="408686"/>
                    <a:pt x="115443" y="424815"/>
                    <a:pt x="160909" y="424815"/>
                  </a:cubicBezTo>
                  <a:cubicBezTo>
                    <a:pt x="207772" y="424815"/>
                    <a:pt x="247015" y="408813"/>
                    <a:pt x="278638" y="376682"/>
                  </a:cubicBezTo>
                  <a:cubicBezTo>
                    <a:pt x="310261" y="344551"/>
                    <a:pt x="326136" y="304927"/>
                    <a:pt x="326136" y="257556"/>
                  </a:cubicBezTo>
                  <a:cubicBezTo>
                    <a:pt x="326136" y="212598"/>
                    <a:pt x="311404" y="174879"/>
                    <a:pt x="281813" y="144399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64299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E57D11F-66A6-8C26-BAEF-2DE9395CE03E}"/>
              </a:ext>
            </a:extLst>
          </p:cNvPr>
          <p:cNvSpPr/>
          <p:nvPr/>
        </p:nvSpPr>
        <p:spPr>
          <a:xfrm>
            <a:off x="11277600" y="-22763"/>
            <a:ext cx="7010400" cy="10347863"/>
          </a:xfrm>
          <a:prstGeom prst="rect">
            <a:avLst/>
          </a:prstGeom>
          <a:solidFill>
            <a:srgbClr val="2578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4B4CBD0E-2727-8296-3D9D-9CA5664BCC82}"/>
              </a:ext>
            </a:extLst>
          </p:cNvPr>
          <p:cNvSpPr txBox="1"/>
          <p:nvPr/>
        </p:nvSpPr>
        <p:spPr>
          <a:xfrm>
            <a:off x="1524000" y="2521788"/>
            <a:ext cx="8842845" cy="5243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00"/>
              </a:lnSpc>
              <a:spcBef>
                <a:spcPct val="0"/>
              </a:spcBef>
            </a:pPr>
            <a:r>
              <a:rPr lang="pt-BR" sz="28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 prática do budismo — para si e para os outros — possibilita a construção dessa fortaleza da paz. </a:t>
            </a:r>
          </a:p>
          <a:p>
            <a:pPr>
              <a:lnSpc>
                <a:spcPts val="4600"/>
              </a:lnSpc>
              <a:spcBef>
                <a:spcPct val="0"/>
              </a:spcBef>
            </a:pPr>
            <a:r>
              <a:rPr lang="pt-BR" sz="28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Ao realizarmos nossa prática individual, vamos progressivamente nos tornando mestres da nossa mente; passamos a enxergar a vida a partir de novas perspectivas, a compreender de modo mais profundo </a:t>
            </a:r>
          </a:p>
          <a:p>
            <a:pPr>
              <a:lnSpc>
                <a:spcPts val="4600"/>
              </a:lnSpc>
              <a:spcBef>
                <a:spcPct val="0"/>
              </a:spcBef>
            </a:pPr>
            <a:r>
              <a:rPr lang="pt-BR" sz="28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o sofrimento das pessoas, e elevamos nosso estado de vida. Nos tornamos, assim, mais inclinados à paz do que à guerra (tanto a guerra interna quanto a externa). </a:t>
            </a:r>
            <a:endParaRPr lang="pt-BR" sz="4000" b="1" dirty="0">
              <a:solidFill>
                <a:srgbClr val="B35435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203E0F9-A2D3-27F4-5CDF-7538F7141D86}"/>
              </a:ext>
            </a:extLst>
          </p:cNvPr>
          <p:cNvSpPr txBox="1"/>
          <p:nvPr/>
        </p:nvSpPr>
        <p:spPr>
          <a:xfrm>
            <a:off x="12344400" y="1638300"/>
            <a:ext cx="4953000" cy="769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800" b="1" dirty="0">
                <a:solidFill>
                  <a:schemeClr val="bg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Ao mesmo tempo, </a:t>
            </a:r>
          </a:p>
          <a:p>
            <a:r>
              <a:rPr lang="pt-BR" sz="3800" b="1" dirty="0">
                <a:solidFill>
                  <a:schemeClr val="bg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por meio da prática altruística, vamos semeando esse estado de vida pacífico nas pessoas com quem temos contato e possibilitamos </a:t>
            </a:r>
          </a:p>
          <a:p>
            <a:r>
              <a:rPr lang="pt-BR" sz="3800" b="1" dirty="0">
                <a:solidFill>
                  <a:schemeClr val="bg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que elas também estabeleçam a </a:t>
            </a:r>
          </a:p>
          <a:p>
            <a:r>
              <a:rPr lang="pt-BR" sz="3800" b="1" dirty="0">
                <a:solidFill>
                  <a:schemeClr val="bg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paz em sua </a:t>
            </a:r>
          </a:p>
          <a:p>
            <a:r>
              <a:rPr lang="pt-BR" sz="3800" b="1" dirty="0">
                <a:solidFill>
                  <a:schemeClr val="bg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própria mente.</a:t>
            </a:r>
            <a:endParaRPr lang="pt-BR" sz="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C36AD9B-8983-3384-05CB-AA6ABD095FA9}"/>
              </a:ext>
            </a:extLst>
          </p:cNvPr>
          <p:cNvSpPr/>
          <p:nvPr/>
        </p:nvSpPr>
        <p:spPr>
          <a:xfrm>
            <a:off x="-1" y="1409700"/>
            <a:ext cx="15576645" cy="8877300"/>
          </a:xfrm>
          <a:prstGeom prst="rect">
            <a:avLst/>
          </a:prstGeom>
          <a:solidFill>
            <a:srgbClr val="3D96D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BFA4159-1890-4D69-B2FE-F46E58298981}"/>
              </a:ext>
            </a:extLst>
          </p:cNvPr>
          <p:cNvSpPr/>
          <p:nvPr/>
        </p:nvSpPr>
        <p:spPr>
          <a:xfrm rot="5400000">
            <a:off x="13132597" y="1383503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4DC995B9-16D3-C384-977C-44790D9C79DA}"/>
              </a:ext>
            </a:extLst>
          </p:cNvPr>
          <p:cNvSpPr txBox="1">
            <a:spLocks/>
          </p:cNvSpPr>
          <p:nvPr/>
        </p:nvSpPr>
        <p:spPr>
          <a:xfrm>
            <a:off x="2492421" y="6825845"/>
            <a:ext cx="8404179" cy="1136567"/>
          </a:xfrm>
          <a:prstGeom prst="rect">
            <a:avLst/>
          </a:prstGeom>
        </p:spPr>
        <p:txBody>
          <a:bodyPr spcFirstLastPara="1" vert="horz" wrap="square" lIns="0" tIns="15595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52" algn="l">
              <a:spcBef>
                <a:spcPts val="123"/>
              </a:spcBef>
            </a:pPr>
            <a:r>
              <a:rPr lang="pt-BR" sz="3600" b="1" spc="-8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Gosho</a:t>
            </a:r>
            <a:r>
              <a:rPr lang="pt-BR" sz="3600" b="1" spc="-8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3600" b="1" i="1" dirty="0">
                <a:solidFill>
                  <a:srgbClr val="FFFFFF"/>
                </a:solidFill>
                <a:latin typeface="Arial" panose="020B0604020202020204" pitchFamily="34" charset="0"/>
                <a:ea typeface="Poppins Bold Italics"/>
                <a:cs typeface="Arial" panose="020B0604020202020204" pitchFamily="34" charset="0"/>
                <a:sym typeface="Poppins Bold Italics"/>
              </a:rPr>
              <a:t>Estabelecer o Ensinamento para a Pacificação da Terra</a:t>
            </a:r>
            <a:endParaRPr lang="en-US" sz="3600" b="1" i="1" dirty="0">
              <a:solidFill>
                <a:srgbClr val="FFFFFF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3E89CFDB-9666-6479-B004-1451EE70A306}"/>
              </a:ext>
            </a:extLst>
          </p:cNvPr>
          <p:cNvSpPr txBox="1"/>
          <p:nvPr/>
        </p:nvSpPr>
        <p:spPr>
          <a:xfrm>
            <a:off x="2514600" y="3323894"/>
            <a:ext cx="9367625" cy="24634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1552" marR="4621"/>
            <a:r>
              <a:rPr lang="pt-BR" sz="8004" b="1" spc="22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</a:t>
            </a:r>
            <a:br>
              <a:rPr lang="pt-BR" sz="8004" b="1" spc="22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4" b="1" spc="22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APROFUNDAR!</a:t>
            </a:r>
            <a:endParaRPr sz="80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0B9D40D-5029-B799-94EE-6DB9284E0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0209" t="13082" r="1732" b="19055"/>
          <a:stretch/>
        </p:blipFill>
        <p:spPr>
          <a:xfrm>
            <a:off x="13247132" y="7072755"/>
            <a:ext cx="990600" cy="660400"/>
          </a:xfrm>
          <a:prstGeom prst="rect">
            <a:avLst/>
          </a:prstGeom>
        </p:spPr>
      </p:pic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C58FAE38-C48E-C38A-4664-0BB4FED7A791}"/>
              </a:ext>
            </a:extLst>
          </p:cNvPr>
          <p:cNvSpPr/>
          <p:nvPr/>
        </p:nvSpPr>
        <p:spPr>
          <a:xfrm>
            <a:off x="16357600" y="-1"/>
            <a:ext cx="1930907" cy="10287001"/>
          </a:xfrm>
          <a:custGeom>
            <a:avLst/>
            <a:gdLst>
              <a:gd name="connsiteX0" fmla="*/ 0 w 1930907"/>
              <a:gd name="connsiteY0" fmla="*/ 10287001 h 10287001"/>
              <a:gd name="connsiteX1" fmla="*/ 1930908 w 1930907"/>
              <a:gd name="connsiteY1" fmla="*/ 10287001 h 10287001"/>
              <a:gd name="connsiteX2" fmla="*/ 1930908 w 1930907"/>
              <a:gd name="connsiteY2" fmla="*/ 0 h 10287001"/>
              <a:gd name="connsiteX3" fmla="*/ 0 w 1930907"/>
              <a:gd name="connsiteY3" fmla="*/ 0 h 10287001"/>
              <a:gd name="connsiteX4" fmla="*/ 0 w 1930907"/>
              <a:gd name="connsiteY4" fmla="*/ 10287001 h 10287001"/>
              <a:gd name="connsiteX5" fmla="*/ 0 w 1930907"/>
              <a:gd name="connsiteY5" fmla="*/ 10287001 h 10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0907" h="10287001">
                <a:moveTo>
                  <a:pt x="0" y="10287001"/>
                </a:moveTo>
                <a:lnTo>
                  <a:pt x="1930908" y="10287001"/>
                </a:lnTo>
                <a:lnTo>
                  <a:pt x="1930908" y="0"/>
                </a:lnTo>
                <a:lnTo>
                  <a:pt x="0" y="0"/>
                </a:lnTo>
                <a:lnTo>
                  <a:pt x="0" y="10287001"/>
                </a:lnTo>
                <a:lnTo>
                  <a:pt x="0" y="10287001"/>
                </a:lnTo>
                <a:close/>
              </a:path>
            </a:pathLst>
          </a:custGeom>
          <a:noFill/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23E3B8ED-0F46-4B59-0167-BD7776989FAD}"/>
              </a:ext>
            </a:extLst>
          </p:cNvPr>
          <p:cNvSpPr/>
          <p:nvPr/>
        </p:nvSpPr>
        <p:spPr>
          <a:xfrm>
            <a:off x="17003268" y="9643744"/>
            <a:ext cx="642112" cy="642747"/>
          </a:xfrm>
          <a:custGeom>
            <a:avLst/>
            <a:gdLst>
              <a:gd name="connsiteX0" fmla="*/ 642112 w 642112"/>
              <a:gd name="connsiteY0" fmla="*/ 0 h 642747"/>
              <a:gd name="connsiteX1" fmla="*/ 642112 w 642112"/>
              <a:gd name="connsiteY1" fmla="*/ 0 h 642747"/>
              <a:gd name="connsiteX2" fmla="*/ 0 w 642112"/>
              <a:gd name="connsiteY2" fmla="*/ 642748 h 642747"/>
              <a:gd name="connsiteX3" fmla="*/ 0 w 642112"/>
              <a:gd name="connsiteY3" fmla="*/ 0 h 642747"/>
              <a:gd name="connsiteX4" fmla="*/ 642112 w 642112"/>
              <a:gd name="connsiteY4" fmla="*/ 0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7">
                <a:moveTo>
                  <a:pt x="642112" y="0"/>
                </a:moveTo>
                <a:lnTo>
                  <a:pt x="642112" y="0"/>
                </a:lnTo>
                <a:cubicBezTo>
                  <a:pt x="642112" y="354712"/>
                  <a:pt x="354330" y="642748"/>
                  <a:pt x="0" y="642748"/>
                </a:cubicBezTo>
                <a:lnTo>
                  <a:pt x="0" y="0"/>
                </a:lnTo>
                <a:lnTo>
                  <a:pt x="642112" y="0"/>
                </a:lnTo>
                <a:close/>
              </a:path>
            </a:pathLst>
          </a:custGeom>
          <a:solidFill>
            <a:srgbClr val="EB6109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B0767984-E228-1F98-704B-05EF2F4859C0}"/>
              </a:ext>
            </a:extLst>
          </p:cNvPr>
          <p:cNvSpPr/>
          <p:nvPr/>
        </p:nvSpPr>
        <p:spPr>
          <a:xfrm>
            <a:off x="17645380" y="9643618"/>
            <a:ext cx="642112" cy="642746"/>
          </a:xfrm>
          <a:custGeom>
            <a:avLst/>
            <a:gdLst>
              <a:gd name="connsiteX0" fmla="*/ 0 w 642112"/>
              <a:gd name="connsiteY0" fmla="*/ 642747 h 642746"/>
              <a:gd name="connsiteX1" fmla="*/ 0 w 642112"/>
              <a:gd name="connsiteY1" fmla="*/ 642747 h 642746"/>
              <a:gd name="connsiteX2" fmla="*/ 0 w 642112"/>
              <a:gd name="connsiteY2" fmla="*/ 0 h 642746"/>
              <a:gd name="connsiteX3" fmla="*/ 642112 w 642112"/>
              <a:gd name="connsiteY3" fmla="*/ 0 h 642746"/>
              <a:gd name="connsiteX4" fmla="*/ 0 w 642112"/>
              <a:gd name="connsiteY4" fmla="*/ 642747 h 642746"/>
              <a:gd name="connsiteX5" fmla="*/ 0 w 642112"/>
              <a:gd name="connsiteY5" fmla="*/ 642747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112" h="642746">
                <a:moveTo>
                  <a:pt x="0" y="642747"/>
                </a:moveTo>
                <a:lnTo>
                  <a:pt x="0" y="642747"/>
                </a:lnTo>
                <a:lnTo>
                  <a:pt x="0" y="0"/>
                </a:lnTo>
                <a:lnTo>
                  <a:pt x="642112" y="0"/>
                </a:lnTo>
                <a:cubicBezTo>
                  <a:pt x="642112" y="354711"/>
                  <a:pt x="354330" y="642747"/>
                  <a:pt x="0" y="642747"/>
                </a:cubicBezTo>
                <a:lnTo>
                  <a:pt x="0" y="642747"/>
                </a:lnTo>
                <a:close/>
              </a:path>
            </a:pathLst>
          </a:custGeom>
          <a:solidFill>
            <a:srgbClr val="93D2F5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3AFCD085-C4B4-A13E-D987-9BE8001876B7}"/>
              </a:ext>
            </a:extLst>
          </p:cNvPr>
          <p:cNvSpPr/>
          <p:nvPr/>
        </p:nvSpPr>
        <p:spPr>
          <a:xfrm>
            <a:off x="16361156" y="4501895"/>
            <a:ext cx="642112" cy="642746"/>
          </a:xfrm>
          <a:custGeom>
            <a:avLst/>
            <a:gdLst>
              <a:gd name="connsiteX0" fmla="*/ 642112 w 642112"/>
              <a:gd name="connsiteY0" fmla="*/ 642747 h 642746"/>
              <a:gd name="connsiteX1" fmla="*/ 642112 w 642112"/>
              <a:gd name="connsiteY1" fmla="*/ 642747 h 642746"/>
              <a:gd name="connsiteX2" fmla="*/ 0 w 642112"/>
              <a:gd name="connsiteY2" fmla="*/ 0 h 642746"/>
              <a:gd name="connsiteX3" fmla="*/ 642112 w 642112"/>
              <a:gd name="connsiteY3" fmla="*/ 0 h 642746"/>
              <a:gd name="connsiteX4" fmla="*/ 642112 w 642112"/>
              <a:gd name="connsiteY4" fmla="*/ 642747 h 642746"/>
              <a:gd name="connsiteX5" fmla="*/ 642112 w 642112"/>
              <a:gd name="connsiteY5" fmla="*/ 642747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112" h="642746">
                <a:moveTo>
                  <a:pt x="642112" y="642747"/>
                </a:moveTo>
                <a:lnTo>
                  <a:pt x="642112" y="642747"/>
                </a:lnTo>
                <a:cubicBezTo>
                  <a:pt x="287782" y="642747"/>
                  <a:pt x="0" y="354711"/>
                  <a:pt x="0" y="0"/>
                </a:cubicBezTo>
                <a:lnTo>
                  <a:pt x="642112" y="0"/>
                </a:lnTo>
                <a:lnTo>
                  <a:pt x="642112" y="642747"/>
                </a:lnTo>
                <a:lnTo>
                  <a:pt x="642112" y="642747"/>
                </a:lnTo>
                <a:close/>
              </a:path>
            </a:pathLst>
          </a:custGeom>
          <a:solidFill>
            <a:srgbClr val="93D2F5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8E8B1114-3E1A-24D4-CFDC-27FCD994794C}"/>
              </a:ext>
            </a:extLst>
          </p:cNvPr>
          <p:cNvSpPr/>
          <p:nvPr/>
        </p:nvSpPr>
        <p:spPr>
          <a:xfrm>
            <a:off x="16361156" y="9643744"/>
            <a:ext cx="642112" cy="642620"/>
          </a:xfrm>
          <a:custGeom>
            <a:avLst/>
            <a:gdLst>
              <a:gd name="connsiteX0" fmla="*/ 642112 w 642112"/>
              <a:gd name="connsiteY0" fmla="*/ 321311 h 642620"/>
              <a:gd name="connsiteX1" fmla="*/ 642112 w 642112"/>
              <a:gd name="connsiteY1" fmla="*/ 321311 h 642620"/>
              <a:gd name="connsiteX2" fmla="*/ 321056 w 642112"/>
              <a:gd name="connsiteY2" fmla="*/ 0 h 642620"/>
              <a:gd name="connsiteX3" fmla="*/ 321056 w 642112"/>
              <a:gd name="connsiteY3" fmla="*/ 0 h 642620"/>
              <a:gd name="connsiteX4" fmla="*/ 0 w 642112"/>
              <a:gd name="connsiteY4" fmla="*/ 321311 h 642620"/>
              <a:gd name="connsiteX5" fmla="*/ 0 w 642112"/>
              <a:gd name="connsiteY5" fmla="*/ 321311 h 642620"/>
              <a:gd name="connsiteX6" fmla="*/ 321056 w 642112"/>
              <a:gd name="connsiteY6" fmla="*/ 642621 h 642620"/>
              <a:gd name="connsiteX7" fmla="*/ 321056 w 642112"/>
              <a:gd name="connsiteY7" fmla="*/ 642621 h 642620"/>
              <a:gd name="connsiteX8" fmla="*/ 642112 w 642112"/>
              <a:gd name="connsiteY8" fmla="*/ 321311 h 642620"/>
              <a:gd name="connsiteX9" fmla="*/ 642112 w 642112"/>
              <a:gd name="connsiteY9" fmla="*/ 321311 h 642620"/>
              <a:gd name="connsiteX10" fmla="*/ 321056 w 642112"/>
              <a:gd name="connsiteY10" fmla="*/ 481965 h 642620"/>
              <a:gd name="connsiteX11" fmla="*/ 160528 w 642112"/>
              <a:gd name="connsiteY11" fmla="*/ 321311 h 642620"/>
              <a:gd name="connsiteX12" fmla="*/ 160528 w 642112"/>
              <a:gd name="connsiteY12" fmla="*/ 321311 h 642620"/>
              <a:gd name="connsiteX13" fmla="*/ 321056 w 642112"/>
              <a:gd name="connsiteY13" fmla="*/ 160655 h 642620"/>
              <a:gd name="connsiteX14" fmla="*/ 321056 w 642112"/>
              <a:gd name="connsiteY14" fmla="*/ 160655 h 642620"/>
              <a:gd name="connsiteX15" fmla="*/ 481584 w 642112"/>
              <a:gd name="connsiteY15" fmla="*/ 321311 h 642620"/>
              <a:gd name="connsiteX16" fmla="*/ 481584 w 642112"/>
              <a:gd name="connsiteY16" fmla="*/ 321311 h 642620"/>
              <a:gd name="connsiteX17" fmla="*/ 321056 w 642112"/>
              <a:gd name="connsiteY17" fmla="*/ 481965 h 642620"/>
              <a:gd name="connsiteX18" fmla="*/ 321056 w 642112"/>
              <a:gd name="connsiteY18" fmla="*/ 481965 h 64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2112" h="642620">
                <a:moveTo>
                  <a:pt x="642112" y="321311"/>
                </a:moveTo>
                <a:lnTo>
                  <a:pt x="642112" y="321311"/>
                </a:lnTo>
                <a:cubicBezTo>
                  <a:pt x="642112" y="143891"/>
                  <a:pt x="498348" y="0"/>
                  <a:pt x="321056" y="0"/>
                </a:cubicBezTo>
                <a:lnTo>
                  <a:pt x="321056" y="0"/>
                </a:lnTo>
                <a:cubicBezTo>
                  <a:pt x="143764" y="0"/>
                  <a:pt x="0" y="143891"/>
                  <a:pt x="0" y="321311"/>
                </a:cubicBezTo>
                <a:lnTo>
                  <a:pt x="0" y="321311"/>
                </a:lnTo>
                <a:cubicBezTo>
                  <a:pt x="0" y="498729"/>
                  <a:pt x="143764" y="642621"/>
                  <a:pt x="321056" y="642621"/>
                </a:cubicBezTo>
                <a:lnTo>
                  <a:pt x="321056" y="642621"/>
                </a:lnTo>
                <a:cubicBezTo>
                  <a:pt x="498348" y="642621"/>
                  <a:pt x="642112" y="498729"/>
                  <a:pt x="642112" y="321311"/>
                </a:cubicBezTo>
                <a:lnTo>
                  <a:pt x="642112" y="321311"/>
                </a:lnTo>
                <a:close/>
                <a:moveTo>
                  <a:pt x="321056" y="481965"/>
                </a:moveTo>
                <a:cubicBezTo>
                  <a:pt x="232410" y="481965"/>
                  <a:pt x="160528" y="410084"/>
                  <a:pt x="160528" y="321311"/>
                </a:cubicBezTo>
                <a:lnTo>
                  <a:pt x="160528" y="321311"/>
                </a:lnTo>
                <a:cubicBezTo>
                  <a:pt x="160528" y="232537"/>
                  <a:pt x="232410" y="160655"/>
                  <a:pt x="321056" y="160655"/>
                </a:cubicBezTo>
                <a:lnTo>
                  <a:pt x="321056" y="160655"/>
                </a:lnTo>
                <a:cubicBezTo>
                  <a:pt x="409702" y="160655"/>
                  <a:pt x="481584" y="232537"/>
                  <a:pt x="481584" y="321311"/>
                </a:cubicBezTo>
                <a:lnTo>
                  <a:pt x="481584" y="321311"/>
                </a:lnTo>
                <a:cubicBezTo>
                  <a:pt x="481584" y="410084"/>
                  <a:pt x="409702" y="481965"/>
                  <a:pt x="321056" y="481965"/>
                </a:cubicBezTo>
                <a:lnTo>
                  <a:pt x="321056" y="481965"/>
                </a:lnTo>
                <a:close/>
              </a:path>
            </a:pathLst>
          </a:custGeom>
          <a:solidFill>
            <a:srgbClr val="3D96D2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01E652A7-DF80-89CC-28CA-02D4360E4262}"/>
              </a:ext>
            </a:extLst>
          </p:cNvPr>
          <p:cNvSpPr/>
          <p:nvPr/>
        </p:nvSpPr>
        <p:spPr>
          <a:xfrm>
            <a:off x="16361156" y="1931034"/>
            <a:ext cx="642112" cy="642747"/>
          </a:xfrm>
          <a:custGeom>
            <a:avLst/>
            <a:gdLst>
              <a:gd name="connsiteX0" fmla="*/ 0 w 642112"/>
              <a:gd name="connsiteY0" fmla="*/ 642747 h 642747"/>
              <a:gd name="connsiteX1" fmla="*/ 0 w 642112"/>
              <a:gd name="connsiteY1" fmla="*/ 642747 h 642747"/>
              <a:gd name="connsiteX2" fmla="*/ 0 w 642112"/>
              <a:gd name="connsiteY2" fmla="*/ 0 h 642747"/>
              <a:gd name="connsiteX3" fmla="*/ 642112 w 642112"/>
              <a:gd name="connsiteY3" fmla="*/ 0 h 642747"/>
              <a:gd name="connsiteX4" fmla="*/ 0 w 642112"/>
              <a:gd name="connsiteY4" fmla="*/ 642747 h 642747"/>
              <a:gd name="connsiteX5" fmla="*/ 0 w 642112"/>
              <a:gd name="connsiteY5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112" h="642747">
                <a:moveTo>
                  <a:pt x="0" y="642747"/>
                </a:moveTo>
                <a:lnTo>
                  <a:pt x="0" y="642747"/>
                </a:lnTo>
                <a:lnTo>
                  <a:pt x="0" y="0"/>
                </a:lnTo>
                <a:lnTo>
                  <a:pt x="642112" y="0"/>
                </a:lnTo>
                <a:cubicBezTo>
                  <a:pt x="642112" y="354711"/>
                  <a:pt x="354330" y="642747"/>
                  <a:pt x="0" y="642747"/>
                </a:cubicBezTo>
                <a:lnTo>
                  <a:pt x="0" y="642747"/>
                </a:lnTo>
                <a:close/>
              </a:path>
            </a:pathLst>
          </a:custGeom>
          <a:solidFill>
            <a:srgbClr val="3D96D2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98975E6E-CA0E-F410-37B2-3749D2B0C3B0}"/>
              </a:ext>
            </a:extLst>
          </p:cNvPr>
          <p:cNvSpPr/>
          <p:nvPr/>
        </p:nvSpPr>
        <p:spPr>
          <a:xfrm>
            <a:off x="16361156" y="5144642"/>
            <a:ext cx="642112" cy="642747"/>
          </a:xfrm>
          <a:custGeom>
            <a:avLst/>
            <a:gdLst>
              <a:gd name="connsiteX0" fmla="*/ 0 w 642112"/>
              <a:gd name="connsiteY0" fmla="*/ 642747 h 642747"/>
              <a:gd name="connsiteX1" fmla="*/ 0 w 642112"/>
              <a:gd name="connsiteY1" fmla="*/ 642747 h 642747"/>
              <a:gd name="connsiteX2" fmla="*/ 642112 w 642112"/>
              <a:gd name="connsiteY2" fmla="*/ 0 h 642747"/>
              <a:gd name="connsiteX3" fmla="*/ 642112 w 642112"/>
              <a:gd name="connsiteY3" fmla="*/ 642747 h 642747"/>
              <a:gd name="connsiteX4" fmla="*/ 0 w 642112"/>
              <a:gd name="connsiteY4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7">
                <a:moveTo>
                  <a:pt x="0" y="642747"/>
                </a:moveTo>
                <a:lnTo>
                  <a:pt x="0" y="642747"/>
                </a:lnTo>
                <a:cubicBezTo>
                  <a:pt x="0" y="288036"/>
                  <a:pt x="287782" y="0"/>
                  <a:pt x="642112" y="0"/>
                </a:cubicBezTo>
                <a:lnTo>
                  <a:pt x="642112" y="642747"/>
                </a:lnTo>
                <a:lnTo>
                  <a:pt x="0" y="642747"/>
                </a:lnTo>
                <a:close/>
              </a:path>
            </a:pathLst>
          </a:custGeom>
          <a:solidFill>
            <a:srgbClr val="3D96D2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5A86F501-9390-8606-3E1F-0DDB21ABE9F2}"/>
              </a:ext>
            </a:extLst>
          </p:cNvPr>
          <p:cNvSpPr/>
          <p:nvPr/>
        </p:nvSpPr>
        <p:spPr>
          <a:xfrm>
            <a:off x="17003268" y="7072756"/>
            <a:ext cx="642112" cy="642747"/>
          </a:xfrm>
          <a:custGeom>
            <a:avLst/>
            <a:gdLst>
              <a:gd name="connsiteX0" fmla="*/ 0 w 642112"/>
              <a:gd name="connsiteY0" fmla="*/ 642748 h 642747"/>
              <a:gd name="connsiteX1" fmla="*/ 0 w 642112"/>
              <a:gd name="connsiteY1" fmla="*/ 0 h 642747"/>
              <a:gd name="connsiteX2" fmla="*/ 642112 w 642112"/>
              <a:gd name="connsiteY2" fmla="*/ 0 h 642747"/>
              <a:gd name="connsiteX3" fmla="*/ 0 w 642112"/>
              <a:gd name="connsiteY3" fmla="*/ 642748 h 642747"/>
              <a:gd name="connsiteX4" fmla="*/ 0 w 642112"/>
              <a:gd name="connsiteY4" fmla="*/ 642748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7">
                <a:moveTo>
                  <a:pt x="0" y="642748"/>
                </a:moveTo>
                <a:lnTo>
                  <a:pt x="0" y="0"/>
                </a:lnTo>
                <a:lnTo>
                  <a:pt x="642112" y="0"/>
                </a:lnTo>
                <a:cubicBezTo>
                  <a:pt x="642112" y="354712"/>
                  <a:pt x="354330" y="642748"/>
                  <a:pt x="0" y="642748"/>
                </a:cubicBezTo>
                <a:lnTo>
                  <a:pt x="0" y="642748"/>
                </a:lnTo>
                <a:close/>
              </a:path>
            </a:pathLst>
          </a:custGeom>
          <a:solidFill>
            <a:srgbClr val="93D2F5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024C9C30-A60A-1296-BB72-2DAA0288F4C2}"/>
              </a:ext>
            </a:extLst>
          </p:cNvPr>
          <p:cNvSpPr/>
          <p:nvPr/>
        </p:nvSpPr>
        <p:spPr>
          <a:xfrm>
            <a:off x="16361156" y="6430009"/>
            <a:ext cx="642112" cy="642746"/>
          </a:xfrm>
          <a:custGeom>
            <a:avLst/>
            <a:gdLst>
              <a:gd name="connsiteX0" fmla="*/ 0 w 642112"/>
              <a:gd name="connsiteY0" fmla="*/ 642747 h 642746"/>
              <a:gd name="connsiteX1" fmla="*/ 0 w 642112"/>
              <a:gd name="connsiteY1" fmla="*/ 0 h 642746"/>
              <a:gd name="connsiteX2" fmla="*/ 642112 w 642112"/>
              <a:gd name="connsiteY2" fmla="*/ 642747 h 642746"/>
              <a:gd name="connsiteX3" fmla="*/ 0 w 642112"/>
              <a:gd name="connsiteY3" fmla="*/ 642747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112" h="642746">
                <a:moveTo>
                  <a:pt x="0" y="642747"/>
                </a:moveTo>
                <a:lnTo>
                  <a:pt x="0" y="0"/>
                </a:lnTo>
                <a:cubicBezTo>
                  <a:pt x="354330" y="0"/>
                  <a:pt x="642112" y="288036"/>
                  <a:pt x="642112" y="642747"/>
                </a:cubicBezTo>
                <a:lnTo>
                  <a:pt x="0" y="642747"/>
                </a:lnTo>
                <a:close/>
              </a:path>
            </a:pathLst>
          </a:custGeom>
          <a:solidFill>
            <a:srgbClr val="EB6109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F457645B-14C5-A603-3A32-F049C92A665F}"/>
              </a:ext>
            </a:extLst>
          </p:cNvPr>
          <p:cNvSpPr/>
          <p:nvPr/>
        </p:nvSpPr>
        <p:spPr>
          <a:xfrm>
            <a:off x="16361156" y="7072756"/>
            <a:ext cx="642112" cy="642747"/>
          </a:xfrm>
          <a:custGeom>
            <a:avLst/>
            <a:gdLst>
              <a:gd name="connsiteX0" fmla="*/ 0 w 642112"/>
              <a:gd name="connsiteY0" fmla="*/ 642748 h 642747"/>
              <a:gd name="connsiteX1" fmla="*/ 0 w 642112"/>
              <a:gd name="connsiteY1" fmla="*/ 0 h 642747"/>
              <a:gd name="connsiteX2" fmla="*/ 642112 w 642112"/>
              <a:gd name="connsiteY2" fmla="*/ 0 h 642747"/>
              <a:gd name="connsiteX3" fmla="*/ 0 w 642112"/>
              <a:gd name="connsiteY3" fmla="*/ 642748 h 642747"/>
              <a:gd name="connsiteX4" fmla="*/ 0 w 642112"/>
              <a:gd name="connsiteY4" fmla="*/ 642748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7">
                <a:moveTo>
                  <a:pt x="0" y="642748"/>
                </a:moveTo>
                <a:lnTo>
                  <a:pt x="0" y="0"/>
                </a:lnTo>
                <a:lnTo>
                  <a:pt x="642112" y="0"/>
                </a:lnTo>
                <a:cubicBezTo>
                  <a:pt x="642112" y="354712"/>
                  <a:pt x="354330" y="642748"/>
                  <a:pt x="0" y="642748"/>
                </a:cubicBezTo>
                <a:lnTo>
                  <a:pt x="0" y="642748"/>
                </a:lnTo>
                <a:close/>
              </a:path>
            </a:pathLst>
          </a:custGeom>
          <a:solidFill>
            <a:srgbClr val="2578B6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DFB09464-41D8-4832-744C-135664C62812}"/>
              </a:ext>
            </a:extLst>
          </p:cNvPr>
          <p:cNvSpPr/>
          <p:nvPr/>
        </p:nvSpPr>
        <p:spPr>
          <a:xfrm>
            <a:off x="17645380" y="7072756"/>
            <a:ext cx="642112" cy="642747"/>
          </a:xfrm>
          <a:custGeom>
            <a:avLst/>
            <a:gdLst>
              <a:gd name="connsiteX0" fmla="*/ 642112 w 642112"/>
              <a:gd name="connsiteY0" fmla="*/ 642748 h 642747"/>
              <a:gd name="connsiteX1" fmla="*/ 0 w 642112"/>
              <a:gd name="connsiteY1" fmla="*/ 642748 h 642747"/>
              <a:gd name="connsiteX2" fmla="*/ 642112 w 642112"/>
              <a:gd name="connsiteY2" fmla="*/ 0 h 642747"/>
              <a:gd name="connsiteX3" fmla="*/ 642112 w 642112"/>
              <a:gd name="connsiteY3" fmla="*/ 0 h 642747"/>
              <a:gd name="connsiteX4" fmla="*/ 642112 w 642112"/>
              <a:gd name="connsiteY4" fmla="*/ 642748 h 642747"/>
              <a:gd name="connsiteX5" fmla="*/ 642112 w 642112"/>
              <a:gd name="connsiteY5" fmla="*/ 642748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112" h="642747">
                <a:moveTo>
                  <a:pt x="642112" y="642748"/>
                </a:moveTo>
                <a:lnTo>
                  <a:pt x="0" y="642748"/>
                </a:lnTo>
                <a:cubicBezTo>
                  <a:pt x="0" y="288037"/>
                  <a:pt x="287782" y="0"/>
                  <a:pt x="642112" y="0"/>
                </a:cubicBezTo>
                <a:lnTo>
                  <a:pt x="642112" y="0"/>
                </a:lnTo>
                <a:lnTo>
                  <a:pt x="642112" y="642748"/>
                </a:lnTo>
                <a:lnTo>
                  <a:pt x="642112" y="642748"/>
                </a:lnTo>
                <a:close/>
              </a:path>
            </a:pathLst>
          </a:custGeom>
          <a:solidFill>
            <a:srgbClr val="3D96D2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6B588108-0474-A0BE-DF60-0A580F79AF31}"/>
              </a:ext>
            </a:extLst>
          </p:cNvPr>
          <p:cNvSpPr/>
          <p:nvPr/>
        </p:nvSpPr>
        <p:spPr>
          <a:xfrm>
            <a:off x="17003268" y="5144642"/>
            <a:ext cx="642112" cy="642747"/>
          </a:xfrm>
          <a:custGeom>
            <a:avLst/>
            <a:gdLst>
              <a:gd name="connsiteX0" fmla="*/ 0 w 642112"/>
              <a:gd name="connsiteY0" fmla="*/ 642747 h 642747"/>
              <a:gd name="connsiteX1" fmla="*/ 0 w 642112"/>
              <a:gd name="connsiteY1" fmla="*/ 642747 h 642747"/>
              <a:gd name="connsiteX2" fmla="*/ 642112 w 642112"/>
              <a:gd name="connsiteY2" fmla="*/ 0 h 642747"/>
              <a:gd name="connsiteX3" fmla="*/ 642112 w 642112"/>
              <a:gd name="connsiteY3" fmla="*/ 642747 h 642747"/>
              <a:gd name="connsiteX4" fmla="*/ 0 w 642112"/>
              <a:gd name="connsiteY4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7">
                <a:moveTo>
                  <a:pt x="0" y="642747"/>
                </a:moveTo>
                <a:lnTo>
                  <a:pt x="0" y="642747"/>
                </a:lnTo>
                <a:cubicBezTo>
                  <a:pt x="0" y="288036"/>
                  <a:pt x="287782" y="0"/>
                  <a:pt x="642112" y="0"/>
                </a:cubicBezTo>
                <a:lnTo>
                  <a:pt x="642112" y="642747"/>
                </a:lnTo>
                <a:lnTo>
                  <a:pt x="0" y="642747"/>
                </a:lnTo>
                <a:close/>
              </a:path>
            </a:pathLst>
          </a:custGeom>
          <a:solidFill>
            <a:srgbClr val="93D2F5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A671E923-F4A9-3367-C62A-E5B0F0D82455}"/>
              </a:ext>
            </a:extLst>
          </p:cNvPr>
          <p:cNvSpPr/>
          <p:nvPr/>
        </p:nvSpPr>
        <p:spPr>
          <a:xfrm>
            <a:off x="17003268" y="5787389"/>
            <a:ext cx="642112" cy="642619"/>
          </a:xfrm>
          <a:custGeom>
            <a:avLst/>
            <a:gdLst>
              <a:gd name="connsiteX0" fmla="*/ 642112 w 642112"/>
              <a:gd name="connsiteY0" fmla="*/ 321310 h 642619"/>
              <a:gd name="connsiteX1" fmla="*/ 321056 w 642112"/>
              <a:gd name="connsiteY1" fmla="*/ 642620 h 642619"/>
              <a:gd name="connsiteX2" fmla="*/ 321056 w 642112"/>
              <a:gd name="connsiteY2" fmla="*/ 642620 h 642619"/>
              <a:gd name="connsiteX3" fmla="*/ 0 w 642112"/>
              <a:gd name="connsiteY3" fmla="*/ 321310 h 642619"/>
              <a:gd name="connsiteX4" fmla="*/ 0 w 642112"/>
              <a:gd name="connsiteY4" fmla="*/ 321310 h 642619"/>
              <a:gd name="connsiteX5" fmla="*/ 321056 w 642112"/>
              <a:gd name="connsiteY5" fmla="*/ 0 h 642619"/>
              <a:gd name="connsiteX6" fmla="*/ 321056 w 642112"/>
              <a:gd name="connsiteY6" fmla="*/ 0 h 642619"/>
              <a:gd name="connsiteX7" fmla="*/ 642112 w 642112"/>
              <a:gd name="connsiteY7" fmla="*/ 321310 h 642619"/>
              <a:gd name="connsiteX8" fmla="*/ 642112 w 642112"/>
              <a:gd name="connsiteY8" fmla="*/ 321310 h 64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112" h="642619">
                <a:moveTo>
                  <a:pt x="642112" y="321310"/>
                </a:moveTo>
                <a:cubicBezTo>
                  <a:pt x="642112" y="498856"/>
                  <a:pt x="498348" y="642620"/>
                  <a:pt x="321056" y="642620"/>
                </a:cubicBezTo>
                <a:lnTo>
                  <a:pt x="321056" y="642620"/>
                </a:lnTo>
                <a:cubicBezTo>
                  <a:pt x="143764" y="642620"/>
                  <a:pt x="0" y="498729"/>
                  <a:pt x="0" y="321310"/>
                </a:cubicBezTo>
                <a:lnTo>
                  <a:pt x="0" y="321310"/>
                </a:lnTo>
                <a:cubicBezTo>
                  <a:pt x="0" y="143891"/>
                  <a:pt x="143764" y="0"/>
                  <a:pt x="321056" y="0"/>
                </a:cubicBezTo>
                <a:lnTo>
                  <a:pt x="321056" y="0"/>
                </a:lnTo>
                <a:cubicBezTo>
                  <a:pt x="498348" y="0"/>
                  <a:pt x="642112" y="143891"/>
                  <a:pt x="642112" y="321310"/>
                </a:cubicBezTo>
                <a:lnTo>
                  <a:pt x="642112" y="321310"/>
                </a:lnTo>
                <a:close/>
              </a:path>
            </a:pathLst>
          </a:custGeom>
          <a:solidFill>
            <a:srgbClr val="2578B6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2AFC527F-A79D-1F66-93D0-6F030CFE0F5C}"/>
              </a:ext>
            </a:extLst>
          </p:cNvPr>
          <p:cNvSpPr/>
          <p:nvPr/>
        </p:nvSpPr>
        <p:spPr>
          <a:xfrm>
            <a:off x="17645380" y="6430136"/>
            <a:ext cx="642112" cy="642619"/>
          </a:xfrm>
          <a:custGeom>
            <a:avLst/>
            <a:gdLst>
              <a:gd name="connsiteX0" fmla="*/ 642112 w 642112"/>
              <a:gd name="connsiteY0" fmla="*/ 321310 h 642619"/>
              <a:gd name="connsiteX1" fmla="*/ 642112 w 642112"/>
              <a:gd name="connsiteY1" fmla="*/ 321310 h 642619"/>
              <a:gd name="connsiteX2" fmla="*/ 321056 w 642112"/>
              <a:gd name="connsiteY2" fmla="*/ 0 h 642619"/>
              <a:gd name="connsiteX3" fmla="*/ 321056 w 642112"/>
              <a:gd name="connsiteY3" fmla="*/ 0 h 642619"/>
              <a:gd name="connsiteX4" fmla="*/ 0 w 642112"/>
              <a:gd name="connsiteY4" fmla="*/ 321310 h 642619"/>
              <a:gd name="connsiteX5" fmla="*/ 0 w 642112"/>
              <a:gd name="connsiteY5" fmla="*/ 321310 h 642619"/>
              <a:gd name="connsiteX6" fmla="*/ 321056 w 642112"/>
              <a:gd name="connsiteY6" fmla="*/ 642620 h 642619"/>
              <a:gd name="connsiteX7" fmla="*/ 321056 w 642112"/>
              <a:gd name="connsiteY7" fmla="*/ 642620 h 642619"/>
              <a:gd name="connsiteX8" fmla="*/ 642112 w 642112"/>
              <a:gd name="connsiteY8" fmla="*/ 321310 h 642619"/>
              <a:gd name="connsiteX9" fmla="*/ 642112 w 642112"/>
              <a:gd name="connsiteY9" fmla="*/ 321310 h 642619"/>
              <a:gd name="connsiteX10" fmla="*/ 321056 w 642112"/>
              <a:gd name="connsiteY10" fmla="*/ 481965 h 642619"/>
              <a:gd name="connsiteX11" fmla="*/ 160528 w 642112"/>
              <a:gd name="connsiteY11" fmla="*/ 321310 h 642619"/>
              <a:gd name="connsiteX12" fmla="*/ 160528 w 642112"/>
              <a:gd name="connsiteY12" fmla="*/ 321310 h 642619"/>
              <a:gd name="connsiteX13" fmla="*/ 321056 w 642112"/>
              <a:gd name="connsiteY13" fmla="*/ 160655 h 642619"/>
              <a:gd name="connsiteX14" fmla="*/ 321056 w 642112"/>
              <a:gd name="connsiteY14" fmla="*/ 160655 h 642619"/>
              <a:gd name="connsiteX15" fmla="*/ 481584 w 642112"/>
              <a:gd name="connsiteY15" fmla="*/ 321310 h 642619"/>
              <a:gd name="connsiteX16" fmla="*/ 481584 w 642112"/>
              <a:gd name="connsiteY16" fmla="*/ 321310 h 642619"/>
              <a:gd name="connsiteX17" fmla="*/ 321056 w 642112"/>
              <a:gd name="connsiteY17" fmla="*/ 481965 h 642619"/>
              <a:gd name="connsiteX18" fmla="*/ 321056 w 642112"/>
              <a:gd name="connsiteY18" fmla="*/ 481965 h 64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2112" h="642619">
                <a:moveTo>
                  <a:pt x="642112" y="321310"/>
                </a:moveTo>
                <a:lnTo>
                  <a:pt x="642112" y="321310"/>
                </a:lnTo>
                <a:cubicBezTo>
                  <a:pt x="642112" y="143891"/>
                  <a:pt x="498348" y="0"/>
                  <a:pt x="321056" y="0"/>
                </a:cubicBezTo>
                <a:lnTo>
                  <a:pt x="321056" y="0"/>
                </a:lnTo>
                <a:cubicBezTo>
                  <a:pt x="143764" y="0"/>
                  <a:pt x="0" y="143891"/>
                  <a:pt x="0" y="321310"/>
                </a:cubicBezTo>
                <a:lnTo>
                  <a:pt x="0" y="321310"/>
                </a:lnTo>
                <a:cubicBezTo>
                  <a:pt x="0" y="498729"/>
                  <a:pt x="143764" y="642620"/>
                  <a:pt x="321056" y="642620"/>
                </a:cubicBezTo>
                <a:lnTo>
                  <a:pt x="321056" y="642620"/>
                </a:lnTo>
                <a:cubicBezTo>
                  <a:pt x="498348" y="642620"/>
                  <a:pt x="642112" y="498729"/>
                  <a:pt x="642112" y="321310"/>
                </a:cubicBezTo>
                <a:lnTo>
                  <a:pt x="642112" y="321310"/>
                </a:lnTo>
                <a:close/>
                <a:moveTo>
                  <a:pt x="321056" y="481965"/>
                </a:moveTo>
                <a:cubicBezTo>
                  <a:pt x="232410" y="481965"/>
                  <a:pt x="160528" y="410083"/>
                  <a:pt x="160528" y="321310"/>
                </a:cubicBezTo>
                <a:lnTo>
                  <a:pt x="160528" y="321310"/>
                </a:lnTo>
                <a:cubicBezTo>
                  <a:pt x="160528" y="232537"/>
                  <a:pt x="232410" y="160655"/>
                  <a:pt x="321056" y="160655"/>
                </a:cubicBezTo>
                <a:lnTo>
                  <a:pt x="321056" y="160655"/>
                </a:lnTo>
                <a:cubicBezTo>
                  <a:pt x="409702" y="160655"/>
                  <a:pt x="481584" y="232537"/>
                  <a:pt x="481584" y="321310"/>
                </a:cubicBezTo>
                <a:lnTo>
                  <a:pt x="481584" y="321310"/>
                </a:lnTo>
                <a:cubicBezTo>
                  <a:pt x="481584" y="410083"/>
                  <a:pt x="409702" y="481965"/>
                  <a:pt x="321056" y="481965"/>
                </a:cubicBezTo>
                <a:lnTo>
                  <a:pt x="321056" y="481965"/>
                </a:lnTo>
                <a:close/>
              </a:path>
            </a:pathLst>
          </a:custGeom>
          <a:solidFill>
            <a:srgbClr val="EB5A3A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53F80BB9-771A-2407-608D-99E94A5DC0A2}"/>
              </a:ext>
            </a:extLst>
          </p:cNvPr>
          <p:cNvSpPr/>
          <p:nvPr/>
        </p:nvSpPr>
        <p:spPr>
          <a:xfrm>
            <a:off x="16361156" y="5787389"/>
            <a:ext cx="642112" cy="642746"/>
          </a:xfrm>
          <a:custGeom>
            <a:avLst/>
            <a:gdLst>
              <a:gd name="connsiteX0" fmla="*/ 642112 w 642112"/>
              <a:gd name="connsiteY0" fmla="*/ 642747 h 642746"/>
              <a:gd name="connsiteX1" fmla="*/ 0 w 642112"/>
              <a:gd name="connsiteY1" fmla="*/ 642747 h 642746"/>
              <a:gd name="connsiteX2" fmla="*/ 0 w 642112"/>
              <a:gd name="connsiteY2" fmla="*/ 0 h 642746"/>
              <a:gd name="connsiteX3" fmla="*/ 0 w 642112"/>
              <a:gd name="connsiteY3" fmla="*/ 0 h 642746"/>
              <a:gd name="connsiteX4" fmla="*/ 642112 w 642112"/>
              <a:gd name="connsiteY4" fmla="*/ 642747 h 642746"/>
              <a:gd name="connsiteX5" fmla="*/ 642112 w 642112"/>
              <a:gd name="connsiteY5" fmla="*/ 642747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112" h="642746">
                <a:moveTo>
                  <a:pt x="642112" y="642747"/>
                </a:moveTo>
                <a:lnTo>
                  <a:pt x="0" y="642747"/>
                </a:lnTo>
                <a:lnTo>
                  <a:pt x="0" y="0"/>
                </a:lnTo>
                <a:lnTo>
                  <a:pt x="0" y="0"/>
                </a:lnTo>
                <a:cubicBezTo>
                  <a:pt x="354330" y="0"/>
                  <a:pt x="642112" y="288036"/>
                  <a:pt x="642112" y="642747"/>
                </a:cubicBezTo>
                <a:lnTo>
                  <a:pt x="642112" y="642747"/>
                </a:lnTo>
                <a:close/>
              </a:path>
            </a:pathLst>
          </a:custGeom>
          <a:solidFill>
            <a:srgbClr val="D8E4F5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AA1ADFF5-4674-2AF0-938D-21940A908390}"/>
              </a:ext>
            </a:extLst>
          </p:cNvPr>
          <p:cNvSpPr/>
          <p:nvPr/>
        </p:nvSpPr>
        <p:spPr>
          <a:xfrm>
            <a:off x="16361156" y="1288287"/>
            <a:ext cx="642112" cy="642747"/>
          </a:xfrm>
          <a:custGeom>
            <a:avLst/>
            <a:gdLst>
              <a:gd name="connsiteX0" fmla="*/ 0 w 642112"/>
              <a:gd name="connsiteY0" fmla="*/ 642747 h 642747"/>
              <a:gd name="connsiteX1" fmla="*/ 0 w 642112"/>
              <a:gd name="connsiteY1" fmla="*/ 0 h 642747"/>
              <a:gd name="connsiteX2" fmla="*/ 642112 w 642112"/>
              <a:gd name="connsiteY2" fmla="*/ 642747 h 642747"/>
              <a:gd name="connsiteX3" fmla="*/ 0 w 642112"/>
              <a:gd name="connsiteY3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112" h="642747">
                <a:moveTo>
                  <a:pt x="0" y="642747"/>
                </a:moveTo>
                <a:lnTo>
                  <a:pt x="0" y="0"/>
                </a:lnTo>
                <a:cubicBezTo>
                  <a:pt x="354330" y="0"/>
                  <a:pt x="642112" y="288036"/>
                  <a:pt x="642112" y="642747"/>
                </a:cubicBezTo>
                <a:lnTo>
                  <a:pt x="0" y="642747"/>
                </a:lnTo>
                <a:close/>
              </a:path>
            </a:pathLst>
          </a:custGeom>
          <a:solidFill>
            <a:srgbClr val="2578B6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75554F26-48F4-66E3-133C-E854EFFFF0F2}"/>
              </a:ext>
            </a:extLst>
          </p:cNvPr>
          <p:cNvSpPr/>
          <p:nvPr/>
        </p:nvSpPr>
        <p:spPr>
          <a:xfrm>
            <a:off x="17003268" y="6430009"/>
            <a:ext cx="642112" cy="642746"/>
          </a:xfrm>
          <a:custGeom>
            <a:avLst/>
            <a:gdLst>
              <a:gd name="connsiteX0" fmla="*/ 642112 w 642112"/>
              <a:gd name="connsiteY0" fmla="*/ 642747 h 642746"/>
              <a:gd name="connsiteX1" fmla="*/ 0 w 642112"/>
              <a:gd name="connsiteY1" fmla="*/ 642747 h 642746"/>
              <a:gd name="connsiteX2" fmla="*/ 0 w 642112"/>
              <a:gd name="connsiteY2" fmla="*/ 0 h 642746"/>
              <a:gd name="connsiteX3" fmla="*/ 642112 w 642112"/>
              <a:gd name="connsiteY3" fmla="*/ 642747 h 642746"/>
              <a:gd name="connsiteX4" fmla="*/ 642112 w 642112"/>
              <a:gd name="connsiteY4" fmla="*/ 642747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6">
                <a:moveTo>
                  <a:pt x="642112" y="642747"/>
                </a:moveTo>
                <a:lnTo>
                  <a:pt x="0" y="642747"/>
                </a:lnTo>
                <a:lnTo>
                  <a:pt x="0" y="0"/>
                </a:lnTo>
                <a:cubicBezTo>
                  <a:pt x="354330" y="0"/>
                  <a:pt x="642112" y="288036"/>
                  <a:pt x="642112" y="642747"/>
                </a:cubicBezTo>
                <a:lnTo>
                  <a:pt x="642112" y="642747"/>
                </a:lnTo>
                <a:close/>
              </a:path>
            </a:pathLst>
          </a:custGeom>
          <a:solidFill>
            <a:srgbClr val="3D96D2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F6C2D6A4-E983-EA58-3623-79560DC729BC}"/>
              </a:ext>
            </a:extLst>
          </p:cNvPr>
          <p:cNvSpPr/>
          <p:nvPr/>
        </p:nvSpPr>
        <p:spPr>
          <a:xfrm>
            <a:off x="17645380" y="5144642"/>
            <a:ext cx="642112" cy="642747"/>
          </a:xfrm>
          <a:custGeom>
            <a:avLst/>
            <a:gdLst>
              <a:gd name="connsiteX0" fmla="*/ 0 w 642112"/>
              <a:gd name="connsiteY0" fmla="*/ 0 h 642747"/>
              <a:gd name="connsiteX1" fmla="*/ 0 w 642112"/>
              <a:gd name="connsiteY1" fmla="*/ 0 h 642747"/>
              <a:gd name="connsiteX2" fmla="*/ 642112 w 642112"/>
              <a:gd name="connsiteY2" fmla="*/ 642747 h 642747"/>
              <a:gd name="connsiteX3" fmla="*/ 0 w 642112"/>
              <a:gd name="connsiteY3" fmla="*/ 642747 h 642747"/>
              <a:gd name="connsiteX4" fmla="*/ 0 w 642112"/>
              <a:gd name="connsiteY4" fmla="*/ 0 h 642747"/>
              <a:gd name="connsiteX5" fmla="*/ 0 w 642112"/>
              <a:gd name="connsiteY5" fmla="*/ 0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112" h="642747">
                <a:moveTo>
                  <a:pt x="0" y="0"/>
                </a:moveTo>
                <a:lnTo>
                  <a:pt x="0" y="0"/>
                </a:lnTo>
                <a:cubicBezTo>
                  <a:pt x="354330" y="0"/>
                  <a:pt x="642112" y="288036"/>
                  <a:pt x="642112" y="642747"/>
                </a:cubicBezTo>
                <a:lnTo>
                  <a:pt x="0" y="64274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D96D2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287BE243-C71E-C85F-0414-4EF2C327EBFC}"/>
              </a:ext>
            </a:extLst>
          </p:cNvPr>
          <p:cNvSpPr/>
          <p:nvPr/>
        </p:nvSpPr>
        <p:spPr>
          <a:xfrm>
            <a:off x="17645380" y="5787389"/>
            <a:ext cx="642112" cy="642746"/>
          </a:xfrm>
          <a:custGeom>
            <a:avLst/>
            <a:gdLst>
              <a:gd name="connsiteX0" fmla="*/ 0 w 642112"/>
              <a:gd name="connsiteY0" fmla="*/ 0 h 642746"/>
              <a:gd name="connsiteX1" fmla="*/ 642112 w 642112"/>
              <a:gd name="connsiteY1" fmla="*/ 0 h 642746"/>
              <a:gd name="connsiteX2" fmla="*/ 642112 w 642112"/>
              <a:gd name="connsiteY2" fmla="*/ 642747 h 642746"/>
              <a:gd name="connsiteX3" fmla="*/ 0 w 642112"/>
              <a:gd name="connsiteY3" fmla="*/ 0 h 642746"/>
              <a:gd name="connsiteX4" fmla="*/ 0 w 642112"/>
              <a:gd name="connsiteY4" fmla="*/ 0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6">
                <a:moveTo>
                  <a:pt x="0" y="0"/>
                </a:moveTo>
                <a:lnTo>
                  <a:pt x="642112" y="0"/>
                </a:lnTo>
                <a:lnTo>
                  <a:pt x="642112" y="642747"/>
                </a:lnTo>
                <a:cubicBezTo>
                  <a:pt x="287782" y="642747"/>
                  <a:pt x="0" y="354711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2578B6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2" name="Forma Livre: Forma 31">
            <a:extLst>
              <a:ext uri="{FF2B5EF4-FFF2-40B4-BE49-F238E27FC236}">
                <a16:creationId xmlns:a16="http://schemas.microsoft.com/office/drawing/2014/main" id="{F8F9F103-5BF0-2836-B38B-09359C19EE52}"/>
              </a:ext>
            </a:extLst>
          </p:cNvPr>
          <p:cNvSpPr/>
          <p:nvPr/>
        </p:nvSpPr>
        <p:spPr>
          <a:xfrm>
            <a:off x="16361156" y="645540"/>
            <a:ext cx="642112" cy="642747"/>
          </a:xfrm>
          <a:custGeom>
            <a:avLst/>
            <a:gdLst>
              <a:gd name="connsiteX0" fmla="*/ 0 w 642112"/>
              <a:gd name="connsiteY0" fmla="*/ 642747 h 642747"/>
              <a:gd name="connsiteX1" fmla="*/ 0 w 642112"/>
              <a:gd name="connsiteY1" fmla="*/ 0 h 642747"/>
              <a:gd name="connsiteX2" fmla="*/ 642112 w 642112"/>
              <a:gd name="connsiteY2" fmla="*/ 0 h 642747"/>
              <a:gd name="connsiteX3" fmla="*/ 0 w 642112"/>
              <a:gd name="connsiteY3" fmla="*/ 642747 h 642747"/>
              <a:gd name="connsiteX4" fmla="*/ 0 w 642112"/>
              <a:gd name="connsiteY4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7">
                <a:moveTo>
                  <a:pt x="0" y="642747"/>
                </a:moveTo>
                <a:lnTo>
                  <a:pt x="0" y="0"/>
                </a:lnTo>
                <a:lnTo>
                  <a:pt x="642112" y="0"/>
                </a:lnTo>
                <a:cubicBezTo>
                  <a:pt x="642112" y="354711"/>
                  <a:pt x="354330" y="642747"/>
                  <a:pt x="0" y="642747"/>
                </a:cubicBezTo>
                <a:lnTo>
                  <a:pt x="0" y="642747"/>
                </a:lnTo>
                <a:close/>
              </a:path>
            </a:pathLst>
          </a:custGeom>
          <a:solidFill>
            <a:srgbClr val="D8E4F5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3" name="Forma Livre: Forma 32">
            <a:extLst>
              <a:ext uri="{FF2B5EF4-FFF2-40B4-BE49-F238E27FC236}">
                <a16:creationId xmlns:a16="http://schemas.microsoft.com/office/drawing/2014/main" id="{5B955D16-E8BC-2B10-B6BD-1A4FBDBA3FFB}"/>
              </a:ext>
            </a:extLst>
          </p:cNvPr>
          <p:cNvSpPr/>
          <p:nvPr/>
        </p:nvSpPr>
        <p:spPr>
          <a:xfrm>
            <a:off x="16361156" y="2920"/>
            <a:ext cx="642112" cy="642620"/>
          </a:xfrm>
          <a:custGeom>
            <a:avLst/>
            <a:gdLst>
              <a:gd name="connsiteX0" fmla="*/ 0 w 642112"/>
              <a:gd name="connsiteY0" fmla="*/ 321310 h 642620"/>
              <a:gd name="connsiteX1" fmla="*/ 321056 w 642112"/>
              <a:gd name="connsiteY1" fmla="*/ 0 h 642620"/>
              <a:gd name="connsiteX2" fmla="*/ 321056 w 642112"/>
              <a:gd name="connsiteY2" fmla="*/ 0 h 642620"/>
              <a:gd name="connsiteX3" fmla="*/ 642112 w 642112"/>
              <a:gd name="connsiteY3" fmla="*/ 321310 h 642620"/>
              <a:gd name="connsiteX4" fmla="*/ 642112 w 642112"/>
              <a:gd name="connsiteY4" fmla="*/ 321310 h 642620"/>
              <a:gd name="connsiteX5" fmla="*/ 321056 w 642112"/>
              <a:gd name="connsiteY5" fmla="*/ 642620 h 642620"/>
              <a:gd name="connsiteX6" fmla="*/ 321056 w 642112"/>
              <a:gd name="connsiteY6" fmla="*/ 642620 h 642620"/>
              <a:gd name="connsiteX7" fmla="*/ 0 w 642112"/>
              <a:gd name="connsiteY7" fmla="*/ 321310 h 642620"/>
              <a:gd name="connsiteX8" fmla="*/ 0 w 642112"/>
              <a:gd name="connsiteY8" fmla="*/ 321310 h 64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112" h="642620">
                <a:moveTo>
                  <a:pt x="0" y="321310"/>
                </a:moveTo>
                <a:cubicBezTo>
                  <a:pt x="0" y="143891"/>
                  <a:pt x="143764" y="0"/>
                  <a:pt x="321056" y="0"/>
                </a:cubicBezTo>
                <a:lnTo>
                  <a:pt x="321056" y="0"/>
                </a:lnTo>
                <a:cubicBezTo>
                  <a:pt x="498348" y="0"/>
                  <a:pt x="642112" y="143891"/>
                  <a:pt x="642112" y="321310"/>
                </a:cubicBezTo>
                <a:lnTo>
                  <a:pt x="642112" y="321310"/>
                </a:lnTo>
                <a:cubicBezTo>
                  <a:pt x="642112" y="498729"/>
                  <a:pt x="498348" y="642620"/>
                  <a:pt x="321056" y="642620"/>
                </a:cubicBezTo>
                <a:lnTo>
                  <a:pt x="321056" y="642620"/>
                </a:lnTo>
                <a:cubicBezTo>
                  <a:pt x="143764" y="642747"/>
                  <a:pt x="0" y="498856"/>
                  <a:pt x="0" y="321310"/>
                </a:cubicBezTo>
                <a:lnTo>
                  <a:pt x="0" y="321310"/>
                </a:lnTo>
                <a:close/>
              </a:path>
            </a:pathLst>
          </a:custGeom>
          <a:solidFill>
            <a:srgbClr val="3D96D2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90C1824D-82C1-D61B-0946-877F1890EE4C}"/>
              </a:ext>
            </a:extLst>
          </p:cNvPr>
          <p:cNvSpPr/>
          <p:nvPr/>
        </p:nvSpPr>
        <p:spPr>
          <a:xfrm>
            <a:off x="17645380" y="8358250"/>
            <a:ext cx="642112" cy="642746"/>
          </a:xfrm>
          <a:custGeom>
            <a:avLst/>
            <a:gdLst>
              <a:gd name="connsiteX0" fmla="*/ 642112 w 642112"/>
              <a:gd name="connsiteY0" fmla="*/ 0 h 642746"/>
              <a:gd name="connsiteX1" fmla="*/ 642112 w 642112"/>
              <a:gd name="connsiteY1" fmla="*/ 642747 h 642746"/>
              <a:gd name="connsiteX2" fmla="*/ 0 w 642112"/>
              <a:gd name="connsiteY2" fmla="*/ 0 h 642746"/>
              <a:gd name="connsiteX3" fmla="*/ 642112 w 642112"/>
              <a:gd name="connsiteY3" fmla="*/ 0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112" h="642746">
                <a:moveTo>
                  <a:pt x="642112" y="0"/>
                </a:moveTo>
                <a:lnTo>
                  <a:pt x="642112" y="642747"/>
                </a:lnTo>
                <a:cubicBezTo>
                  <a:pt x="287782" y="642747"/>
                  <a:pt x="0" y="354711"/>
                  <a:pt x="0" y="0"/>
                </a:cubicBezTo>
                <a:lnTo>
                  <a:pt x="642112" y="0"/>
                </a:lnTo>
                <a:close/>
              </a:path>
            </a:pathLst>
          </a:custGeom>
          <a:solidFill>
            <a:srgbClr val="2578B6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5" name="Forma Livre: Forma 34">
            <a:extLst>
              <a:ext uri="{FF2B5EF4-FFF2-40B4-BE49-F238E27FC236}">
                <a16:creationId xmlns:a16="http://schemas.microsoft.com/office/drawing/2014/main" id="{66BA3D13-CC70-5CD2-5977-59705D992503}"/>
              </a:ext>
            </a:extLst>
          </p:cNvPr>
          <p:cNvSpPr/>
          <p:nvPr/>
        </p:nvSpPr>
        <p:spPr>
          <a:xfrm>
            <a:off x="16361156" y="8358250"/>
            <a:ext cx="642112" cy="642746"/>
          </a:xfrm>
          <a:custGeom>
            <a:avLst/>
            <a:gdLst>
              <a:gd name="connsiteX0" fmla="*/ 0 w 642112"/>
              <a:gd name="connsiteY0" fmla="*/ 642747 h 642746"/>
              <a:gd name="connsiteX1" fmla="*/ 0 w 642112"/>
              <a:gd name="connsiteY1" fmla="*/ 642747 h 642746"/>
              <a:gd name="connsiteX2" fmla="*/ 642112 w 642112"/>
              <a:gd name="connsiteY2" fmla="*/ 0 h 642746"/>
              <a:gd name="connsiteX3" fmla="*/ 642112 w 642112"/>
              <a:gd name="connsiteY3" fmla="*/ 642747 h 642746"/>
              <a:gd name="connsiteX4" fmla="*/ 0 w 642112"/>
              <a:gd name="connsiteY4" fmla="*/ 642747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6">
                <a:moveTo>
                  <a:pt x="0" y="642747"/>
                </a:moveTo>
                <a:lnTo>
                  <a:pt x="0" y="642747"/>
                </a:lnTo>
                <a:cubicBezTo>
                  <a:pt x="0" y="288036"/>
                  <a:pt x="287782" y="0"/>
                  <a:pt x="642112" y="0"/>
                </a:cubicBezTo>
                <a:lnTo>
                  <a:pt x="642112" y="642747"/>
                </a:lnTo>
                <a:lnTo>
                  <a:pt x="0" y="642747"/>
                </a:lnTo>
                <a:close/>
              </a:path>
            </a:pathLst>
          </a:custGeom>
          <a:solidFill>
            <a:srgbClr val="EB6109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6" name="Forma Livre: Forma 35">
            <a:extLst>
              <a:ext uri="{FF2B5EF4-FFF2-40B4-BE49-F238E27FC236}">
                <a16:creationId xmlns:a16="http://schemas.microsoft.com/office/drawing/2014/main" id="{333EA08B-B112-DAC5-11C6-6C59C6718B23}"/>
              </a:ext>
            </a:extLst>
          </p:cNvPr>
          <p:cNvSpPr/>
          <p:nvPr/>
        </p:nvSpPr>
        <p:spPr>
          <a:xfrm>
            <a:off x="17003268" y="8358250"/>
            <a:ext cx="642112" cy="642746"/>
          </a:xfrm>
          <a:custGeom>
            <a:avLst/>
            <a:gdLst>
              <a:gd name="connsiteX0" fmla="*/ 0 w 642112"/>
              <a:gd name="connsiteY0" fmla="*/ 642747 h 642746"/>
              <a:gd name="connsiteX1" fmla="*/ 0 w 642112"/>
              <a:gd name="connsiteY1" fmla="*/ 0 h 642746"/>
              <a:gd name="connsiteX2" fmla="*/ 642112 w 642112"/>
              <a:gd name="connsiteY2" fmla="*/ 0 h 642746"/>
              <a:gd name="connsiteX3" fmla="*/ 0 w 642112"/>
              <a:gd name="connsiteY3" fmla="*/ 642747 h 642746"/>
              <a:gd name="connsiteX4" fmla="*/ 0 w 642112"/>
              <a:gd name="connsiteY4" fmla="*/ 642747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6">
                <a:moveTo>
                  <a:pt x="0" y="642747"/>
                </a:moveTo>
                <a:lnTo>
                  <a:pt x="0" y="0"/>
                </a:lnTo>
                <a:lnTo>
                  <a:pt x="642112" y="0"/>
                </a:lnTo>
                <a:cubicBezTo>
                  <a:pt x="642112" y="354711"/>
                  <a:pt x="354330" y="642747"/>
                  <a:pt x="0" y="642747"/>
                </a:cubicBezTo>
                <a:lnTo>
                  <a:pt x="0" y="642747"/>
                </a:lnTo>
                <a:close/>
              </a:path>
            </a:pathLst>
          </a:custGeom>
          <a:solidFill>
            <a:srgbClr val="3D96D2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BE8C1906-AE4A-6A7B-1F3C-005FAABE4171}"/>
              </a:ext>
            </a:extLst>
          </p:cNvPr>
          <p:cNvSpPr/>
          <p:nvPr/>
        </p:nvSpPr>
        <p:spPr>
          <a:xfrm>
            <a:off x="16361156" y="7715503"/>
            <a:ext cx="642112" cy="642746"/>
          </a:xfrm>
          <a:custGeom>
            <a:avLst/>
            <a:gdLst>
              <a:gd name="connsiteX0" fmla="*/ 0 w 642112"/>
              <a:gd name="connsiteY0" fmla="*/ 642747 h 642746"/>
              <a:gd name="connsiteX1" fmla="*/ 0 w 642112"/>
              <a:gd name="connsiteY1" fmla="*/ 0 h 642746"/>
              <a:gd name="connsiteX2" fmla="*/ 642112 w 642112"/>
              <a:gd name="connsiteY2" fmla="*/ 642747 h 642746"/>
              <a:gd name="connsiteX3" fmla="*/ 0 w 642112"/>
              <a:gd name="connsiteY3" fmla="*/ 642747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112" h="642746">
                <a:moveTo>
                  <a:pt x="0" y="642747"/>
                </a:moveTo>
                <a:lnTo>
                  <a:pt x="0" y="0"/>
                </a:lnTo>
                <a:cubicBezTo>
                  <a:pt x="354330" y="0"/>
                  <a:pt x="642112" y="288036"/>
                  <a:pt x="642112" y="642747"/>
                </a:cubicBezTo>
                <a:lnTo>
                  <a:pt x="0" y="642747"/>
                </a:lnTo>
                <a:close/>
              </a:path>
            </a:pathLst>
          </a:custGeom>
          <a:solidFill>
            <a:srgbClr val="3D96D2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8" name="Forma Livre: Forma 37">
            <a:extLst>
              <a:ext uri="{FF2B5EF4-FFF2-40B4-BE49-F238E27FC236}">
                <a16:creationId xmlns:a16="http://schemas.microsoft.com/office/drawing/2014/main" id="{CDC235D6-FC86-461A-D23E-1A47FA1DE46A}"/>
              </a:ext>
            </a:extLst>
          </p:cNvPr>
          <p:cNvSpPr/>
          <p:nvPr/>
        </p:nvSpPr>
        <p:spPr>
          <a:xfrm>
            <a:off x="16361156" y="9000997"/>
            <a:ext cx="642112" cy="642746"/>
          </a:xfrm>
          <a:custGeom>
            <a:avLst/>
            <a:gdLst>
              <a:gd name="connsiteX0" fmla="*/ 0 w 642112"/>
              <a:gd name="connsiteY0" fmla="*/ 0 h 642746"/>
              <a:gd name="connsiteX1" fmla="*/ 642112 w 642112"/>
              <a:gd name="connsiteY1" fmla="*/ 0 h 642746"/>
              <a:gd name="connsiteX2" fmla="*/ 642112 w 642112"/>
              <a:gd name="connsiteY2" fmla="*/ 642747 h 642746"/>
              <a:gd name="connsiteX3" fmla="*/ 642112 w 642112"/>
              <a:gd name="connsiteY3" fmla="*/ 642747 h 642746"/>
              <a:gd name="connsiteX4" fmla="*/ 0 w 642112"/>
              <a:gd name="connsiteY4" fmla="*/ 0 h 642746"/>
              <a:gd name="connsiteX5" fmla="*/ 0 w 642112"/>
              <a:gd name="connsiteY5" fmla="*/ 0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112" h="642746">
                <a:moveTo>
                  <a:pt x="0" y="0"/>
                </a:moveTo>
                <a:lnTo>
                  <a:pt x="642112" y="0"/>
                </a:lnTo>
                <a:lnTo>
                  <a:pt x="642112" y="642747"/>
                </a:lnTo>
                <a:lnTo>
                  <a:pt x="642112" y="642747"/>
                </a:lnTo>
                <a:cubicBezTo>
                  <a:pt x="287782" y="642747"/>
                  <a:pt x="0" y="354711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3D2F5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9" name="Forma Livre: Forma 38">
            <a:extLst>
              <a:ext uri="{FF2B5EF4-FFF2-40B4-BE49-F238E27FC236}">
                <a16:creationId xmlns:a16="http://schemas.microsoft.com/office/drawing/2014/main" id="{9711D3A3-C74D-B497-13BB-299E679520B9}"/>
              </a:ext>
            </a:extLst>
          </p:cNvPr>
          <p:cNvSpPr/>
          <p:nvPr/>
        </p:nvSpPr>
        <p:spPr>
          <a:xfrm>
            <a:off x="17645380" y="9000997"/>
            <a:ext cx="642112" cy="642746"/>
          </a:xfrm>
          <a:custGeom>
            <a:avLst/>
            <a:gdLst>
              <a:gd name="connsiteX0" fmla="*/ 0 w 642112"/>
              <a:gd name="connsiteY0" fmla="*/ 642747 h 642746"/>
              <a:gd name="connsiteX1" fmla="*/ 0 w 642112"/>
              <a:gd name="connsiteY1" fmla="*/ 642747 h 642746"/>
              <a:gd name="connsiteX2" fmla="*/ 642112 w 642112"/>
              <a:gd name="connsiteY2" fmla="*/ 0 h 642746"/>
              <a:gd name="connsiteX3" fmla="*/ 642112 w 642112"/>
              <a:gd name="connsiteY3" fmla="*/ 642747 h 642746"/>
              <a:gd name="connsiteX4" fmla="*/ 0 w 642112"/>
              <a:gd name="connsiteY4" fmla="*/ 642747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6">
                <a:moveTo>
                  <a:pt x="0" y="642747"/>
                </a:moveTo>
                <a:lnTo>
                  <a:pt x="0" y="642747"/>
                </a:lnTo>
                <a:cubicBezTo>
                  <a:pt x="0" y="288036"/>
                  <a:pt x="287782" y="0"/>
                  <a:pt x="642112" y="0"/>
                </a:cubicBezTo>
                <a:lnTo>
                  <a:pt x="642112" y="642747"/>
                </a:lnTo>
                <a:lnTo>
                  <a:pt x="0" y="642747"/>
                </a:lnTo>
                <a:close/>
              </a:path>
            </a:pathLst>
          </a:custGeom>
          <a:solidFill>
            <a:srgbClr val="D8E4F5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0" name="Forma Livre: Forma 39">
            <a:extLst>
              <a:ext uri="{FF2B5EF4-FFF2-40B4-BE49-F238E27FC236}">
                <a16:creationId xmlns:a16="http://schemas.microsoft.com/office/drawing/2014/main" id="{1799913C-3E38-D555-4B38-330192A4A9BD}"/>
              </a:ext>
            </a:extLst>
          </p:cNvPr>
          <p:cNvSpPr/>
          <p:nvPr/>
        </p:nvSpPr>
        <p:spPr>
          <a:xfrm>
            <a:off x="17003268" y="9001124"/>
            <a:ext cx="642112" cy="642619"/>
          </a:xfrm>
          <a:custGeom>
            <a:avLst/>
            <a:gdLst>
              <a:gd name="connsiteX0" fmla="*/ 321056 w 642112"/>
              <a:gd name="connsiteY0" fmla="*/ 642620 h 642619"/>
              <a:gd name="connsiteX1" fmla="*/ 0 w 642112"/>
              <a:gd name="connsiteY1" fmla="*/ 321310 h 642619"/>
              <a:gd name="connsiteX2" fmla="*/ 0 w 642112"/>
              <a:gd name="connsiteY2" fmla="*/ 321310 h 642619"/>
              <a:gd name="connsiteX3" fmla="*/ 321056 w 642112"/>
              <a:gd name="connsiteY3" fmla="*/ 0 h 642619"/>
              <a:gd name="connsiteX4" fmla="*/ 321056 w 642112"/>
              <a:gd name="connsiteY4" fmla="*/ 0 h 642619"/>
              <a:gd name="connsiteX5" fmla="*/ 642112 w 642112"/>
              <a:gd name="connsiteY5" fmla="*/ 321310 h 642619"/>
              <a:gd name="connsiteX6" fmla="*/ 642112 w 642112"/>
              <a:gd name="connsiteY6" fmla="*/ 321310 h 642619"/>
              <a:gd name="connsiteX7" fmla="*/ 321056 w 642112"/>
              <a:gd name="connsiteY7" fmla="*/ 642620 h 642619"/>
              <a:gd name="connsiteX8" fmla="*/ 321056 w 642112"/>
              <a:gd name="connsiteY8" fmla="*/ 642620 h 64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112" h="642619">
                <a:moveTo>
                  <a:pt x="321056" y="642620"/>
                </a:moveTo>
                <a:cubicBezTo>
                  <a:pt x="143764" y="642620"/>
                  <a:pt x="0" y="498729"/>
                  <a:pt x="0" y="321310"/>
                </a:cubicBezTo>
                <a:lnTo>
                  <a:pt x="0" y="321310"/>
                </a:lnTo>
                <a:cubicBezTo>
                  <a:pt x="0" y="143891"/>
                  <a:pt x="143764" y="0"/>
                  <a:pt x="321056" y="0"/>
                </a:cubicBezTo>
                <a:lnTo>
                  <a:pt x="321056" y="0"/>
                </a:lnTo>
                <a:cubicBezTo>
                  <a:pt x="498348" y="0"/>
                  <a:pt x="642112" y="143891"/>
                  <a:pt x="642112" y="321310"/>
                </a:cubicBezTo>
                <a:lnTo>
                  <a:pt x="642112" y="321310"/>
                </a:lnTo>
                <a:cubicBezTo>
                  <a:pt x="642112" y="498856"/>
                  <a:pt x="498348" y="642620"/>
                  <a:pt x="321056" y="642620"/>
                </a:cubicBezTo>
                <a:lnTo>
                  <a:pt x="321056" y="642620"/>
                </a:lnTo>
                <a:close/>
              </a:path>
            </a:pathLst>
          </a:custGeom>
          <a:solidFill>
            <a:srgbClr val="2578B6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1" name="Forma Livre: Forma 40">
            <a:extLst>
              <a:ext uri="{FF2B5EF4-FFF2-40B4-BE49-F238E27FC236}">
                <a16:creationId xmlns:a16="http://schemas.microsoft.com/office/drawing/2014/main" id="{9CA2A8C1-F681-2723-ACC9-50A3D9DA0A2E}"/>
              </a:ext>
            </a:extLst>
          </p:cNvPr>
          <p:cNvSpPr/>
          <p:nvPr/>
        </p:nvSpPr>
        <p:spPr>
          <a:xfrm>
            <a:off x="16361156" y="3216528"/>
            <a:ext cx="642112" cy="642619"/>
          </a:xfrm>
          <a:custGeom>
            <a:avLst/>
            <a:gdLst>
              <a:gd name="connsiteX0" fmla="*/ 642112 w 642112"/>
              <a:gd name="connsiteY0" fmla="*/ 321310 h 642619"/>
              <a:gd name="connsiteX1" fmla="*/ 642112 w 642112"/>
              <a:gd name="connsiteY1" fmla="*/ 321310 h 642619"/>
              <a:gd name="connsiteX2" fmla="*/ 321056 w 642112"/>
              <a:gd name="connsiteY2" fmla="*/ 0 h 642619"/>
              <a:gd name="connsiteX3" fmla="*/ 321056 w 642112"/>
              <a:gd name="connsiteY3" fmla="*/ 0 h 642619"/>
              <a:gd name="connsiteX4" fmla="*/ 0 w 642112"/>
              <a:gd name="connsiteY4" fmla="*/ 321310 h 642619"/>
              <a:gd name="connsiteX5" fmla="*/ 0 w 642112"/>
              <a:gd name="connsiteY5" fmla="*/ 321310 h 642619"/>
              <a:gd name="connsiteX6" fmla="*/ 321056 w 642112"/>
              <a:gd name="connsiteY6" fmla="*/ 642620 h 642619"/>
              <a:gd name="connsiteX7" fmla="*/ 321056 w 642112"/>
              <a:gd name="connsiteY7" fmla="*/ 642620 h 642619"/>
              <a:gd name="connsiteX8" fmla="*/ 642112 w 642112"/>
              <a:gd name="connsiteY8" fmla="*/ 321310 h 642619"/>
              <a:gd name="connsiteX9" fmla="*/ 642112 w 642112"/>
              <a:gd name="connsiteY9" fmla="*/ 321310 h 642619"/>
              <a:gd name="connsiteX10" fmla="*/ 321056 w 642112"/>
              <a:gd name="connsiteY10" fmla="*/ 481965 h 642619"/>
              <a:gd name="connsiteX11" fmla="*/ 160528 w 642112"/>
              <a:gd name="connsiteY11" fmla="*/ 321310 h 642619"/>
              <a:gd name="connsiteX12" fmla="*/ 160528 w 642112"/>
              <a:gd name="connsiteY12" fmla="*/ 321310 h 642619"/>
              <a:gd name="connsiteX13" fmla="*/ 321056 w 642112"/>
              <a:gd name="connsiteY13" fmla="*/ 160655 h 642619"/>
              <a:gd name="connsiteX14" fmla="*/ 321056 w 642112"/>
              <a:gd name="connsiteY14" fmla="*/ 160655 h 642619"/>
              <a:gd name="connsiteX15" fmla="*/ 481584 w 642112"/>
              <a:gd name="connsiteY15" fmla="*/ 321310 h 642619"/>
              <a:gd name="connsiteX16" fmla="*/ 481584 w 642112"/>
              <a:gd name="connsiteY16" fmla="*/ 321310 h 642619"/>
              <a:gd name="connsiteX17" fmla="*/ 321056 w 642112"/>
              <a:gd name="connsiteY17" fmla="*/ 481965 h 642619"/>
              <a:gd name="connsiteX18" fmla="*/ 321056 w 642112"/>
              <a:gd name="connsiteY18" fmla="*/ 481965 h 64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2112" h="642619">
                <a:moveTo>
                  <a:pt x="642112" y="321310"/>
                </a:moveTo>
                <a:lnTo>
                  <a:pt x="642112" y="321310"/>
                </a:lnTo>
                <a:cubicBezTo>
                  <a:pt x="642112" y="143891"/>
                  <a:pt x="498348" y="0"/>
                  <a:pt x="321056" y="0"/>
                </a:cubicBezTo>
                <a:lnTo>
                  <a:pt x="321056" y="0"/>
                </a:lnTo>
                <a:cubicBezTo>
                  <a:pt x="143764" y="0"/>
                  <a:pt x="0" y="143891"/>
                  <a:pt x="0" y="321310"/>
                </a:cubicBezTo>
                <a:lnTo>
                  <a:pt x="0" y="321310"/>
                </a:lnTo>
                <a:cubicBezTo>
                  <a:pt x="0" y="498729"/>
                  <a:pt x="143764" y="642620"/>
                  <a:pt x="321056" y="642620"/>
                </a:cubicBezTo>
                <a:lnTo>
                  <a:pt x="321056" y="642620"/>
                </a:lnTo>
                <a:cubicBezTo>
                  <a:pt x="498348" y="642620"/>
                  <a:pt x="642112" y="498729"/>
                  <a:pt x="642112" y="321310"/>
                </a:cubicBezTo>
                <a:lnTo>
                  <a:pt x="642112" y="321310"/>
                </a:lnTo>
                <a:close/>
                <a:moveTo>
                  <a:pt x="321056" y="481965"/>
                </a:moveTo>
                <a:cubicBezTo>
                  <a:pt x="232410" y="481965"/>
                  <a:pt x="160528" y="410083"/>
                  <a:pt x="160528" y="321310"/>
                </a:cubicBezTo>
                <a:lnTo>
                  <a:pt x="160528" y="321310"/>
                </a:lnTo>
                <a:cubicBezTo>
                  <a:pt x="160528" y="232537"/>
                  <a:pt x="232410" y="160655"/>
                  <a:pt x="321056" y="160655"/>
                </a:cubicBezTo>
                <a:lnTo>
                  <a:pt x="321056" y="160655"/>
                </a:lnTo>
                <a:cubicBezTo>
                  <a:pt x="409702" y="160655"/>
                  <a:pt x="481584" y="232537"/>
                  <a:pt x="481584" y="321310"/>
                </a:cubicBezTo>
                <a:lnTo>
                  <a:pt x="481584" y="321310"/>
                </a:lnTo>
                <a:cubicBezTo>
                  <a:pt x="481584" y="410083"/>
                  <a:pt x="409702" y="481965"/>
                  <a:pt x="321056" y="481965"/>
                </a:cubicBezTo>
                <a:lnTo>
                  <a:pt x="321056" y="481965"/>
                </a:lnTo>
                <a:close/>
              </a:path>
            </a:pathLst>
          </a:custGeom>
          <a:solidFill>
            <a:srgbClr val="EB5A3A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2" name="Forma Livre: Forma 41">
            <a:extLst>
              <a:ext uri="{FF2B5EF4-FFF2-40B4-BE49-F238E27FC236}">
                <a16:creationId xmlns:a16="http://schemas.microsoft.com/office/drawing/2014/main" id="{67D02C38-0ED3-5BCF-B4E7-E769A383E6C7}"/>
              </a:ext>
            </a:extLst>
          </p:cNvPr>
          <p:cNvSpPr/>
          <p:nvPr/>
        </p:nvSpPr>
        <p:spPr>
          <a:xfrm>
            <a:off x="17003268" y="7715503"/>
            <a:ext cx="642112" cy="642746"/>
          </a:xfrm>
          <a:custGeom>
            <a:avLst/>
            <a:gdLst>
              <a:gd name="connsiteX0" fmla="*/ 642112 w 642112"/>
              <a:gd name="connsiteY0" fmla="*/ 0 h 642746"/>
              <a:gd name="connsiteX1" fmla="*/ 642112 w 642112"/>
              <a:gd name="connsiteY1" fmla="*/ 642747 h 642746"/>
              <a:gd name="connsiteX2" fmla="*/ 0 w 642112"/>
              <a:gd name="connsiteY2" fmla="*/ 642747 h 642746"/>
              <a:gd name="connsiteX3" fmla="*/ 642112 w 642112"/>
              <a:gd name="connsiteY3" fmla="*/ 0 h 642746"/>
              <a:gd name="connsiteX4" fmla="*/ 642112 w 642112"/>
              <a:gd name="connsiteY4" fmla="*/ 0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6">
                <a:moveTo>
                  <a:pt x="642112" y="0"/>
                </a:moveTo>
                <a:lnTo>
                  <a:pt x="642112" y="642747"/>
                </a:lnTo>
                <a:lnTo>
                  <a:pt x="0" y="642747"/>
                </a:lnTo>
                <a:cubicBezTo>
                  <a:pt x="0" y="288036"/>
                  <a:pt x="287782" y="0"/>
                  <a:pt x="642112" y="0"/>
                </a:cubicBezTo>
                <a:lnTo>
                  <a:pt x="642112" y="0"/>
                </a:lnTo>
                <a:close/>
              </a:path>
            </a:pathLst>
          </a:custGeom>
          <a:solidFill>
            <a:srgbClr val="D8E4F5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3" name="Forma Livre: Forma 42">
            <a:extLst>
              <a:ext uri="{FF2B5EF4-FFF2-40B4-BE49-F238E27FC236}">
                <a16:creationId xmlns:a16="http://schemas.microsoft.com/office/drawing/2014/main" id="{D9FBA4A9-90A2-190B-F904-D79AAD640AF0}"/>
              </a:ext>
            </a:extLst>
          </p:cNvPr>
          <p:cNvSpPr/>
          <p:nvPr/>
        </p:nvSpPr>
        <p:spPr>
          <a:xfrm>
            <a:off x="16361156" y="3859148"/>
            <a:ext cx="642112" cy="642747"/>
          </a:xfrm>
          <a:custGeom>
            <a:avLst/>
            <a:gdLst>
              <a:gd name="connsiteX0" fmla="*/ 642112 w 642112"/>
              <a:gd name="connsiteY0" fmla="*/ 642747 h 642747"/>
              <a:gd name="connsiteX1" fmla="*/ 0 w 642112"/>
              <a:gd name="connsiteY1" fmla="*/ 642747 h 642747"/>
              <a:gd name="connsiteX2" fmla="*/ 0 w 642112"/>
              <a:gd name="connsiteY2" fmla="*/ 0 h 642747"/>
              <a:gd name="connsiteX3" fmla="*/ 642112 w 642112"/>
              <a:gd name="connsiteY3" fmla="*/ 642747 h 642747"/>
              <a:gd name="connsiteX4" fmla="*/ 642112 w 642112"/>
              <a:gd name="connsiteY4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7">
                <a:moveTo>
                  <a:pt x="642112" y="642747"/>
                </a:moveTo>
                <a:lnTo>
                  <a:pt x="0" y="642747"/>
                </a:lnTo>
                <a:lnTo>
                  <a:pt x="0" y="0"/>
                </a:lnTo>
                <a:cubicBezTo>
                  <a:pt x="354330" y="0"/>
                  <a:pt x="642112" y="288036"/>
                  <a:pt x="642112" y="642747"/>
                </a:cubicBezTo>
                <a:lnTo>
                  <a:pt x="642112" y="642747"/>
                </a:lnTo>
                <a:close/>
              </a:path>
            </a:pathLst>
          </a:custGeom>
          <a:solidFill>
            <a:srgbClr val="3D96D2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4" name="Forma Livre: Forma 43">
            <a:extLst>
              <a:ext uri="{FF2B5EF4-FFF2-40B4-BE49-F238E27FC236}">
                <a16:creationId xmlns:a16="http://schemas.microsoft.com/office/drawing/2014/main" id="{44BCE05B-1557-26D7-808C-BA5DBC8E598C}"/>
              </a:ext>
            </a:extLst>
          </p:cNvPr>
          <p:cNvSpPr/>
          <p:nvPr/>
        </p:nvSpPr>
        <p:spPr>
          <a:xfrm>
            <a:off x="17645380" y="7715503"/>
            <a:ext cx="642112" cy="642746"/>
          </a:xfrm>
          <a:custGeom>
            <a:avLst/>
            <a:gdLst>
              <a:gd name="connsiteX0" fmla="*/ 642112 w 642112"/>
              <a:gd name="connsiteY0" fmla="*/ 0 h 642746"/>
              <a:gd name="connsiteX1" fmla="*/ 642112 w 642112"/>
              <a:gd name="connsiteY1" fmla="*/ 0 h 642746"/>
              <a:gd name="connsiteX2" fmla="*/ 0 w 642112"/>
              <a:gd name="connsiteY2" fmla="*/ 642747 h 642746"/>
              <a:gd name="connsiteX3" fmla="*/ 0 w 642112"/>
              <a:gd name="connsiteY3" fmla="*/ 0 h 642746"/>
              <a:gd name="connsiteX4" fmla="*/ 642112 w 642112"/>
              <a:gd name="connsiteY4" fmla="*/ 0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6">
                <a:moveTo>
                  <a:pt x="642112" y="0"/>
                </a:moveTo>
                <a:lnTo>
                  <a:pt x="642112" y="0"/>
                </a:lnTo>
                <a:cubicBezTo>
                  <a:pt x="642112" y="354711"/>
                  <a:pt x="354330" y="642747"/>
                  <a:pt x="0" y="642747"/>
                </a:cubicBezTo>
                <a:lnTo>
                  <a:pt x="0" y="0"/>
                </a:lnTo>
                <a:lnTo>
                  <a:pt x="642112" y="0"/>
                </a:lnTo>
                <a:close/>
              </a:path>
            </a:pathLst>
          </a:custGeom>
          <a:solidFill>
            <a:srgbClr val="EB6109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5" name="Forma Livre: Forma 44">
            <a:extLst>
              <a:ext uri="{FF2B5EF4-FFF2-40B4-BE49-F238E27FC236}">
                <a16:creationId xmlns:a16="http://schemas.microsoft.com/office/drawing/2014/main" id="{79C41E51-5D92-6620-2DE9-A58D75D0BA16}"/>
              </a:ext>
            </a:extLst>
          </p:cNvPr>
          <p:cNvSpPr/>
          <p:nvPr/>
        </p:nvSpPr>
        <p:spPr>
          <a:xfrm>
            <a:off x="17003268" y="2920"/>
            <a:ext cx="642112" cy="642747"/>
          </a:xfrm>
          <a:custGeom>
            <a:avLst/>
            <a:gdLst>
              <a:gd name="connsiteX0" fmla="*/ 0 w 642112"/>
              <a:gd name="connsiteY0" fmla="*/ 642747 h 642747"/>
              <a:gd name="connsiteX1" fmla="*/ 0 w 642112"/>
              <a:gd name="connsiteY1" fmla="*/ 0 h 642747"/>
              <a:gd name="connsiteX2" fmla="*/ 642112 w 642112"/>
              <a:gd name="connsiteY2" fmla="*/ 642747 h 642747"/>
              <a:gd name="connsiteX3" fmla="*/ 0 w 642112"/>
              <a:gd name="connsiteY3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112" h="642747">
                <a:moveTo>
                  <a:pt x="0" y="642747"/>
                </a:moveTo>
                <a:lnTo>
                  <a:pt x="0" y="0"/>
                </a:lnTo>
                <a:cubicBezTo>
                  <a:pt x="354330" y="0"/>
                  <a:pt x="642112" y="288036"/>
                  <a:pt x="642112" y="642747"/>
                </a:cubicBezTo>
                <a:lnTo>
                  <a:pt x="0" y="642747"/>
                </a:lnTo>
                <a:close/>
              </a:path>
            </a:pathLst>
          </a:custGeom>
          <a:solidFill>
            <a:srgbClr val="2578B6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6" name="Forma Livre: Forma 45">
            <a:extLst>
              <a:ext uri="{FF2B5EF4-FFF2-40B4-BE49-F238E27FC236}">
                <a16:creationId xmlns:a16="http://schemas.microsoft.com/office/drawing/2014/main" id="{DC113AC2-1001-06BD-918B-BBEEB8B629B9}"/>
              </a:ext>
            </a:extLst>
          </p:cNvPr>
          <p:cNvSpPr/>
          <p:nvPr/>
        </p:nvSpPr>
        <p:spPr>
          <a:xfrm>
            <a:off x="17645380" y="2920"/>
            <a:ext cx="642112" cy="642747"/>
          </a:xfrm>
          <a:custGeom>
            <a:avLst/>
            <a:gdLst>
              <a:gd name="connsiteX0" fmla="*/ 642112 w 642112"/>
              <a:gd name="connsiteY0" fmla="*/ 642747 h 642747"/>
              <a:gd name="connsiteX1" fmla="*/ 0 w 642112"/>
              <a:gd name="connsiteY1" fmla="*/ 642747 h 642747"/>
              <a:gd name="connsiteX2" fmla="*/ 0 w 642112"/>
              <a:gd name="connsiteY2" fmla="*/ 0 h 642747"/>
              <a:gd name="connsiteX3" fmla="*/ 0 w 642112"/>
              <a:gd name="connsiteY3" fmla="*/ 0 h 642747"/>
              <a:gd name="connsiteX4" fmla="*/ 642112 w 642112"/>
              <a:gd name="connsiteY4" fmla="*/ 642747 h 642747"/>
              <a:gd name="connsiteX5" fmla="*/ 642112 w 642112"/>
              <a:gd name="connsiteY5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112" h="642747">
                <a:moveTo>
                  <a:pt x="642112" y="642747"/>
                </a:moveTo>
                <a:lnTo>
                  <a:pt x="0" y="642747"/>
                </a:lnTo>
                <a:lnTo>
                  <a:pt x="0" y="0"/>
                </a:lnTo>
                <a:lnTo>
                  <a:pt x="0" y="0"/>
                </a:lnTo>
                <a:cubicBezTo>
                  <a:pt x="354330" y="0"/>
                  <a:pt x="642112" y="288036"/>
                  <a:pt x="642112" y="642747"/>
                </a:cubicBezTo>
                <a:lnTo>
                  <a:pt x="642112" y="642747"/>
                </a:lnTo>
                <a:close/>
              </a:path>
            </a:pathLst>
          </a:custGeom>
          <a:solidFill>
            <a:srgbClr val="D8E4F5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7" name="Forma Livre: Forma 46">
            <a:extLst>
              <a:ext uri="{FF2B5EF4-FFF2-40B4-BE49-F238E27FC236}">
                <a16:creationId xmlns:a16="http://schemas.microsoft.com/office/drawing/2014/main" id="{1C2F6C34-CD90-7D50-FC24-CB3B354836DB}"/>
              </a:ext>
            </a:extLst>
          </p:cNvPr>
          <p:cNvSpPr/>
          <p:nvPr/>
        </p:nvSpPr>
        <p:spPr>
          <a:xfrm>
            <a:off x="17003268" y="2573781"/>
            <a:ext cx="642112" cy="642747"/>
          </a:xfrm>
          <a:custGeom>
            <a:avLst/>
            <a:gdLst>
              <a:gd name="connsiteX0" fmla="*/ 642112 w 642112"/>
              <a:gd name="connsiteY0" fmla="*/ 642747 h 642747"/>
              <a:gd name="connsiteX1" fmla="*/ 0 w 642112"/>
              <a:gd name="connsiteY1" fmla="*/ 642747 h 642747"/>
              <a:gd name="connsiteX2" fmla="*/ 0 w 642112"/>
              <a:gd name="connsiteY2" fmla="*/ 0 h 642747"/>
              <a:gd name="connsiteX3" fmla="*/ 642112 w 642112"/>
              <a:gd name="connsiteY3" fmla="*/ 642747 h 642747"/>
              <a:gd name="connsiteX4" fmla="*/ 642112 w 642112"/>
              <a:gd name="connsiteY4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7">
                <a:moveTo>
                  <a:pt x="642112" y="642747"/>
                </a:moveTo>
                <a:lnTo>
                  <a:pt x="0" y="642747"/>
                </a:lnTo>
                <a:lnTo>
                  <a:pt x="0" y="0"/>
                </a:lnTo>
                <a:cubicBezTo>
                  <a:pt x="354330" y="0"/>
                  <a:pt x="642112" y="288036"/>
                  <a:pt x="642112" y="642747"/>
                </a:cubicBezTo>
                <a:lnTo>
                  <a:pt x="642112" y="642747"/>
                </a:lnTo>
                <a:close/>
              </a:path>
            </a:pathLst>
          </a:custGeom>
          <a:solidFill>
            <a:srgbClr val="D8E4F5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8" name="Forma Livre: Forma 47">
            <a:extLst>
              <a:ext uri="{FF2B5EF4-FFF2-40B4-BE49-F238E27FC236}">
                <a16:creationId xmlns:a16="http://schemas.microsoft.com/office/drawing/2014/main" id="{38194411-19E9-AE9B-DEBD-8460589BDCD9}"/>
              </a:ext>
            </a:extLst>
          </p:cNvPr>
          <p:cNvSpPr/>
          <p:nvPr/>
        </p:nvSpPr>
        <p:spPr>
          <a:xfrm>
            <a:off x="17645380" y="2573781"/>
            <a:ext cx="642112" cy="642747"/>
          </a:xfrm>
          <a:custGeom>
            <a:avLst/>
            <a:gdLst>
              <a:gd name="connsiteX0" fmla="*/ 642112 w 642112"/>
              <a:gd name="connsiteY0" fmla="*/ 642747 h 642747"/>
              <a:gd name="connsiteX1" fmla="*/ 642112 w 642112"/>
              <a:gd name="connsiteY1" fmla="*/ 642747 h 642747"/>
              <a:gd name="connsiteX2" fmla="*/ 0 w 642112"/>
              <a:gd name="connsiteY2" fmla="*/ 0 h 642747"/>
              <a:gd name="connsiteX3" fmla="*/ 642112 w 642112"/>
              <a:gd name="connsiteY3" fmla="*/ 0 h 642747"/>
              <a:gd name="connsiteX4" fmla="*/ 642112 w 642112"/>
              <a:gd name="connsiteY4" fmla="*/ 642747 h 642747"/>
              <a:gd name="connsiteX5" fmla="*/ 642112 w 642112"/>
              <a:gd name="connsiteY5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112" h="642747">
                <a:moveTo>
                  <a:pt x="642112" y="642747"/>
                </a:moveTo>
                <a:lnTo>
                  <a:pt x="642112" y="642747"/>
                </a:lnTo>
                <a:cubicBezTo>
                  <a:pt x="287782" y="642747"/>
                  <a:pt x="0" y="354711"/>
                  <a:pt x="0" y="0"/>
                </a:cubicBezTo>
                <a:lnTo>
                  <a:pt x="642112" y="0"/>
                </a:lnTo>
                <a:lnTo>
                  <a:pt x="642112" y="642747"/>
                </a:lnTo>
                <a:lnTo>
                  <a:pt x="642112" y="642747"/>
                </a:lnTo>
                <a:close/>
              </a:path>
            </a:pathLst>
          </a:custGeom>
          <a:solidFill>
            <a:srgbClr val="2578B6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9" name="Forma Livre: Forma 48">
            <a:extLst>
              <a:ext uri="{FF2B5EF4-FFF2-40B4-BE49-F238E27FC236}">
                <a16:creationId xmlns:a16="http://schemas.microsoft.com/office/drawing/2014/main" id="{68226639-C3C6-0098-41ED-03BB1B0BF3D3}"/>
              </a:ext>
            </a:extLst>
          </p:cNvPr>
          <p:cNvSpPr/>
          <p:nvPr/>
        </p:nvSpPr>
        <p:spPr>
          <a:xfrm>
            <a:off x="17003268" y="4501895"/>
            <a:ext cx="642112" cy="642746"/>
          </a:xfrm>
          <a:custGeom>
            <a:avLst/>
            <a:gdLst>
              <a:gd name="connsiteX0" fmla="*/ 642112 w 642112"/>
              <a:gd name="connsiteY0" fmla="*/ 0 h 642746"/>
              <a:gd name="connsiteX1" fmla="*/ 642112 w 642112"/>
              <a:gd name="connsiteY1" fmla="*/ 642747 h 642746"/>
              <a:gd name="connsiteX2" fmla="*/ 0 w 642112"/>
              <a:gd name="connsiteY2" fmla="*/ 0 h 642746"/>
              <a:gd name="connsiteX3" fmla="*/ 642112 w 642112"/>
              <a:gd name="connsiteY3" fmla="*/ 0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112" h="642746">
                <a:moveTo>
                  <a:pt x="642112" y="0"/>
                </a:moveTo>
                <a:lnTo>
                  <a:pt x="642112" y="642747"/>
                </a:lnTo>
                <a:cubicBezTo>
                  <a:pt x="287782" y="642747"/>
                  <a:pt x="0" y="354711"/>
                  <a:pt x="0" y="0"/>
                </a:cubicBezTo>
                <a:lnTo>
                  <a:pt x="642112" y="0"/>
                </a:lnTo>
                <a:close/>
              </a:path>
            </a:pathLst>
          </a:custGeom>
          <a:solidFill>
            <a:srgbClr val="2578B6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0" name="Forma Livre: Forma 49">
            <a:extLst>
              <a:ext uri="{FF2B5EF4-FFF2-40B4-BE49-F238E27FC236}">
                <a16:creationId xmlns:a16="http://schemas.microsoft.com/office/drawing/2014/main" id="{ADCF87F9-4901-947B-B632-93D041B9D7D0}"/>
              </a:ext>
            </a:extLst>
          </p:cNvPr>
          <p:cNvSpPr/>
          <p:nvPr/>
        </p:nvSpPr>
        <p:spPr>
          <a:xfrm>
            <a:off x="17003268" y="3859275"/>
            <a:ext cx="642112" cy="642620"/>
          </a:xfrm>
          <a:custGeom>
            <a:avLst/>
            <a:gdLst>
              <a:gd name="connsiteX0" fmla="*/ 0 w 642112"/>
              <a:gd name="connsiteY0" fmla="*/ 321310 h 642620"/>
              <a:gd name="connsiteX1" fmla="*/ 321056 w 642112"/>
              <a:gd name="connsiteY1" fmla="*/ 0 h 642620"/>
              <a:gd name="connsiteX2" fmla="*/ 321056 w 642112"/>
              <a:gd name="connsiteY2" fmla="*/ 0 h 642620"/>
              <a:gd name="connsiteX3" fmla="*/ 642112 w 642112"/>
              <a:gd name="connsiteY3" fmla="*/ 321310 h 642620"/>
              <a:gd name="connsiteX4" fmla="*/ 642112 w 642112"/>
              <a:gd name="connsiteY4" fmla="*/ 321310 h 642620"/>
              <a:gd name="connsiteX5" fmla="*/ 321056 w 642112"/>
              <a:gd name="connsiteY5" fmla="*/ 642620 h 642620"/>
              <a:gd name="connsiteX6" fmla="*/ 321056 w 642112"/>
              <a:gd name="connsiteY6" fmla="*/ 642620 h 642620"/>
              <a:gd name="connsiteX7" fmla="*/ 0 w 642112"/>
              <a:gd name="connsiteY7" fmla="*/ 321310 h 642620"/>
              <a:gd name="connsiteX8" fmla="*/ 0 w 642112"/>
              <a:gd name="connsiteY8" fmla="*/ 321310 h 64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112" h="642620">
                <a:moveTo>
                  <a:pt x="0" y="321310"/>
                </a:moveTo>
                <a:cubicBezTo>
                  <a:pt x="0" y="143764"/>
                  <a:pt x="143764" y="0"/>
                  <a:pt x="321056" y="0"/>
                </a:cubicBezTo>
                <a:lnTo>
                  <a:pt x="321056" y="0"/>
                </a:lnTo>
                <a:cubicBezTo>
                  <a:pt x="498348" y="0"/>
                  <a:pt x="642112" y="143891"/>
                  <a:pt x="642112" y="321310"/>
                </a:cubicBezTo>
                <a:lnTo>
                  <a:pt x="642112" y="321310"/>
                </a:lnTo>
                <a:cubicBezTo>
                  <a:pt x="642112" y="498729"/>
                  <a:pt x="498348" y="642620"/>
                  <a:pt x="321056" y="642620"/>
                </a:cubicBezTo>
                <a:lnTo>
                  <a:pt x="321056" y="642620"/>
                </a:lnTo>
                <a:cubicBezTo>
                  <a:pt x="143764" y="642620"/>
                  <a:pt x="0" y="498729"/>
                  <a:pt x="0" y="321310"/>
                </a:cubicBezTo>
                <a:lnTo>
                  <a:pt x="0" y="321310"/>
                </a:lnTo>
                <a:close/>
              </a:path>
            </a:pathLst>
          </a:custGeom>
          <a:solidFill>
            <a:srgbClr val="3D96D2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1" name="Forma Livre: Forma 50">
            <a:extLst>
              <a:ext uri="{FF2B5EF4-FFF2-40B4-BE49-F238E27FC236}">
                <a16:creationId xmlns:a16="http://schemas.microsoft.com/office/drawing/2014/main" id="{DFDFA5D4-DD76-7939-BF35-DA3BC568B043}"/>
              </a:ext>
            </a:extLst>
          </p:cNvPr>
          <p:cNvSpPr/>
          <p:nvPr/>
        </p:nvSpPr>
        <p:spPr>
          <a:xfrm>
            <a:off x="17645380" y="3216528"/>
            <a:ext cx="642112" cy="642619"/>
          </a:xfrm>
          <a:custGeom>
            <a:avLst/>
            <a:gdLst>
              <a:gd name="connsiteX0" fmla="*/ 321056 w 642112"/>
              <a:gd name="connsiteY0" fmla="*/ 0 h 642619"/>
              <a:gd name="connsiteX1" fmla="*/ 321056 w 642112"/>
              <a:gd name="connsiteY1" fmla="*/ 0 h 642619"/>
              <a:gd name="connsiteX2" fmla="*/ 0 w 642112"/>
              <a:gd name="connsiteY2" fmla="*/ 321310 h 642619"/>
              <a:gd name="connsiteX3" fmla="*/ 0 w 642112"/>
              <a:gd name="connsiteY3" fmla="*/ 321310 h 642619"/>
              <a:gd name="connsiteX4" fmla="*/ 321056 w 642112"/>
              <a:gd name="connsiteY4" fmla="*/ 642620 h 642619"/>
              <a:gd name="connsiteX5" fmla="*/ 321056 w 642112"/>
              <a:gd name="connsiteY5" fmla="*/ 642620 h 642619"/>
              <a:gd name="connsiteX6" fmla="*/ 642112 w 642112"/>
              <a:gd name="connsiteY6" fmla="*/ 321310 h 642619"/>
              <a:gd name="connsiteX7" fmla="*/ 642112 w 642112"/>
              <a:gd name="connsiteY7" fmla="*/ 321310 h 642619"/>
              <a:gd name="connsiteX8" fmla="*/ 321056 w 642112"/>
              <a:gd name="connsiteY8" fmla="*/ 0 h 642619"/>
              <a:gd name="connsiteX9" fmla="*/ 321056 w 642112"/>
              <a:gd name="connsiteY9" fmla="*/ 0 h 642619"/>
              <a:gd name="connsiteX10" fmla="*/ 321056 w 642112"/>
              <a:gd name="connsiteY10" fmla="*/ 160655 h 642619"/>
              <a:gd name="connsiteX11" fmla="*/ 481584 w 642112"/>
              <a:gd name="connsiteY11" fmla="*/ 321310 h 642619"/>
              <a:gd name="connsiteX12" fmla="*/ 481584 w 642112"/>
              <a:gd name="connsiteY12" fmla="*/ 321310 h 642619"/>
              <a:gd name="connsiteX13" fmla="*/ 321056 w 642112"/>
              <a:gd name="connsiteY13" fmla="*/ 481965 h 642619"/>
              <a:gd name="connsiteX14" fmla="*/ 321056 w 642112"/>
              <a:gd name="connsiteY14" fmla="*/ 481965 h 642619"/>
              <a:gd name="connsiteX15" fmla="*/ 160528 w 642112"/>
              <a:gd name="connsiteY15" fmla="*/ 321310 h 642619"/>
              <a:gd name="connsiteX16" fmla="*/ 160528 w 642112"/>
              <a:gd name="connsiteY16" fmla="*/ 321310 h 642619"/>
              <a:gd name="connsiteX17" fmla="*/ 321056 w 642112"/>
              <a:gd name="connsiteY17" fmla="*/ 160655 h 642619"/>
              <a:gd name="connsiteX18" fmla="*/ 321056 w 642112"/>
              <a:gd name="connsiteY18" fmla="*/ 160655 h 64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2112" h="642619">
                <a:moveTo>
                  <a:pt x="321056" y="0"/>
                </a:moveTo>
                <a:lnTo>
                  <a:pt x="321056" y="0"/>
                </a:lnTo>
                <a:cubicBezTo>
                  <a:pt x="143764" y="0"/>
                  <a:pt x="0" y="143891"/>
                  <a:pt x="0" y="321310"/>
                </a:cubicBezTo>
                <a:lnTo>
                  <a:pt x="0" y="321310"/>
                </a:lnTo>
                <a:cubicBezTo>
                  <a:pt x="0" y="498729"/>
                  <a:pt x="143764" y="642620"/>
                  <a:pt x="321056" y="642620"/>
                </a:cubicBezTo>
                <a:lnTo>
                  <a:pt x="321056" y="642620"/>
                </a:lnTo>
                <a:cubicBezTo>
                  <a:pt x="498348" y="642620"/>
                  <a:pt x="642112" y="498729"/>
                  <a:pt x="642112" y="321310"/>
                </a:cubicBezTo>
                <a:lnTo>
                  <a:pt x="642112" y="321310"/>
                </a:lnTo>
                <a:cubicBezTo>
                  <a:pt x="642112" y="143891"/>
                  <a:pt x="498348" y="0"/>
                  <a:pt x="321056" y="0"/>
                </a:cubicBezTo>
                <a:lnTo>
                  <a:pt x="321056" y="0"/>
                </a:lnTo>
                <a:close/>
                <a:moveTo>
                  <a:pt x="321056" y="160655"/>
                </a:moveTo>
                <a:cubicBezTo>
                  <a:pt x="409702" y="160655"/>
                  <a:pt x="481584" y="232537"/>
                  <a:pt x="481584" y="321310"/>
                </a:cubicBezTo>
                <a:lnTo>
                  <a:pt x="481584" y="321310"/>
                </a:lnTo>
                <a:cubicBezTo>
                  <a:pt x="481584" y="410083"/>
                  <a:pt x="409702" y="481965"/>
                  <a:pt x="321056" y="481965"/>
                </a:cubicBezTo>
                <a:lnTo>
                  <a:pt x="321056" y="481965"/>
                </a:lnTo>
                <a:cubicBezTo>
                  <a:pt x="232410" y="481965"/>
                  <a:pt x="160528" y="410083"/>
                  <a:pt x="160528" y="321310"/>
                </a:cubicBezTo>
                <a:lnTo>
                  <a:pt x="160528" y="321310"/>
                </a:lnTo>
                <a:cubicBezTo>
                  <a:pt x="160528" y="232537"/>
                  <a:pt x="232410" y="160655"/>
                  <a:pt x="321056" y="160655"/>
                </a:cubicBezTo>
                <a:lnTo>
                  <a:pt x="321056" y="160655"/>
                </a:lnTo>
                <a:close/>
              </a:path>
            </a:pathLst>
          </a:custGeom>
          <a:solidFill>
            <a:srgbClr val="EB6109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2" name="Forma Livre: Forma 51">
            <a:extLst>
              <a:ext uri="{FF2B5EF4-FFF2-40B4-BE49-F238E27FC236}">
                <a16:creationId xmlns:a16="http://schemas.microsoft.com/office/drawing/2014/main" id="{19B0C43C-63C7-C3E7-A33C-E0FCF6C69925}"/>
              </a:ext>
            </a:extLst>
          </p:cNvPr>
          <p:cNvSpPr/>
          <p:nvPr/>
        </p:nvSpPr>
        <p:spPr>
          <a:xfrm>
            <a:off x="17003268" y="3216401"/>
            <a:ext cx="642112" cy="642747"/>
          </a:xfrm>
          <a:custGeom>
            <a:avLst/>
            <a:gdLst>
              <a:gd name="connsiteX0" fmla="*/ 0 w 642112"/>
              <a:gd name="connsiteY0" fmla="*/ 642747 h 642747"/>
              <a:gd name="connsiteX1" fmla="*/ 0 w 642112"/>
              <a:gd name="connsiteY1" fmla="*/ 0 h 642747"/>
              <a:gd name="connsiteX2" fmla="*/ 642112 w 642112"/>
              <a:gd name="connsiteY2" fmla="*/ 0 h 642747"/>
              <a:gd name="connsiteX3" fmla="*/ 0 w 642112"/>
              <a:gd name="connsiteY3" fmla="*/ 642747 h 642747"/>
              <a:gd name="connsiteX4" fmla="*/ 0 w 642112"/>
              <a:gd name="connsiteY4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7">
                <a:moveTo>
                  <a:pt x="0" y="642747"/>
                </a:moveTo>
                <a:lnTo>
                  <a:pt x="0" y="0"/>
                </a:lnTo>
                <a:lnTo>
                  <a:pt x="642112" y="0"/>
                </a:lnTo>
                <a:cubicBezTo>
                  <a:pt x="642112" y="354711"/>
                  <a:pt x="354330" y="642747"/>
                  <a:pt x="0" y="642747"/>
                </a:cubicBezTo>
                <a:lnTo>
                  <a:pt x="0" y="642747"/>
                </a:lnTo>
                <a:close/>
              </a:path>
            </a:pathLst>
          </a:custGeom>
          <a:solidFill>
            <a:srgbClr val="2578B6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3" name="Forma Livre: Forma 52">
            <a:extLst>
              <a:ext uri="{FF2B5EF4-FFF2-40B4-BE49-F238E27FC236}">
                <a16:creationId xmlns:a16="http://schemas.microsoft.com/office/drawing/2014/main" id="{19A028E5-8882-28D8-402E-D8FE3DD08D34}"/>
              </a:ext>
            </a:extLst>
          </p:cNvPr>
          <p:cNvSpPr/>
          <p:nvPr/>
        </p:nvSpPr>
        <p:spPr>
          <a:xfrm>
            <a:off x="17645380" y="4501895"/>
            <a:ext cx="642112" cy="642746"/>
          </a:xfrm>
          <a:custGeom>
            <a:avLst/>
            <a:gdLst>
              <a:gd name="connsiteX0" fmla="*/ 0 w 642112"/>
              <a:gd name="connsiteY0" fmla="*/ 0 h 642746"/>
              <a:gd name="connsiteX1" fmla="*/ 642112 w 642112"/>
              <a:gd name="connsiteY1" fmla="*/ 0 h 642746"/>
              <a:gd name="connsiteX2" fmla="*/ 0 w 642112"/>
              <a:gd name="connsiteY2" fmla="*/ 642747 h 642746"/>
              <a:gd name="connsiteX3" fmla="*/ 0 w 642112"/>
              <a:gd name="connsiteY3" fmla="*/ 642747 h 642746"/>
              <a:gd name="connsiteX4" fmla="*/ 0 w 642112"/>
              <a:gd name="connsiteY4" fmla="*/ 0 h 642746"/>
              <a:gd name="connsiteX5" fmla="*/ 0 w 642112"/>
              <a:gd name="connsiteY5" fmla="*/ 0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112" h="642746">
                <a:moveTo>
                  <a:pt x="0" y="0"/>
                </a:moveTo>
                <a:lnTo>
                  <a:pt x="642112" y="0"/>
                </a:lnTo>
                <a:cubicBezTo>
                  <a:pt x="642112" y="354711"/>
                  <a:pt x="354330" y="642747"/>
                  <a:pt x="0" y="642747"/>
                </a:cubicBezTo>
                <a:lnTo>
                  <a:pt x="0" y="64274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B5A3A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4" name="Forma Livre: Forma 53">
            <a:extLst>
              <a:ext uri="{FF2B5EF4-FFF2-40B4-BE49-F238E27FC236}">
                <a16:creationId xmlns:a16="http://schemas.microsoft.com/office/drawing/2014/main" id="{E9489727-A930-F6CF-CC3B-44BAF57BEC83}"/>
              </a:ext>
            </a:extLst>
          </p:cNvPr>
          <p:cNvSpPr/>
          <p:nvPr/>
        </p:nvSpPr>
        <p:spPr>
          <a:xfrm>
            <a:off x="17645380" y="3859148"/>
            <a:ext cx="642112" cy="642747"/>
          </a:xfrm>
          <a:custGeom>
            <a:avLst/>
            <a:gdLst>
              <a:gd name="connsiteX0" fmla="*/ 642112 w 642112"/>
              <a:gd name="connsiteY0" fmla="*/ 0 h 642747"/>
              <a:gd name="connsiteX1" fmla="*/ 642112 w 642112"/>
              <a:gd name="connsiteY1" fmla="*/ 642747 h 642747"/>
              <a:gd name="connsiteX2" fmla="*/ 0 w 642112"/>
              <a:gd name="connsiteY2" fmla="*/ 642747 h 642747"/>
              <a:gd name="connsiteX3" fmla="*/ 642112 w 642112"/>
              <a:gd name="connsiteY3" fmla="*/ 0 h 642747"/>
              <a:gd name="connsiteX4" fmla="*/ 642112 w 642112"/>
              <a:gd name="connsiteY4" fmla="*/ 0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7">
                <a:moveTo>
                  <a:pt x="642112" y="0"/>
                </a:moveTo>
                <a:lnTo>
                  <a:pt x="642112" y="642747"/>
                </a:lnTo>
                <a:lnTo>
                  <a:pt x="0" y="642747"/>
                </a:lnTo>
                <a:cubicBezTo>
                  <a:pt x="0" y="288036"/>
                  <a:pt x="287782" y="0"/>
                  <a:pt x="642112" y="0"/>
                </a:cubicBezTo>
                <a:lnTo>
                  <a:pt x="642112" y="0"/>
                </a:lnTo>
                <a:close/>
              </a:path>
            </a:pathLst>
          </a:custGeom>
          <a:solidFill>
            <a:srgbClr val="2578B6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5" name="Forma Livre: Forma 54">
            <a:extLst>
              <a:ext uri="{FF2B5EF4-FFF2-40B4-BE49-F238E27FC236}">
                <a16:creationId xmlns:a16="http://schemas.microsoft.com/office/drawing/2014/main" id="{3711A2B5-95F9-C02B-F2F0-427294657B3D}"/>
              </a:ext>
            </a:extLst>
          </p:cNvPr>
          <p:cNvSpPr/>
          <p:nvPr/>
        </p:nvSpPr>
        <p:spPr>
          <a:xfrm>
            <a:off x="17645380" y="1288287"/>
            <a:ext cx="642112" cy="642747"/>
          </a:xfrm>
          <a:custGeom>
            <a:avLst/>
            <a:gdLst>
              <a:gd name="connsiteX0" fmla="*/ 0 w 642112"/>
              <a:gd name="connsiteY0" fmla="*/ 642747 h 642747"/>
              <a:gd name="connsiteX1" fmla="*/ 0 w 642112"/>
              <a:gd name="connsiteY1" fmla="*/ 642747 h 642747"/>
              <a:gd name="connsiteX2" fmla="*/ 642112 w 642112"/>
              <a:gd name="connsiteY2" fmla="*/ 0 h 642747"/>
              <a:gd name="connsiteX3" fmla="*/ 642112 w 642112"/>
              <a:gd name="connsiteY3" fmla="*/ 642747 h 642747"/>
              <a:gd name="connsiteX4" fmla="*/ 0 w 642112"/>
              <a:gd name="connsiteY4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7">
                <a:moveTo>
                  <a:pt x="0" y="642747"/>
                </a:moveTo>
                <a:lnTo>
                  <a:pt x="0" y="642747"/>
                </a:lnTo>
                <a:cubicBezTo>
                  <a:pt x="0" y="288036"/>
                  <a:pt x="287782" y="0"/>
                  <a:pt x="642112" y="0"/>
                </a:cubicBezTo>
                <a:lnTo>
                  <a:pt x="642112" y="642747"/>
                </a:lnTo>
                <a:lnTo>
                  <a:pt x="0" y="642747"/>
                </a:lnTo>
                <a:close/>
              </a:path>
            </a:pathLst>
          </a:custGeom>
          <a:solidFill>
            <a:srgbClr val="2578B6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6" name="Forma Livre: Forma 55">
            <a:extLst>
              <a:ext uri="{FF2B5EF4-FFF2-40B4-BE49-F238E27FC236}">
                <a16:creationId xmlns:a16="http://schemas.microsoft.com/office/drawing/2014/main" id="{2E9D0690-6862-F6F4-4AC6-D8F709A22F2E}"/>
              </a:ext>
            </a:extLst>
          </p:cNvPr>
          <p:cNvSpPr/>
          <p:nvPr/>
        </p:nvSpPr>
        <p:spPr>
          <a:xfrm>
            <a:off x="17003268" y="1288287"/>
            <a:ext cx="642112" cy="642747"/>
          </a:xfrm>
          <a:custGeom>
            <a:avLst/>
            <a:gdLst>
              <a:gd name="connsiteX0" fmla="*/ 642112 w 642112"/>
              <a:gd name="connsiteY0" fmla="*/ 642747 h 642747"/>
              <a:gd name="connsiteX1" fmla="*/ 0 w 642112"/>
              <a:gd name="connsiteY1" fmla="*/ 642747 h 642747"/>
              <a:gd name="connsiteX2" fmla="*/ 0 w 642112"/>
              <a:gd name="connsiteY2" fmla="*/ 0 h 642747"/>
              <a:gd name="connsiteX3" fmla="*/ 642112 w 642112"/>
              <a:gd name="connsiteY3" fmla="*/ 642747 h 642747"/>
              <a:gd name="connsiteX4" fmla="*/ 642112 w 642112"/>
              <a:gd name="connsiteY4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7">
                <a:moveTo>
                  <a:pt x="642112" y="642747"/>
                </a:moveTo>
                <a:lnTo>
                  <a:pt x="0" y="642747"/>
                </a:lnTo>
                <a:lnTo>
                  <a:pt x="0" y="0"/>
                </a:lnTo>
                <a:cubicBezTo>
                  <a:pt x="354330" y="0"/>
                  <a:pt x="642112" y="288036"/>
                  <a:pt x="642112" y="642747"/>
                </a:cubicBezTo>
                <a:lnTo>
                  <a:pt x="642112" y="642747"/>
                </a:lnTo>
                <a:close/>
              </a:path>
            </a:pathLst>
          </a:custGeom>
          <a:solidFill>
            <a:srgbClr val="EB6109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7" name="Forma Livre: Forma 56">
            <a:extLst>
              <a:ext uri="{FF2B5EF4-FFF2-40B4-BE49-F238E27FC236}">
                <a16:creationId xmlns:a16="http://schemas.microsoft.com/office/drawing/2014/main" id="{5EE1F7B0-91D6-CD87-800A-629A4BB364EC}"/>
              </a:ext>
            </a:extLst>
          </p:cNvPr>
          <p:cNvSpPr/>
          <p:nvPr/>
        </p:nvSpPr>
        <p:spPr>
          <a:xfrm>
            <a:off x="17645380" y="645667"/>
            <a:ext cx="642112" cy="642747"/>
          </a:xfrm>
          <a:custGeom>
            <a:avLst/>
            <a:gdLst>
              <a:gd name="connsiteX0" fmla="*/ 642112 w 642112"/>
              <a:gd name="connsiteY0" fmla="*/ 0 h 642747"/>
              <a:gd name="connsiteX1" fmla="*/ 642112 w 642112"/>
              <a:gd name="connsiteY1" fmla="*/ 642747 h 642747"/>
              <a:gd name="connsiteX2" fmla="*/ 0 w 642112"/>
              <a:gd name="connsiteY2" fmla="*/ 0 h 642747"/>
              <a:gd name="connsiteX3" fmla="*/ 642112 w 642112"/>
              <a:gd name="connsiteY3" fmla="*/ 0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112" h="642747">
                <a:moveTo>
                  <a:pt x="642112" y="0"/>
                </a:moveTo>
                <a:lnTo>
                  <a:pt x="642112" y="642747"/>
                </a:lnTo>
                <a:cubicBezTo>
                  <a:pt x="287782" y="642747"/>
                  <a:pt x="0" y="354711"/>
                  <a:pt x="0" y="0"/>
                </a:cubicBezTo>
                <a:lnTo>
                  <a:pt x="642112" y="0"/>
                </a:lnTo>
                <a:close/>
              </a:path>
            </a:pathLst>
          </a:custGeom>
          <a:solidFill>
            <a:srgbClr val="3D96D2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8" name="Forma Livre: Forma 57">
            <a:extLst>
              <a:ext uri="{FF2B5EF4-FFF2-40B4-BE49-F238E27FC236}">
                <a16:creationId xmlns:a16="http://schemas.microsoft.com/office/drawing/2014/main" id="{8D4D2853-2585-A27A-43FB-02EDE44E64B4}"/>
              </a:ext>
            </a:extLst>
          </p:cNvPr>
          <p:cNvSpPr/>
          <p:nvPr/>
        </p:nvSpPr>
        <p:spPr>
          <a:xfrm>
            <a:off x="17003268" y="645667"/>
            <a:ext cx="642112" cy="642620"/>
          </a:xfrm>
          <a:custGeom>
            <a:avLst/>
            <a:gdLst>
              <a:gd name="connsiteX0" fmla="*/ 321056 w 642112"/>
              <a:gd name="connsiteY0" fmla="*/ 642620 h 642620"/>
              <a:gd name="connsiteX1" fmla="*/ 0 w 642112"/>
              <a:gd name="connsiteY1" fmla="*/ 321310 h 642620"/>
              <a:gd name="connsiteX2" fmla="*/ 0 w 642112"/>
              <a:gd name="connsiteY2" fmla="*/ 321310 h 642620"/>
              <a:gd name="connsiteX3" fmla="*/ 321056 w 642112"/>
              <a:gd name="connsiteY3" fmla="*/ 0 h 642620"/>
              <a:gd name="connsiteX4" fmla="*/ 321056 w 642112"/>
              <a:gd name="connsiteY4" fmla="*/ 0 h 642620"/>
              <a:gd name="connsiteX5" fmla="*/ 642112 w 642112"/>
              <a:gd name="connsiteY5" fmla="*/ 321310 h 642620"/>
              <a:gd name="connsiteX6" fmla="*/ 642112 w 642112"/>
              <a:gd name="connsiteY6" fmla="*/ 321310 h 642620"/>
              <a:gd name="connsiteX7" fmla="*/ 321056 w 642112"/>
              <a:gd name="connsiteY7" fmla="*/ 642620 h 642620"/>
              <a:gd name="connsiteX8" fmla="*/ 321056 w 642112"/>
              <a:gd name="connsiteY8" fmla="*/ 642620 h 64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112" h="642620">
                <a:moveTo>
                  <a:pt x="321056" y="642620"/>
                </a:moveTo>
                <a:cubicBezTo>
                  <a:pt x="143764" y="642620"/>
                  <a:pt x="0" y="498729"/>
                  <a:pt x="0" y="321310"/>
                </a:cubicBezTo>
                <a:lnTo>
                  <a:pt x="0" y="321310"/>
                </a:lnTo>
                <a:cubicBezTo>
                  <a:pt x="0" y="143764"/>
                  <a:pt x="143764" y="0"/>
                  <a:pt x="321056" y="0"/>
                </a:cubicBezTo>
                <a:lnTo>
                  <a:pt x="321056" y="0"/>
                </a:lnTo>
                <a:cubicBezTo>
                  <a:pt x="498348" y="0"/>
                  <a:pt x="642112" y="143891"/>
                  <a:pt x="642112" y="321310"/>
                </a:cubicBezTo>
                <a:lnTo>
                  <a:pt x="642112" y="321310"/>
                </a:lnTo>
                <a:cubicBezTo>
                  <a:pt x="642112" y="498729"/>
                  <a:pt x="498348" y="642620"/>
                  <a:pt x="321056" y="642620"/>
                </a:cubicBezTo>
                <a:lnTo>
                  <a:pt x="321056" y="642620"/>
                </a:lnTo>
                <a:close/>
              </a:path>
            </a:pathLst>
          </a:custGeom>
          <a:solidFill>
            <a:srgbClr val="93D2F5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9" name="Forma Livre: Forma 58">
            <a:extLst>
              <a:ext uri="{FF2B5EF4-FFF2-40B4-BE49-F238E27FC236}">
                <a16:creationId xmlns:a16="http://schemas.microsoft.com/office/drawing/2014/main" id="{2D152DAA-0244-9DB1-EA4F-497741E1CC5C}"/>
              </a:ext>
            </a:extLst>
          </p:cNvPr>
          <p:cNvSpPr/>
          <p:nvPr/>
        </p:nvSpPr>
        <p:spPr>
          <a:xfrm>
            <a:off x="17003268" y="1931034"/>
            <a:ext cx="642112" cy="642747"/>
          </a:xfrm>
          <a:custGeom>
            <a:avLst/>
            <a:gdLst>
              <a:gd name="connsiteX0" fmla="*/ 0 w 642112"/>
              <a:gd name="connsiteY0" fmla="*/ 0 h 642747"/>
              <a:gd name="connsiteX1" fmla="*/ 642112 w 642112"/>
              <a:gd name="connsiteY1" fmla="*/ 0 h 642747"/>
              <a:gd name="connsiteX2" fmla="*/ 642112 w 642112"/>
              <a:gd name="connsiteY2" fmla="*/ 642747 h 642747"/>
              <a:gd name="connsiteX3" fmla="*/ 0 w 642112"/>
              <a:gd name="connsiteY3" fmla="*/ 0 h 642747"/>
              <a:gd name="connsiteX4" fmla="*/ 0 w 642112"/>
              <a:gd name="connsiteY4" fmla="*/ 0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7">
                <a:moveTo>
                  <a:pt x="0" y="0"/>
                </a:moveTo>
                <a:lnTo>
                  <a:pt x="642112" y="0"/>
                </a:lnTo>
                <a:lnTo>
                  <a:pt x="642112" y="642747"/>
                </a:lnTo>
                <a:cubicBezTo>
                  <a:pt x="287782" y="642747"/>
                  <a:pt x="0" y="354711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2578B6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0" name="Forma Livre: Forma 59">
            <a:extLst>
              <a:ext uri="{FF2B5EF4-FFF2-40B4-BE49-F238E27FC236}">
                <a16:creationId xmlns:a16="http://schemas.microsoft.com/office/drawing/2014/main" id="{05E4BCB2-8758-ABEC-935C-6B4BDBB7E342}"/>
              </a:ext>
            </a:extLst>
          </p:cNvPr>
          <p:cNvSpPr/>
          <p:nvPr/>
        </p:nvSpPr>
        <p:spPr>
          <a:xfrm>
            <a:off x="17645380" y="1931034"/>
            <a:ext cx="642112" cy="642747"/>
          </a:xfrm>
          <a:custGeom>
            <a:avLst/>
            <a:gdLst>
              <a:gd name="connsiteX0" fmla="*/ 0 w 642112"/>
              <a:gd name="connsiteY0" fmla="*/ 642747 h 642747"/>
              <a:gd name="connsiteX1" fmla="*/ 0 w 642112"/>
              <a:gd name="connsiteY1" fmla="*/ 0 h 642747"/>
              <a:gd name="connsiteX2" fmla="*/ 642112 w 642112"/>
              <a:gd name="connsiteY2" fmla="*/ 642747 h 642747"/>
              <a:gd name="connsiteX3" fmla="*/ 0 w 642112"/>
              <a:gd name="connsiteY3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112" h="642747">
                <a:moveTo>
                  <a:pt x="0" y="642747"/>
                </a:moveTo>
                <a:lnTo>
                  <a:pt x="0" y="0"/>
                </a:lnTo>
                <a:cubicBezTo>
                  <a:pt x="354330" y="0"/>
                  <a:pt x="642112" y="288036"/>
                  <a:pt x="642112" y="642747"/>
                </a:cubicBezTo>
                <a:lnTo>
                  <a:pt x="0" y="642747"/>
                </a:lnTo>
                <a:close/>
              </a:path>
            </a:pathLst>
          </a:custGeom>
          <a:solidFill>
            <a:srgbClr val="93D2F5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1" name="Forma Livre: Forma 60">
            <a:extLst>
              <a:ext uri="{FF2B5EF4-FFF2-40B4-BE49-F238E27FC236}">
                <a16:creationId xmlns:a16="http://schemas.microsoft.com/office/drawing/2014/main" id="{4C3C3F06-66A6-A069-2B5F-5464CD83254F}"/>
              </a:ext>
            </a:extLst>
          </p:cNvPr>
          <p:cNvSpPr/>
          <p:nvPr/>
        </p:nvSpPr>
        <p:spPr>
          <a:xfrm>
            <a:off x="16361156" y="2573781"/>
            <a:ext cx="642112" cy="642747"/>
          </a:xfrm>
          <a:custGeom>
            <a:avLst/>
            <a:gdLst>
              <a:gd name="connsiteX0" fmla="*/ 0 w 642112"/>
              <a:gd name="connsiteY0" fmla="*/ 642747 h 642747"/>
              <a:gd name="connsiteX1" fmla="*/ 0 w 642112"/>
              <a:gd name="connsiteY1" fmla="*/ 642747 h 642747"/>
              <a:gd name="connsiteX2" fmla="*/ 0 w 642112"/>
              <a:gd name="connsiteY2" fmla="*/ 0 h 642747"/>
              <a:gd name="connsiteX3" fmla="*/ 642112 w 642112"/>
              <a:gd name="connsiteY3" fmla="*/ 0 h 642747"/>
              <a:gd name="connsiteX4" fmla="*/ 0 w 642112"/>
              <a:gd name="connsiteY4" fmla="*/ 642747 h 642747"/>
              <a:gd name="connsiteX5" fmla="*/ 0 w 642112"/>
              <a:gd name="connsiteY5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112" h="642747">
                <a:moveTo>
                  <a:pt x="0" y="642747"/>
                </a:moveTo>
                <a:lnTo>
                  <a:pt x="0" y="642747"/>
                </a:lnTo>
                <a:lnTo>
                  <a:pt x="0" y="0"/>
                </a:lnTo>
                <a:lnTo>
                  <a:pt x="642112" y="0"/>
                </a:lnTo>
                <a:cubicBezTo>
                  <a:pt x="642112" y="354711"/>
                  <a:pt x="354330" y="642747"/>
                  <a:pt x="0" y="642747"/>
                </a:cubicBezTo>
                <a:lnTo>
                  <a:pt x="0" y="642747"/>
                </a:lnTo>
                <a:close/>
              </a:path>
            </a:pathLst>
          </a:custGeom>
          <a:solidFill>
            <a:srgbClr val="93D2F5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2" name="Forma Livre: Forma 61">
            <a:extLst>
              <a:ext uri="{FF2B5EF4-FFF2-40B4-BE49-F238E27FC236}">
                <a16:creationId xmlns:a16="http://schemas.microsoft.com/office/drawing/2014/main" id="{D9D9DBEA-67F5-4DF3-4F5E-C344716DAC69}"/>
              </a:ext>
            </a:extLst>
          </p:cNvPr>
          <p:cNvSpPr/>
          <p:nvPr/>
        </p:nvSpPr>
        <p:spPr>
          <a:xfrm>
            <a:off x="16357600" y="-1"/>
            <a:ext cx="1930907" cy="10287001"/>
          </a:xfrm>
          <a:custGeom>
            <a:avLst/>
            <a:gdLst>
              <a:gd name="connsiteX0" fmla="*/ 0 w 1930907"/>
              <a:gd name="connsiteY0" fmla="*/ 10287001 h 10287001"/>
              <a:gd name="connsiteX1" fmla="*/ 1930908 w 1930907"/>
              <a:gd name="connsiteY1" fmla="*/ 10287001 h 10287001"/>
              <a:gd name="connsiteX2" fmla="*/ 1930908 w 1930907"/>
              <a:gd name="connsiteY2" fmla="*/ 0 h 10287001"/>
              <a:gd name="connsiteX3" fmla="*/ 0 w 1930907"/>
              <a:gd name="connsiteY3" fmla="*/ 0 h 10287001"/>
              <a:gd name="connsiteX4" fmla="*/ 0 w 1930907"/>
              <a:gd name="connsiteY4" fmla="*/ 10287001 h 10287001"/>
              <a:gd name="connsiteX5" fmla="*/ 0 w 1930907"/>
              <a:gd name="connsiteY5" fmla="*/ 10287001 h 10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0907" h="10287001">
                <a:moveTo>
                  <a:pt x="0" y="10287001"/>
                </a:moveTo>
                <a:lnTo>
                  <a:pt x="1930908" y="10287001"/>
                </a:lnTo>
                <a:lnTo>
                  <a:pt x="1930908" y="0"/>
                </a:lnTo>
                <a:lnTo>
                  <a:pt x="0" y="0"/>
                </a:lnTo>
                <a:lnTo>
                  <a:pt x="0" y="10287001"/>
                </a:lnTo>
                <a:lnTo>
                  <a:pt x="0" y="10287001"/>
                </a:lnTo>
                <a:close/>
              </a:path>
            </a:pathLst>
          </a:custGeom>
          <a:noFill/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3" name="Forma Livre: Forma 62">
            <a:extLst>
              <a:ext uri="{FF2B5EF4-FFF2-40B4-BE49-F238E27FC236}">
                <a16:creationId xmlns:a16="http://schemas.microsoft.com/office/drawing/2014/main" id="{B29A38EC-8E06-2E3A-F672-51A11B4EA3ED}"/>
              </a:ext>
            </a:extLst>
          </p:cNvPr>
          <p:cNvSpPr/>
          <p:nvPr/>
        </p:nvSpPr>
        <p:spPr>
          <a:xfrm>
            <a:off x="16357600" y="-1"/>
            <a:ext cx="1930907" cy="10287001"/>
          </a:xfrm>
          <a:custGeom>
            <a:avLst/>
            <a:gdLst>
              <a:gd name="connsiteX0" fmla="*/ 0 w 1930907"/>
              <a:gd name="connsiteY0" fmla="*/ 0 h 10287001"/>
              <a:gd name="connsiteX1" fmla="*/ 1930908 w 1930907"/>
              <a:gd name="connsiteY1" fmla="*/ 0 h 10287001"/>
              <a:gd name="connsiteX2" fmla="*/ 1930908 w 1930907"/>
              <a:gd name="connsiteY2" fmla="*/ 10287001 h 10287001"/>
              <a:gd name="connsiteX3" fmla="*/ 0 w 1930907"/>
              <a:gd name="connsiteY3" fmla="*/ 10287001 h 10287001"/>
              <a:gd name="connsiteX4" fmla="*/ 0 w 1930907"/>
              <a:gd name="connsiteY4" fmla="*/ 0 h 10287001"/>
              <a:gd name="connsiteX5" fmla="*/ 0 w 1930907"/>
              <a:gd name="connsiteY5" fmla="*/ 0 h 10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0907" h="10287001">
                <a:moveTo>
                  <a:pt x="0" y="0"/>
                </a:moveTo>
                <a:lnTo>
                  <a:pt x="1930908" y="0"/>
                </a:lnTo>
                <a:lnTo>
                  <a:pt x="1930908" y="10287001"/>
                </a:lnTo>
                <a:lnTo>
                  <a:pt x="0" y="1028700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27E95C76-3586-626F-D4A8-39D403BDE89D}"/>
              </a:ext>
            </a:extLst>
          </p:cNvPr>
          <p:cNvSpPr/>
          <p:nvPr/>
        </p:nvSpPr>
        <p:spPr>
          <a:xfrm>
            <a:off x="2133600" y="6578161"/>
            <a:ext cx="12344400" cy="1613340"/>
          </a:xfrm>
          <a:prstGeom prst="roundRect">
            <a:avLst>
              <a:gd name="adj" fmla="val 2231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B502FE0E-CC42-8F55-4E68-B4A4B001CB52}"/>
              </a:ext>
            </a:extLst>
          </p:cNvPr>
          <p:cNvCxnSpPr>
            <a:cxnSpLocks/>
          </p:cNvCxnSpPr>
          <p:nvPr/>
        </p:nvCxnSpPr>
        <p:spPr>
          <a:xfrm>
            <a:off x="13106399" y="6578160"/>
            <a:ext cx="0" cy="16133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ipse 21">
            <a:extLst>
              <a:ext uri="{FF2B5EF4-FFF2-40B4-BE49-F238E27FC236}">
                <a16:creationId xmlns:a16="http://schemas.microsoft.com/office/drawing/2014/main" id="{FE5AA5AA-038A-127F-79CB-8C6D4A9D72C4}"/>
              </a:ext>
            </a:extLst>
          </p:cNvPr>
          <p:cNvSpPr/>
          <p:nvPr/>
        </p:nvSpPr>
        <p:spPr>
          <a:xfrm>
            <a:off x="9074455" y="2470244"/>
            <a:ext cx="1053692" cy="1053692"/>
          </a:xfrm>
          <a:prstGeom prst="ellipse">
            <a:avLst/>
          </a:prstGeom>
          <a:solidFill>
            <a:srgbClr val="2578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9A4B83"/>
              </a:solidFill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E6D96ABD-009F-1D3E-FBE5-5BD13CAE3672}"/>
              </a:ext>
            </a:extLst>
          </p:cNvPr>
          <p:cNvSpPr/>
          <p:nvPr/>
        </p:nvSpPr>
        <p:spPr>
          <a:xfrm>
            <a:off x="1007012" y="2470244"/>
            <a:ext cx="1053692" cy="1053692"/>
          </a:xfrm>
          <a:prstGeom prst="ellipse">
            <a:avLst/>
          </a:prstGeom>
          <a:solidFill>
            <a:srgbClr val="2578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9A4B83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001558" y="1142120"/>
            <a:ext cx="8284884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2578B6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INFORMAÇÕES SOBRE A CARTA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329174" y="2470244"/>
            <a:ext cx="5391607" cy="505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0"/>
              </a:lnSpc>
            </a:pPr>
            <a:r>
              <a:rPr lang="en-US" sz="3467" b="1" dirty="0">
                <a:solidFill>
                  <a:srgbClr val="2578B6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Para </a:t>
            </a:r>
            <a:r>
              <a:rPr lang="en-US" sz="3467" b="1" dirty="0" err="1">
                <a:solidFill>
                  <a:srgbClr val="2578B6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quem</a:t>
            </a:r>
            <a:r>
              <a:rPr lang="en-US" sz="3467" b="1" dirty="0">
                <a:solidFill>
                  <a:srgbClr val="2578B6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 </a:t>
            </a:r>
            <a:r>
              <a:rPr lang="en-US" sz="3467" b="1" dirty="0" err="1">
                <a:solidFill>
                  <a:srgbClr val="2578B6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foi</a:t>
            </a:r>
            <a:r>
              <a:rPr lang="en-US" sz="3467" b="1" dirty="0">
                <a:solidFill>
                  <a:srgbClr val="2578B6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 </a:t>
            </a:r>
            <a:r>
              <a:rPr lang="en-US" sz="3467" b="1" dirty="0" err="1">
                <a:solidFill>
                  <a:srgbClr val="2578B6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enviada</a:t>
            </a:r>
            <a:r>
              <a:rPr lang="en-US" sz="3467" b="1" dirty="0">
                <a:solidFill>
                  <a:srgbClr val="2578B6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329175" y="3175172"/>
            <a:ext cx="6455578" cy="5090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800" dirty="0" err="1">
                <a:solidFill>
                  <a:srgbClr val="737373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Daishonin</a:t>
            </a: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 endereçou esse escrito a </a:t>
            </a:r>
            <a:r>
              <a:rPr lang="pt-BR" sz="2800" dirty="0" err="1">
                <a:solidFill>
                  <a:srgbClr val="737373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Hojo</a:t>
            </a: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 </a:t>
            </a:r>
            <a:r>
              <a:rPr lang="pt-BR" sz="2800" dirty="0" err="1">
                <a:solidFill>
                  <a:srgbClr val="737373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Tokiyori</a:t>
            </a: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, que ocupava alta posição no governo, em 1260. A obra, redigida em forma de diálogo, apresenta várias referências de escrituras que descrevem desastres ocorridos a uma nação que segue falsas doutrinas. É, portanto, um alerta de </a:t>
            </a:r>
            <a:r>
              <a:rPr lang="pt-BR" sz="2800" dirty="0" err="1">
                <a:solidFill>
                  <a:srgbClr val="737373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Daishonin</a:t>
            </a: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 às autoridades.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59171" y="2509054"/>
            <a:ext cx="3713375" cy="505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0"/>
              </a:lnSpc>
            </a:pPr>
            <a:r>
              <a:rPr lang="en-US" sz="3467" b="1" dirty="0" err="1">
                <a:solidFill>
                  <a:srgbClr val="2578B6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Trecho</a:t>
            </a:r>
            <a:r>
              <a:rPr lang="en-US" sz="3467" b="1" dirty="0">
                <a:solidFill>
                  <a:srgbClr val="2578B6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 do </a:t>
            </a:r>
            <a:r>
              <a:rPr lang="en-US" sz="3467" b="1" dirty="0" err="1">
                <a:solidFill>
                  <a:srgbClr val="2578B6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escrito</a:t>
            </a:r>
            <a:endParaRPr lang="en-US" sz="3467" b="1" dirty="0">
              <a:solidFill>
                <a:srgbClr val="2578B6"/>
              </a:solidFill>
              <a:latin typeface="Arial" panose="020B0604020202020204" pitchFamily="34" charset="0"/>
              <a:ea typeface="Kollektif Bold"/>
              <a:cs typeface="Arial" panose="020B0604020202020204" pitchFamily="34" charset="0"/>
              <a:sym typeface="Kollektif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259173" y="3175172"/>
            <a:ext cx="6580027" cy="5737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“[…] por que o mundo já entrou em declínio e as leis do estado perderam a validez? O que está errado? Que falta foi cometida? Então, o anfitrião disse: Tenho meditado, sozinho, sobre o assunto com indignação. Agora que o senhor chegou, podemos lamentar juntos. Vamos analisar minuciosamente a questão.” (CEND, v. I, p. 7)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416D9EC4-600B-BED1-59B9-390CD81E6C7C}"/>
              </a:ext>
            </a:extLst>
          </p:cNvPr>
          <p:cNvSpPr/>
          <p:nvPr/>
        </p:nvSpPr>
        <p:spPr>
          <a:xfrm>
            <a:off x="0" y="-1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91B9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F2124FE0-8FDB-E19E-2373-3EE39ACFA3DF}"/>
              </a:ext>
            </a:extLst>
          </p:cNvPr>
          <p:cNvSpPr/>
          <p:nvPr/>
        </p:nvSpPr>
        <p:spPr>
          <a:xfrm rot="16200000">
            <a:off x="-1" y="7842953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91B9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BCE23180-AFB4-A241-32FF-BDFCE62E00F8}"/>
              </a:ext>
            </a:extLst>
          </p:cNvPr>
          <p:cNvSpPr/>
          <p:nvPr/>
        </p:nvSpPr>
        <p:spPr>
          <a:xfrm rot="5400000">
            <a:off x="15842668" y="-22921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91B9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A47D7020-5BE4-C05D-3FAE-036EA4A862B8}"/>
              </a:ext>
            </a:extLst>
          </p:cNvPr>
          <p:cNvSpPr/>
          <p:nvPr/>
        </p:nvSpPr>
        <p:spPr>
          <a:xfrm rot="10800000">
            <a:off x="15868864" y="7813479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91B9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agem 1" descr="Ícone&#10;&#10;Descrição gerada automaticamente">
            <a:extLst>
              <a:ext uri="{FF2B5EF4-FFF2-40B4-BE49-F238E27FC236}">
                <a16:creationId xmlns:a16="http://schemas.microsoft.com/office/drawing/2014/main" id="{E8026913-81EF-C85B-AE21-09D9E8F9D8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99" y="2635293"/>
            <a:ext cx="680177" cy="680177"/>
          </a:xfrm>
          <a:prstGeom prst="rect">
            <a:avLst/>
          </a:prstGeom>
        </p:spPr>
      </p:pic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1E848884-6E9D-D921-EFC1-27B3D6778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902" y="2635293"/>
            <a:ext cx="684134" cy="6841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809566" y="1562100"/>
            <a:ext cx="10268634" cy="6410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O tratado de </a:t>
            </a:r>
            <a:r>
              <a:rPr lang="pt-BR" sz="28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Nichiren</a:t>
            </a: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pt-BR" sz="28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Daishonin</a:t>
            </a: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Estabelecer o Ensinamento para a Pacificação da Terra, redigido em forma de </a:t>
            </a:r>
            <a:r>
              <a:rPr lang="pt-BR" sz="2800" b="1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diálogo entre um anfitrião e um viajante</a:t>
            </a: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, inicia-se com o anfitrião ouvindo sinceramente as </a:t>
            </a:r>
            <a:r>
              <a:rPr lang="pt-BR" sz="2800" b="1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angustiantes preocupações </a:t>
            </a: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do viajante.</a:t>
            </a:r>
          </a:p>
          <a:p>
            <a:pPr marL="0" lvl="0" indent="0">
              <a:lnSpc>
                <a:spcPts val="4200"/>
              </a:lnSpc>
              <a:spcBef>
                <a:spcPct val="0"/>
              </a:spcBef>
            </a:pPr>
            <a:endParaRPr lang="pt-BR" sz="2800" dirty="0">
              <a:solidFill>
                <a:srgbClr val="737373"/>
              </a:solidFill>
              <a:latin typeface="Arial" panose="020B0604020202020204" pitchFamily="34" charset="0"/>
              <a:ea typeface="Aileron"/>
              <a:cs typeface="Arial" panose="020B0604020202020204" pitchFamily="34" charset="0"/>
              <a:sym typeface="Aileron"/>
            </a:endParaRPr>
          </a:p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O viajante lamenta o </a:t>
            </a:r>
            <a:r>
              <a:rPr lang="pt-BR" sz="2800" b="1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estado deplorável da sociedade </a:t>
            </a: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causado por fome, epidemias e outras calamidades, expressa o ardente </a:t>
            </a:r>
            <a:r>
              <a:rPr lang="pt-BR" sz="2800" b="1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desejo de acabar com aquela miséria</a:t>
            </a: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.</a:t>
            </a:r>
          </a:p>
          <a:p>
            <a:pPr marL="0" lvl="0" indent="0">
              <a:lnSpc>
                <a:spcPts val="4200"/>
              </a:lnSpc>
              <a:spcBef>
                <a:spcPct val="0"/>
              </a:spcBef>
            </a:pPr>
            <a:endParaRPr lang="pt-BR" sz="2800" dirty="0">
              <a:solidFill>
                <a:srgbClr val="737373"/>
              </a:solidFill>
              <a:latin typeface="Arial" panose="020B0604020202020204" pitchFamily="34" charset="0"/>
              <a:ea typeface="Aileron"/>
              <a:cs typeface="Arial" panose="020B0604020202020204" pitchFamily="34" charset="0"/>
              <a:sym typeface="Aileron"/>
            </a:endParaRPr>
          </a:p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Com as palavras ‘Tenho meditado, sozinho, sobre o assunto com indignação’, o anfitrião demonstra que compartilha da mesma preocupação que ele.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4FA0619-9BB3-AF47-DFEE-B1F5A8E35C0F}"/>
              </a:ext>
            </a:extLst>
          </p:cNvPr>
          <p:cNvSpPr/>
          <p:nvPr/>
        </p:nvSpPr>
        <p:spPr>
          <a:xfrm>
            <a:off x="-14748" y="-22763"/>
            <a:ext cx="1538748" cy="10347863"/>
          </a:xfrm>
          <a:prstGeom prst="rect">
            <a:avLst/>
          </a:prstGeom>
          <a:solidFill>
            <a:srgbClr val="3D96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36B7CA38-A10F-9AD0-E524-FAFEC07370F3}"/>
              </a:ext>
            </a:extLst>
          </p:cNvPr>
          <p:cNvSpPr txBox="1"/>
          <p:nvPr/>
        </p:nvSpPr>
        <p:spPr>
          <a:xfrm rot="16200000">
            <a:off x="-3510000" y="4096799"/>
            <a:ext cx="8463855" cy="813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000"/>
              </a:lnSpc>
              <a:spcBef>
                <a:spcPct val="0"/>
              </a:spcBef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ENTENDENDO O ESCRITO</a:t>
            </a:r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A51148EB-A402-0D5E-6185-8E13A2DA8FCE}"/>
              </a:ext>
            </a:extLst>
          </p:cNvPr>
          <p:cNvSpPr/>
          <p:nvPr/>
        </p:nvSpPr>
        <p:spPr>
          <a:xfrm>
            <a:off x="12467523" y="9510760"/>
            <a:ext cx="779924" cy="775918"/>
          </a:xfrm>
          <a:custGeom>
            <a:avLst/>
            <a:gdLst>
              <a:gd name="connsiteX0" fmla="*/ 0 w 779924"/>
              <a:gd name="connsiteY0" fmla="*/ 775918 h 775918"/>
              <a:gd name="connsiteX1" fmla="*/ 0 w 779924"/>
              <a:gd name="connsiteY1" fmla="*/ 775918 h 775918"/>
              <a:gd name="connsiteX2" fmla="*/ 779924 w 779924"/>
              <a:gd name="connsiteY2" fmla="*/ 0 h 775918"/>
              <a:gd name="connsiteX3" fmla="*/ 779924 w 779924"/>
              <a:gd name="connsiteY3" fmla="*/ 775918 h 775918"/>
              <a:gd name="connsiteX4" fmla="*/ 0 w 779924"/>
              <a:gd name="connsiteY4" fmla="*/ 775918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24" h="775918">
                <a:moveTo>
                  <a:pt x="0" y="775918"/>
                </a:moveTo>
                <a:lnTo>
                  <a:pt x="0" y="775918"/>
                </a:lnTo>
                <a:cubicBezTo>
                  <a:pt x="0" y="347723"/>
                  <a:pt x="349403" y="0"/>
                  <a:pt x="779924" y="0"/>
                </a:cubicBezTo>
                <a:lnTo>
                  <a:pt x="779924" y="775918"/>
                </a:lnTo>
                <a:lnTo>
                  <a:pt x="0" y="775918"/>
                </a:lnTo>
                <a:close/>
              </a:path>
            </a:pathLst>
          </a:custGeom>
          <a:solidFill>
            <a:srgbClr val="3D96D2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E9BE42CA-B49A-DD87-E8A8-9E53928DD733}"/>
              </a:ext>
            </a:extLst>
          </p:cNvPr>
          <p:cNvSpPr/>
          <p:nvPr/>
        </p:nvSpPr>
        <p:spPr>
          <a:xfrm>
            <a:off x="15587090" y="951076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779924 w 779924"/>
              <a:gd name="connsiteY2" fmla="*/ 775918 h 775918"/>
              <a:gd name="connsiteX3" fmla="*/ 0 w 779924"/>
              <a:gd name="connsiteY3" fmla="*/ 0 h 775918"/>
              <a:gd name="connsiteX4" fmla="*/ 0 w 779924"/>
              <a:gd name="connsiteY4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lnTo>
                  <a:pt x="779924" y="775918"/>
                </a:lnTo>
                <a:cubicBezTo>
                  <a:pt x="349532" y="775918"/>
                  <a:pt x="0" y="428195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D96D2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F66DBFFB-CFEC-9745-2C85-43D5D75A0DBD}"/>
              </a:ext>
            </a:extLst>
          </p:cNvPr>
          <p:cNvSpPr/>
          <p:nvPr/>
        </p:nvSpPr>
        <p:spPr>
          <a:xfrm>
            <a:off x="16367014" y="951076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0 w 779924"/>
              <a:gd name="connsiteY2" fmla="*/ 775918 h 775918"/>
              <a:gd name="connsiteX3" fmla="*/ 0 w 779924"/>
              <a:gd name="connsiteY3" fmla="*/ 775918 h 775918"/>
              <a:gd name="connsiteX4" fmla="*/ 0 w 779924"/>
              <a:gd name="connsiteY4" fmla="*/ 0 h 775918"/>
              <a:gd name="connsiteX5" fmla="*/ 0 w 779924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cubicBezTo>
                  <a:pt x="779924" y="428195"/>
                  <a:pt x="430521" y="775918"/>
                  <a:pt x="0" y="775918"/>
                </a:cubicBezTo>
                <a:lnTo>
                  <a:pt x="0" y="77591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8B6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523D121C-8B01-2DA7-ECCD-6C29D8F90DAA}"/>
              </a:ext>
            </a:extLst>
          </p:cNvPr>
          <p:cNvSpPr/>
          <p:nvPr/>
        </p:nvSpPr>
        <p:spPr>
          <a:xfrm>
            <a:off x="17146809" y="951076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779924 w 779924"/>
              <a:gd name="connsiteY2" fmla="*/ 775918 h 775918"/>
              <a:gd name="connsiteX3" fmla="*/ 779924 w 779924"/>
              <a:gd name="connsiteY3" fmla="*/ 775918 h 775918"/>
              <a:gd name="connsiteX4" fmla="*/ 0 w 779924"/>
              <a:gd name="connsiteY4" fmla="*/ 0 h 775918"/>
              <a:gd name="connsiteX5" fmla="*/ 0 w 779924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lnTo>
                  <a:pt x="779924" y="775918"/>
                </a:lnTo>
                <a:lnTo>
                  <a:pt x="779924" y="775918"/>
                </a:lnTo>
                <a:cubicBezTo>
                  <a:pt x="349532" y="775918"/>
                  <a:pt x="0" y="428195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D96D2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E697945A-55C0-93D0-6A9C-68B61B551831}"/>
              </a:ext>
            </a:extLst>
          </p:cNvPr>
          <p:cNvSpPr/>
          <p:nvPr/>
        </p:nvSpPr>
        <p:spPr>
          <a:xfrm>
            <a:off x="17926733" y="9491486"/>
            <a:ext cx="799294" cy="795321"/>
          </a:xfrm>
          <a:custGeom>
            <a:avLst/>
            <a:gdLst>
              <a:gd name="connsiteX0" fmla="*/ 389962 w 779924"/>
              <a:gd name="connsiteY0" fmla="*/ 0 h 776047"/>
              <a:gd name="connsiteX1" fmla="*/ 779924 w 779924"/>
              <a:gd name="connsiteY1" fmla="*/ 388024 h 776047"/>
              <a:gd name="connsiteX2" fmla="*/ 779924 w 779924"/>
              <a:gd name="connsiteY2" fmla="*/ 388024 h 776047"/>
              <a:gd name="connsiteX3" fmla="*/ 389962 w 779924"/>
              <a:gd name="connsiteY3" fmla="*/ 776047 h 776047"/>
              <a:gd name="connsiteX4" fmla="*/ 389962 w 779924"/>
              <a:gd name="connsiteY4" fmla="*/ 776047 h 776047"/>
              <a:gd name="connsiteX5" fmla="*/ 0 w 779924"/>
              <a:gd name="connsiteY5" fmla="*/ 388024 h 776047"/>
              <a:gd name="connsiteX6" fmla="*/ 0 w 779924"/>
              <a:gd name="connsiteY6" fmla="*/ 388024 h 776047"/>
              <a:gd name="connsiteX7" fmla="*/ 389962 w 779924"/>
              <a:gd name="connsiteY7" fmla="*/ 0 h 776047"/>
              <a:gd name="connsiteX8" fmla="*/ 389962 w 779924"/>
              <a:gd name="connsiteY8" fmla="*/ 0 h 7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9924" h="776047">
                <a:moveTo>
                  <a:pt x="389962" y="0"/>
                </a:moveTo>
                <a:cubicBezTo>
                  <a:pt x="605287" y="0"/>
                  <a:pt x="779924" y="173732"/>
                  <a:pt x="779924" y="388024"/>
                </a:cubicBezTo>
                <a:lnTo>
                  <a:pt x="779924" y="388024"/>
                </a:lnTo>
                <a:cubicBezTo>
                  <a:pt x="779924" y="602315"/>
                  <a:pt x="605287" y="776047"/>
                  <a:pt x="389962" y="776047"/>
                </a:cubicBezTo>
                <a:lnTo>
                  <a:pt x="389962" y="776047"/>
                </a:lnTo>
                <a:cubicBezTo>
                  <a:pt x="174636" y="776047"/>
                  <a:pt x="0" y="602315"/>
                  <a:pt x="0" y="388024"/>
                </a:cubicBezTo>
                <a:lnTo>
                  <a:pt x="0" y="388024"/>
                </a:lnTo>
                <a:cubicBezTo>
                  <a:pt x="0" y="173732"/>
                  <a:pt x="174636" y="0"/>
                  <a:pt x="389962" y="0"/>
                </a:cubicBezTo>
                <a:lnTo>
                  <a:pt x="389962" y="0"/>
                </a:lnTo>
                <a:close/>
              </a:path>
            </a:pathLst>
          </a:custGeom>
          <a:solidFill>
            <a:srgbClr val="EB6109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2" name="Forma Livre: Forma 31">
            <a:extLst>
              <a:ext uri="{FF2B5EF4-FFF2-40B4-BE49-F238E27FC236}">
                <a16:creationId xmlns:a16="http://schemas.microsoft.com/office/drawing/2014/main" id="{A71ECED4-DE50-C6D5-0EE7-5E1167D2F3B7}"/>
              </a:ext>
            </a:extLst>
          </p:cNvPr>
          <p:cNvSpPr/>
          <p:nvPr/>
        </p:nvSpPr>
        <p:spPr>
          <a:xfrm>
            <a:off x="14027242" y="9510631"/>
            <a:ext cx="779924" cy="776047"/>
          </a:xfrm>
          <a:custGeom>
            <a:avLst/>
            <a:gdLst>
              <a:gd name="connsiteX0" fmla="*/ 389962 w 779924"/>
              <a:gd name="connsiteY0" fmla="*/ 776047 h 776047"/>
              <a:gd name="connsiteX1" fmla="*/ 389962 w 779924"/>
              <a:gd name="connsiteY1" fmla="*/ 776047 h 776047"/>
              <a:gd name="connsiteX2" fmla="*/ 779924 w 779924"/>
              <a:gd name="connsiteY2" fmla="*/ 388024 h 776047"/>
              <a:gd name="connsiteX3" fmla="*/ 779924 w 779924"/>
              <a:gd name="connsiteY3" fmla="*/ 388024 h 776047"/>
              <a:gd name="connsiteX4" fmla="*/ 389962 w 779924"/>
              <a:gd name="connsiteY4" fmla="*/ 0 h 776047"/>
              <a:gd name="connsiteX5" fmla="*/ 389962 w 779924"/>
              <a:gd name="connsiteY5" fmla="*/ 0 h 776047"/>
              <a:gd name="connsiteX6" fmla="*/ 0 w 779924"/>
              <a:gd name="connsiteY6" fmla="*/ 388024 h 776047"/>
              <a:gd name="connsiteX7" fmla="*/ 0 w 779924"/>
              <a:gd name="connsiteY7" fmla="*/ 388024 h 776047"/>
              <a:gd name="connsiteX8" fmla="*/ 389962 w 779924"/>
              <a:gd name="connsiteY8" fmla="*/ 776047 h 776047"/>
              <a:gd name="connsiteX9" fmla="*/ 389962 w 779924"/>
              <a:gd name="connsiteY9" fmla="*/ 776047 h 776047"/>
              <a:gd name="connsiteX10" fmla="*/ 195045 w 779924"/>
              <a:gd name="connsiteY10" fmla="*/ 388024 h 776047"/>
              <a:gd name="connsiteX11" fmla="*/ 389962 w 779924"/>
              <a:gd name="connsiteY11" fmla="*/ 194012 h 776047"/>
              <a:gd name="connsiteX12" fmla="*/ 389962 w 779924"/>
              <a:gd name="connsiteY12" fmla="*/ 194012 h 776047"/>
              <a:gd name="connsiteX13" fmla="*/ 584878 w 779924"/>
              <a:gd name="connsiteY13" fmla="*/ 388024 h 776047"/>
              <a:gd name="connsiteX14" fmla="*/ 584878 w 779924"/>
              <a:gd name="connsiteY14" fmla="*/ 388024 h 776047"/>
              <a:gd name="connsiteX15" fmla="*/ 389962 w 779924"/>
              <a:gd name="connsiteY15" fmla="*/ 582036 h 776047"/>
              <a:gd name="connsiteX16" fmla="*/ 389962 w 779924"/>
              <a:gd name="connsiteY16" fmla="*/ 582036 h 776047"/>
              <a:gd name="connsiteX17" fmla="*/ 195045 w 779924"/>
              <a:gd name="connsiteY17" fmla="*/ 388024 h 776047"/>
              <a:gd name="connsiteX18" fmla="*/ 195045 w 779924"/>
              <a:gd name="connsiteY18" fmla="*/ 388024 h 7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9924" h="776047">
                <a:moveTo>
                  <a:pt x="389962" y="776047"/>
                </a:moveTo>
                <a:lnTo>
                  <a:pt x="389962" y="776047"/>
                </a:lnTo>
                <a:cubicBezTo>
                  <a:pt x="605287" y="776047"/>
                  <a:pt x="779924" y="602315"/>
                  <a:pt x="779924" y="388024"/>
                </a:cubicBezTo>
                <a:lnTo>
                  <a:pt x="779924" y="388024"/>
                </a:lnTo>
                <a:cubicBezTo>
                  <a:pt x="779924" y="173732"/>
                  <a:pt x="605287" y="0"/>
                  <a:pt x="389962" y="0"/>
                </a:cubicBezTo>
                <a:lnTo>
                  <a:pt x="389962" y="0"/>
                </a:lnTo>
                <a:cubicBezTo>
                  <a:pt x="174637" y="0"/>
                  <a:pt x="0" y="173732"/>
                  <a:pt x="0" y="388024"/>
                </a:cubicBezTo>
                <a:lnTo>
                  <a:pt x="0" y="388024"/>
                </a:lnTo>
                <a:cubicBezTo>
                  <a:pt x="0" y="602315"/>
                  <a:pt x="174637" y="776047"/>
                  <a:pt x="389962" y="776047"/>
                </a:cubicBezTo>
                <a:lnTo>
                  <a:pt x="389962" y="776047"/>
                </a:lnTo>
                <a:close/>
                <a:moveTo>
                  <a:pt x="195045" y="388024"/>
                </a:moveTo>
                <a:cubicBezTo>
                  <a:pt x="195045" y="280943"/>
                  <a:pt x="282364" y="194012"/>
                  <a:pt x="389962" y="194012"/>
                </a:cubicBezTo>
                <a:lnTo>
                  <a:pt x="389962" y="194012"/>
                </a:lnTo>
                <a:cubicBezTo>
                  <a:pt x="497689" y="194012"/>
                  <a:pt x="584878" y="280813"/>
                  <a:pt x="584878" y="388024"/>
                </a:cubicBezTo>
                <a:lnTo>
                  <a:pt x="584878" y="388024"/>
                </a:lnTo>
                <a:cubicBezTo>
                  <a:pt x="584878" y="495105"/>
                  <a:pt x="497560" y="582036"/>
                  <a:pt x="389962" y="582036"/>
                </a:cubicBezTo>
                <a:lnTo>
                  <a:pt x="389962" y="582036"/>
                </a:lnTo>
                <a:cubicBezTo>
                  <a:pt x="282235" y="582036"/>
                  <a:pt x="195045" y="495234"/>
                  <a:pt x="195045" y="388024"/>
                </a:cubicBezTo>
                <a:lnTo>
                  <a:pt x="195045" y="388024"/>
                </a:lnTo>
                <a:close/>
              </a:path>
            </a:pathLst>
          </a:custGeom>
          <a:solidFill>
            <a:srgbClr val="3D96D2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3" name="Forma Livre: Forma 32">
            <a:extLst>
              <a:ext uri="{FF2B5EF4-FFF2-40B4-BE49-F238E27FC236}">
                <a16:creationId xmlns:a16="http://schemas.microsoft.com/office/drawing/2014/main" id="{7D24AD78-F0DF-A31B-3A78-D81BC852F6DD}"/>
              </a:ext>
            </a:extLst>
          </p:cNvPr>
          <p:cNvSpPr/>
          <p:nvPr/>
        </p:nvSpPr>
        <p:spPr>
          <a:xfrm>
            <a:off x="13247447" y="9510760"/>
            <a:ext cx="779924" cy="775918"/>
          </a:xfrm>
          <a:custGeom>
            <a:avLst/>
            <a:gdLst>
              <a:gd name="connsiteX0" fmla="*/ 0 w 779924"/>
              <a:gd name="connsiteY0" fmla="*/ 775918 h 775918"/>
              <a:gd name="connsiteX1" fmla="*/ 0 w 779924"/>
              <a:gd name="connsiteY1" fmla="*/ 775918 h 775918"/>
              <a:gd name="connsiteX2" fmla="*/ 0 w 779924"/>
              <a:gd name="connsiteY2" fmla="*/ 0 h 775918"/>
              <a:gd name="connsiteX3" fmla="*/ 779924 w 779924"/>
              <a:gd name="connsiteY3" fmla="*/ 0 h 775918"/>
              <a:gd name="connsiteX4" fmla="*/ 0 w 779924"/>
              <a:gd name="connsiteY4" fmla="*/ 775918 h 775918"/>
              <a:gd name="connsiteX5" fmla="*/ 0 w 779924"/>
              <a:gd name="connsiteY5" fmla="*/ 775918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775918"/>
                </a:moveTo>
                <a:lnTo>
                  <a:pt x="0" y="775918"/>
                </a:lnTo>
                <a:lnTo>
                  <a:pt x="0" y="0"/>
                </a:lnTo>
                <a:lnTo>
                  <a:pt x="779924" y="0"/>
                </a:lnTo>
                <a:cubicBezTo>
                  <a:pt x="779924" y="428195"/>
                  <a:pt x="430521" y="775918"/>
                  <a:pt x="0" y="775918"/>
                </a:cubicBezTo>
                <a:lnTo>
                  <a:pt x="0" y="775918"/>
                </a:lnTo>
                <a:close/>
              </a:path>
            </a:pathLst>
          </a:custGeom>
          <a:solidFill>
            <a:srgbClr val="2578B6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50DED20A-851E-5F0F-EE1F-35F77E4CD987}"/>
              </a:ext>
            </a:extLst>
          </p:cNvPr>
          <p:cNvSpPr/>
          <p:nvPr/>
        </p:nvSpPr>
        <p:spPr>
          <a:xfrm>
            <a:off x="14807166" y="951076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779924 w 779924"/>
              <a:gd name="connsiteY2" fmla="*/ 775918 h 775918"/>
              <a:gd name="connsiteX3" fmla="*/ 0 w 779924"/>
              <a:gd name="connsiteY3" fmla="*/ 0 h 775918"/>
              <a:gd name="connsiteX4" fmla="*/ 0 w 779924"/>
              <a:gd name="connsiteY4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lnTo>
                  <a:pt x="779924" y="775918"/>
                </a:lnTo>
                <a:cubicBezTo>
                  <a:pt x="349532" y="775918"/>
                  <a:pt x="0" y="428195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B6109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9C702194-D03D-619D-3611-66D41ABEF662}"/>
              </a:ext>
            </a:extLst>
          </p:cNvPr>
          <p:cNvSpPr/>
          <p:nvPr/>
        </p:nvSpPr>
        <p:spPr>
          <a:xfrm>
            <a:off x="6209148" y="9530900"/>
            <a:ext cx="779924" cy="775918"/>
          </a:xfrm>
          <a:custGeom>
            <a:avLst/>
            <a:gdLst>
              <a:gd name="connsiteX0" fmla="*/ 0 w 779924"/>
              <a:gd name="connsiteY0" fmla="*/ 775918 h 775918"/>
              <a:gd name="connsiteX1" fmla="*/ 0 w 779924"/>
              <a:gd name="connsiteY1" fmla="*/ 775918 h 775918"/>
              <a:gd name="connsiteX2" fmla="*/ 779924 w 779924"/>
              <a:gd name="connsiteY2" fmla="*/ 0 h 775918"/>
              <a:gd name="connsiteX3" fmla="*/ 779924 w 779924"/>
              <a:gd name="connsiteY3" fmla="*/ 775918 h 775918"/>
              <a:gd name="connsiteX4" fmla="*/ 0 w 779924"/>
              <a:gd name="connsiteY4" fmla="*/ 775918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24" h="775918">
                <a:moveTo>
                  <a:pt x="0" y="775918"/>
                </a:moveTo>
                <a:lnTo>
                  <a:pt x="0" y="775918"/>
                </a:lnTo>
                <a:cubicBezTo>
                  <a:pt x="0" y="347723"/>
                  <a:pt x="349403" y="0"/>
                  <a:pt x="779924" y="0"/>
                </a:cubicBezTo>
                <a:lnTo>
                  <a:pt x="779924" y="775918"/>
                </a:lnTo>
                <a:lnTo>
                  <a:pt x="0" y="775918"/>
                </a:lnTo>
                <a:close/>
              </a:path>
            </a:pathLst>
          </a:custGeom>
          <a:solidFill>
            <a:srgbClr val="2578B6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F03C6279-54AE-A508-A46B-F8E46323B3EB}"/>
              </a:ext>
            </a:extLst>
          </p:cNvPr>
          <p:cNvSpPr/>
          <p:nvPr/>
        </p:nvSpPr>
        <p:spPr>
          <a:xfrm>
            <a:off x="-29855" y="9530900"/>
            <a:ext cx="779794" cy="775918"/>
          </a:xfrm>
          <a:custGeom>
            <a:avLst/>
            <a:gdLst>
              <a:gd name="connsiteX0" fmla="*/ 389833 w 779794"/>
              <a:gd name="connsiteY0" fmla="*/ 775918 h 775918"/>
              <a:gd name="connsiteX1" fmla="*/ 389833 w 779794"/>
              <a:gd name="connsiteY1" fmla="*/ 775918 h 775918"/>
              <a:gd name="connsiteX2" fmla="*/ 779795 w 779794"/>
              <a:gd name="connsiteY2" fmla="*/ 387895 h 775918"/>
              <a:gd name="connsiteX3" fmla="*/ 779795 w 779794"/>
              <a:gd name="connsiteY3" fmla="*/ 387895 h 775918"/>
              <a:gd name="connsiteX4" fmla="*/ 389833 w 779794"/>
              <a:gd name="connsiteY4" fmla="*/ 0 h 775918"/>
              <a:gd name="connsiteX5" fmla="*/ 389833 w 779794"/>
              <a:gd name="connsiteY5" fmla="*/ 0 h 775918"/>
              <a:gd name="connsiteX6" fmla="*/ 0 w 779794"/>
              <a:gd name="connsiteY6" fmla="*/ 387895 h 775918"/>
              <a:gd name="connsiteX7" fmla="*/ 0 w 779794"/>
              <a:gd name="connsiteY7" fmla="*/ 387895 h 775918"/>
              <a:gd name="connsiteX8" fmla="*/ 389833 w 779794"/>
              <a:gd name="connsiteY8" fmla="*/ 775918 h 775918"/>
              <a:gd name="connsiteX9" fmla="*/ 389833 w 779794"/>
              <a:gd name="connsiteY9" fmla="*/ 775918 h 775918"/>
              <a:gd name="connsiteX10" fmla="*/ 194916 w 779794"/>
              <a:gd name="connsiteY10" fmla="*/ 387895 h 775918"/>
              <a:gd name="connsiteX11" fmla="*/ 389833 w 779794"/>
              <a:gd name="connsiteY11" fmla="*/ 193883 h 775918"/>
              <a:gd name="connsiteX12" fmla="*/ 389833 w 779794"/>
              <a:gd name="connsiteY12" fmla="*/ 193883 h 775918"/>
              <a:gd name="connsiteX13" fmla="*/ 584749 w 779794"/>
              <a:gd name="connsiteY13" fmla="*/ 387895 h 775918"/>
              <a:gd name="connsiteX14" fmla="*/ 584749 w 779794"/>
              <a:gd name="connsiteY14" fmla="*/ 387895 h 775918"/>
              <a:gd name="connsiteX15" fmla="*/ 389833 w 779794"/>
              <a:gd name="connsiteY15" fmla="*/ 581906 h 775918"/>
              <a:gd name="connsiteX16" fmla="*/ 389833 w 779794"/>
              <a:gd name="connsiteY16" fmla="*/ 581906 h 775918"/>
              <a:gd name="connsiteX17" fmla="*/ 194916 w 779794"/>
              <a:gd name="connsiteY17" fmla="*/ 387895 h 775918"/>
              <a:gd name="connsiteX18" fmla="*/ 194916 w 779794"/>
              <a:gd name="connsiteY18" fmla="*/ 387895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9794" h="775918">
                <a:moveTo>
                  <a:pt x="389833" y="775918"/>
                </a:moveTo>
                <a:lnTo>
                  <a:pt x="389833" y="775918"/>
                </a:lnTo>
                <a:cubicBezTo>
                  <a:pt x="605158" y="775918"/>
                  <a:pt x="779795" y="602186"/>
                  <a:pt x="779795" y="387895"/>
                </a:cubicBezTo>
                <a:lnTo>
                  <a:pt x="779795" y="387895"/>
                </a:lnTo>
                <a:cubicBezTo>
                  <a:pt x="779795" y="173732"/>
                  <a:pt x="605287" y="0"/>
                  <a:pt x="389833" y="0"/>
                </a:cubicBezTo>
                <a:lnTo>
                  <a:pt x="389833" y="0"/>
                </a:lnTo>
                <a:cubicBezTo>
                  <a:pt x="174508" y="0"/>
                  <a:pt x="0" y="173732"/>
                  <a:pt x="0" y="387895"/>
                </a:cubicBezTo>
                <a:lnTo>
                  <a:pt x="0" y="387895"/>
                </a:lnTo>
                <a:cubicBezTo>
                  <a:pt x="0" y="602186"/>
                  <a:pt x="174508" y="775918"/>
                  <a:pt x="389833" y="775918"/>
                </a:cubicBezTo>
                <a:lnTo>
                  <a:pt x="389833" y="775918"/>
                </a:lnTo>
                <a:close/>
                <a:moveTo>
                  <a:pt x="194916" y="387895"/>
                </a:moveTo>
                <a:cubicBezTo>
                  <a:pt x="194916" y="280813"/>
                  <a:pt x="282235" y="193883"/>
                  <a:pt x="389833" y="193883"/>
                </a:cubicBezTo>
                <a:lnTo>
                  <a:pt x="389833" y="193883"/>
                </a:lnTo>
                <a:cubicBezTo>
                  <a:pt x="497560" y="193883"/>
                  <a:pt x="584749" y="280684"/>
                  <a:pt x="584749" y="387895"/>
                </a:cubicBezTo>
                <a:lnTo>
                  <a:pt x="584749" y="387895"/>
                </a:lnTo>
                <a:cubicBezTo>
                  <a:pt x="584749" y="494976"/>
                  <a:pt x="497431" y="581906"/>
                  <a:pt x="389833" y="581906"/>
                </a:cubicBezTo>
                <a:lnTo>
                  <a:pt x="389833" y="581906"/>
                </a:lnTo>
                <a:cubicBezTo>
                  <a:pt x="282106" y="581906"/>
                  <a:pt x="194916" y="495105"/>
                  <a:pt x="194916" y="387895"/>
                </a:cubicBezTo>
                <a:lnTo>
                  <a:pt x="194916" y="387895"/>
                </a:lnTo>
                <a:close/>
              </a:path>
            </a:pathLst>
          </a:custGeom>
          <a:solidFill>
            <a:srgbClr val="2578B6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EBF1816D-581C-28C2-8DFE-D27DC3B8B787}"/>
              </a:ext>
            </a:extLst>
          </p:cNvPr>
          <p:cNvSpPr/>
          <p:nvPr/>
        </p:nvSpPr>
        <p:spPr>
          <a:xfrm>
            <a:off x="9328715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779924 w 779924"/>
              <a:gd name="connsiteY2" fmla="*/ 775918 h 775918"/>
              <a:gd name="connsiteX3" fmla="*/ 0 w 779924"/>
              <a:gd name="connsiteY3" fmla="*/ 0 h 775918"/>
              <a:gd name="connsiteX4" fmla="*/ 0 w 779924"/>
              <a:gd name="connsiteY4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lnTo>
                  <a:pt x="779924" y="775918"/>
                </a:lnTo>
                <a:cubicBezTo>
                  <a:pt x="349532" y="775918"/>
                  <a:pt x="0" y="428195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3D2F5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DFFB0CAD-C7B4-8B0D-96FA-83F515877E58}"/>
              </a:ext>
            </a:extLst>
          </p:cNvPr>
          <p:cNvSpPr/>
          <p:nvPr/>
        </p:nvSpPr>
        <p:spPr>
          <a:xfrm>
            <a:off x="5429353" y="9530900"/>
            <a:ext cx="779923" cy="775918"/>
          </a:xfrm>
          <a:custGeom>
            <a:avLst/>
            <a:gdLst>
              <a:gd name="connsiteX0" fmla="*/ 0 w 779923"/>
              <a:gd name="connsiteY0" fmla="*/ 0 h 775918"/>
              <a:gd name="connsiteX1" fmla="*/ 0 w 779923"/>
              <a:gd name="connsiteY1" fmla="*/ 0 h 775918"/>
              <a:gd name="connsiteX2" fmla="*/ 779924 w 779923"/>
              <a:gd name="connsiteY2" fmla="*/ 775918 h 775918"/>
              <a:gd name="connsiteX3" fmla="*/ 0 w 779923"/>
              <a:gd name="connsiteY3" fmla="*/ 775918 h 775918"/>
              <a:gd name="connsiteX4" fmla="*/ 0 w 779923"/>
              <a:gd name="connsiteY4" fmla="*/ 0 h 775918"/>
              <a:gd name="connsiteX5" fmla="*/ 0 w 779923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3" h="775918">
                <a:moveTo>
                  <a:pt x="0" y="0"/>
                </a:moveTo>
                <a:lnTo>
                  <a:pt x="0" y="0"/>
                </a:lnTo>
                <a:cubicBezTo>
                  <a:pt x="430392" y="0"/>
                  <a:pt x="779924" y="347723"/>
                  <a:pt x="779924" y="775918"/>
                </a:cubicBezTo>
                <a:lnTo>
                  <a:pt x="0" y="77591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D96D2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E854D425-D606-4A0A-4B19-2FFCD24875E6}"/>
              </a:ext>
            </a:extLst>
          </p:cNvPr>
          <p:cNvSpPr/>
          <p:nvPr/>
        </p:nvSpPr>
        <p:spPr>
          <a:xfrm>
            <a:off x="3869505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0 w 779924"/>
              <a:gd name="connsiteY2" fmla="*/ 775918 h 775918"/>
              <a:gd name="connsiteX3" fmla="*/ 0 w 779924"/>
              <a:gd name="connsiteY3" fmla="*/ 775918 h 775918"/>
              <a:gd name="connsiteX4" fmla="*/ 0 w 779924"/>
              <a:gd name="connsiteY4" fmla="*/ 0 h 775918"/>
              <a:gd name="connsiteX5" fmla="*/ 0 w 779924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cubicBezTo>
                  <a:pt x="779924" y="428195"/>
                  <a:pt x="430521" y="775918"/>
                  <a:pt x="0" y="775918"/>
                </a:cubicBezTo>
                <a:lnTo>
                  <a:pt x="0" y="77591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578B6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5" name="Forma Livre: Forma 34">
            <a:extLst>
              <a:ext uri="{FF2B5EF4-FFF2-40B4-BE49-F238E27FC236}">
                <a16:creationId xmlns:a16="http://schemas.microsoft.com/office/drawing/2014/main" id="{C33FF89C-5330-3DAC-9577-B3F82C658021}"/>
              </a:ext>
            </a:extLst>
          </p:cNvPr>
          <p:cNvSpPr/>
          <p:nvPr/>
        </p:nvSpPr>
        <p:spPr>
          <a:xfrm>
            <a:off x="3089581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779924 w 779924"/>
              <a:gd name="connsiteY2" fmla="*/ 775918 h 775918"/>
              <a:gd name="connsiteX3" fmla="*/ 779924 w 779924"/>
              <a:gd name="connsiteY3" fmla="*/ 775918 h 775918"/>
              <a:gd name="connsiteX4" fmla="*/ 0 w 779924"/>
              <a:gd name="connsiteY4" fmla="*/ 0 h 775918"/>
              <a:gd name="connsiteX5" fmla="*/ 0 w 779924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lnTo>
                  <a:pt x="779924" y="775918"/>
                </a:lnTo>
                <a:lnTo>
                  <a:pt x="779924" y="775918"/>
                </a:lnTo>
                <a:cubicBezTo>
                  <a:pt x="349532" y="775918"/>
                  <a:pt x="0" y="428195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3D2F5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6" name="Forma Livre: Forma 35">
            <a:extLst>
              <a:ext uri="{FF2B5EF4-FFF2-40B4-BE49-F238E27FC236}">
                <a16:creationId xmlns:a16="http://schemas.microsoft.com/office/drawing/2014/main" id="{8DA3169E-9619-1B3D-1408-911E1428F731}"/>
              </a:ext>
            </a:extLst>
          </p:cNvPr>
          <p:cNvSpPr/>
          <p:nvPr/>
        </p:nvSpPr>
        <p:spPr>
          <a:xfrm>
            <a:off x="4649429" y="9530900"/>
            <a:ext cx="779924" cy="775918"/>
          </a:xfrm>
          <a:custGeom>
            <a:avLst/>
            <a:gdLst>
              <a:gd name="connsiteX0" fmla="*/ 0 w 779924"/>
              <a:gd name="connsiteY0" fmla="*/ 775918 h 775918"/>
              <a:gd name="connsiteX1" fmla="*/ 0 w 779924"/>
              <a:gd name="connsiteY1" fmla="*/ 0 h 775918"/>
              <a:gd name="connsiteX2" fmla="*/ 779924 w 779924"/>
              <a:gd name="connsiteY2" fmla="*/ 0 h 775918"/>
              <a:gd name="connsiteX3" fmla="*/ 0 w 779924"/>
              <a:gd name="connsiteY3" fmla="*/ 775918 h 775918"/>
              <a:gd name="connsiteX4" fmla="*/ 0 w 779924"/>
              <a:gd name="connsiteY4" fmla="*/ 775918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24" h="775918">
                <a:moveTo>
                  <a:pt x="0" y="775918"/>
                </a:moveTo>
                <a:lnTo>
                  <a:pt x="0" y="0"/>
                </a:lnTo>
                <a:lnTo>
                  <a:pt x="779924" y="0"/>
                </a:lnTo>
                <a:cubicBezTo>
                  <a:pt x="779924" y="428195"/>
                  <a:pt x="430521" y="775918"/>
                  <a:pt x="0" y="775918"/>
                </a:cubicBezTo>
                <a:lnTo>
                  <a:pt x="0" y="775918"/>
                </a:lnTo>
                <a:close/>
              </a:path>
            </a:pathLst>
          </a:custGeom>
          <a:solidFill>
            <a:srgbClr val="93D2F5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7EF7C449-6E98-53E1-7572-DD45D6B17C0A}"/>
              </a:ext>
            </a:extLst>
          </p:cNvPr>
          <p:cNvSpPr/>
          <p:nvPr/>
        </p:nvSpPr>
        <p:spPr>
          <a:xfrm>
            <a:off x="10108639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0 w 779924"/>
              <a:gd name="connsiteY2" fmla="*/ 775918 h 775918"/>
              <a:gd name="connsiteX3" fmla="*/ 0 w 779924"/>
              <a:gd name="connsiteY3" fmla="*/ 775918 h 775918"/>
              <a:gd name="connsiteX4" fmla="*/ 0 w 779924"/>
              <a:gd name="connsiteY4" fmla="*/ 0 h 775918"/>
              <a:gd name="connsiteX5" fmla="*/ 0 w 779924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cubicBezTo>
                  <a:pt x="779924" y="428195"/>
                  <a:pt x="430521" y="775918"/>
                  <a:pt x="0" y="775918"/>
                </a:cubicBezTo>
                <a:lnTo>
                  <a:pt x="0" y="77591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D96D2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8" name="Forma Livre: Forma 37">
            <a:extLst>
              <a:ext uri="{FF2B5EF4-FFF2-40B4-BE49-F238E27FC236}">
                <a16:creationId xmlns:a16="http://schemas.microsoft.com/office/drawing/2014/main" id="{0DA200C1-EAD2-12B1-6070-3DB75727CDEA}"/>
              </a:ext>
            </a:extLst>
          </p:cNvPr>
          <p:cNvSpPr/>
          <p:nvPr/>
        </p:nvSpPr>
        <p:spPr>
          <a:xfrm>
            <a:off x="10888434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779924 w 779924"/>
              <a:gd name="connsiteY2" fmla="*/ 775918 h 775918"/>
              <a:gd name="connsiteX3" fmla="*/ 779924 w 779924"/>
              <a:gd name="connsiteY3" fmla="*/ 775918 h 775918"/>
              <a:gd name="connsiteX4" fmla="*/ 0 w 779924"/>
              <a:gd name="connsiteY4" fmla="*/ 0 h 775918"/>
              <a:gd name="connsiteX5" fmla="*/ 0 w 779924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lnTo>
                  <a:pt x="779924" y="775918"/>
                </a:lnTo>
                <a:lnTo>
                  <a:pt x="779924" y="775918"/>
                </a:lnTo>
                <a:cubicBezTo>
                  <a:pt x="349532" y="775918"/>
                  <a:pt x="0" y="428195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2578B6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9" name="Forma Livre: Forma 38">
            <a:extLst>
              <a:ext uri="{FF2B5EF4-FFF2-40B4-BE49-F238E27FC236}">
                <a16:creationId xmlns:a16="http://schemas.microsoft.com/office/drawing/2014/main" id="{CE9024EF-695E-65A6-19AE-F0DA8E8975DB}"/>
              </a:ext>
            </a:extLst>
          </p:cNvPr>
          <p:cNvSpPr/>
          <p:nvPr/>
        </p:nvSpPr>
        <p:spPr>
          <a:xfrm>
            <a:off x="11668358" y="9511626"/>
            <a:ext cx="799294" cy="795321"/>
          </a:xfrm>
          <a:custGeom>
            <a:avLst/>
            <a:gdLst>
              <a:gd name="connsiteX0" fmla="*/ 389962 w 779924"/>
              <a:gd name="connsiteY0" fmla="*/ 0 h 776047"/>
              <a:gd name="connsiteX1" fmla="*/ 779924 w 779924"/>
              <a:gd name="connsiteY1" fmla="*/ 388024 h 776047"/>
              <a:gd name="connsiteX2" fmla="*/ 779924 w 779924"/>
              <a:gd name="connsiteY2" fmla="*/ 388024 h 776047"/>
              <a:gd name="connsiteX3" fmla="*/ 389962 w 779924"/>
              <a:gd name="connsiteY3" fmla="*/ 776047 h 776047"/>
              <a:gd name="connsiteX4" fmla="*/ 389962 w 779924"/>
              <a:gd name="connsiteY4" fmla="*/ 776047 h 776047"/>
              <a:gd name="connsiteX5" fmla="*/ 0 w 779924"/>
              <a:gd name="connsiteY5" fmla="*/ 388024 h 776047"/>
              <a:gd name="connsiteX6" fmla="*/ 0 w 779924"/>
              <a:gd name="connsiteY6" fmla="*/ 388024 h 776047"/>
              <a:gd name="connsiteX7" fmla="*/ 389962 w 779924"/>
              <a:gd name="connsiteY7" fmla="*/ 0 h 776047"/>
              <a:gd name="connsiteX8" fmla="*/ 389962 w 779924"/>
              <a:gd name="connsiteY8" fmla="*/ 0 h 7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9924" h="776047">
                <a:moveTo>
                  <a:pt x="389962" y="0"/>
                </a:moveTo>
                <a:cubicBezTo>
                  <a:pt x="605287" y="0"/>
                  <a:pt x="779924" y="173732"/>
                  <a:pt x="779924" y="388024"/>
                </a:cubicBezTo>
                <a:lnTo>
                  <a:pt x="779924" y="388024"/>
                </a:lnTo>
                <a:cubicBezTo>
                  <a:pt x="779924" y="602315"/>
                  <a:pt x="605287" y="776047"/>
                  <a:pt x="389962" y="776047"/>
                </a:cubicBezTo>
                <a:lnTo>
                  <a:pt x="389962" y="776047"/>
                </a:lnTo>
                <a:cubicBezTo>
                  <a:pt x="174636" y="776047"/>
                  <a:pt x="0" y="602315"/>
                  <a:pt x="0" y="388024"/>
                </a:cubicBezTo>
                <a:lnTo>
                  <a:pt x="0" y="388024"/>
                </a:lnTo>
                <a:cubicBezTo>
                  <a:pt x="0" y="173732"/>
                  <a:pt x="174636" y="0"/>
                  <a:pt x="389962" y="0"/>
                </a:cubicBezTo>
                <a:lnTo>
                  <a:pt x="389962" y="0"/>
                </a:lnTo>
                <a:close/>
              </a:path>
            </a:pathLst>
          </a:custGeom>
          <a:solidFill>
            <a:srgbClr val="EB6109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0" name="Forma Livre: Forma 39">
            <a:extLst>
              <a:ext uri="{FF2B5EF4-FFF2-40B4-BE49-F238E27FC236}">
                <a16:creationId xmlns:a16="http://schemas.microsoft.com/office/drawing/2014/main" id="{B830F559-592F-67A3-7C03-7EB0009655BA}"/>
              </a:ext>
            </a:extLst>
          </p:cNvPr>
          <p:cNvSpPr/>
          <p:nvPr/>
        </p:nvSpPr>
        <p:spPr>
          <a:xfrm>
            <a:off x="1529862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0 w 779924"/>
              <a:gd name="connsiteY1" fmla="*/ 0 h 775918"/>
              <a:gd name="connsiteX2" fmla="*/ 779924 w 779924"/>
              <a:gd name="connsiteY2" fmla="*/ 775918 h 775918"/>
              <a:gd name="connsiteX3" fmla="*/ 0 w 779924"/>
              <a:gd name="connsiteY3" fmla="*/ 775918 h 775918"/>
              <a:gd name="connsiteX4" fmla="*/ 0 w 779924"/>
              <a:gd name="connsiteY4" fmla="*/ 0 h 775918"/>
              <a:gd name="connsiteX5" fmla="*/ 0 w 779924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0" y="0"/>
                </a:lnTo>
                <a:cubicBezTo>
                  <a:pt x="430392" y="0"/>
                  <a:pt x="779924" y="347723"/>
                  <a:pt x="779924" y="775918"/>
                </a:cubicBezTo>
                <a:lnTo>
                  <a:pt x="0" y="77591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B6109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2" name="Forma Livre: Forma 41">
            <a:extLst>
              <a:ext uri="{FF2B5EF4-FFF2-40B4-BE49-F238E27FC236}">
                <a16:creationId xmlns:a16="http://schemas.microsoft.com/office/drawing/2014/main" id="{C7C1E775-09B0-AEB9-86C6-BCB4D83966A6}"/>
              </a:ext>
            </a:extLst>
          </p:cNvPr>
          <p:cNvSpPr/>
          <p:nvPr/>
        </p:nvSpPr>
        <p:spPr>
          <a:xfrm>
            <a:off x="2309786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0 w 779924"/>
              <a:gd name="connsiteY2" fmla="*/ 775918 h 775918"/>
              <a:gd name="connsiteX3" fmla="*/ 0 w 779924"/>
              <a:gd name="connsiteY3" fmla="*/ 775918 h 775918"/>
              <a:gd name="connsiteX4" fmla="*/ 0 w 779924"/>
              <a:gd name="connsiteY4" fmla="*/ 0 h 775918"/>
              <a:gd name="connsiteX5" fmla="*/ 0 w 779924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cubicBezTo>
                  <a:pt x="779924" y="428195"/>
                  <a:pt x="430521" y="775918"/>
                  <a:pt x="0" y="775918"/>
                </a:cubicBezTo>
                <a:lnTo>
                  <a:pt x="0" y="77591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D96D2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3" name="Forma Livre: Forma 42">
            <a:extLst>
              <a:ext uri="{FF2B5EF4-FFF2-40B4-BE49-F238E27FC236}">
                <a16:creationId xmlns:a16="http://schemas.microsoft.com/office/drawing/2014/main" id="{F680F85F-802D-A655-1E36-9BE924FE1A92}"/>
              </a:ext>
            </a:extLst>
          </p:cNvPr>
          <p:cNvSpPr/>
          <p:nvPr/>
        </p:nvSpPr>
        <p:spPr>
          <a:xfrm>
            <a:off x="749938" y="9530900"/>
            <a:ext cx="779923" cy="775918"/>
          </a:xfrm>
          <a:custGeom>
            <a:avLst/>
            <a:gdLst>
              <a:gd name="connsiteX0" fmla="*/ 779924 w 779923"/>
              <a:gd name="connsiteY0" fmla="*/ 0 h 775918"/>
              <a:gd name="connsiteX1" fmla="*/ 779924 w 779923"/>
              <a:gd name="connsiteY1" fmla="*/ 775918 h 775918"/>
              <a:gd name="connsiteX2" fmla="*/ 0 w 779923"/>
              <a:gd name="connsiteY2" fmla="*/ 775918 h 775918"/>
              <a:gd name="connsiteX3" fmla="*/ 779924 w 779923"/>
              <a:gd name="connsiteY3" fmla="*/ 0 h 775918"/>
              <a:gd name="connsiteX4" fmla="*/ 779924 w 779923"/>
              <a:gd name="connsiteY4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23" h="775918">
                <a:moveTo>
                  <a:pt x="779924" y="0"/>
                </a:moveTo>
                <a:lnTo>
                  <a:pt x="779924" y="775918"/>
                </a:lnTo>
                <a:lnTo>
                  <a:pt x="0" y="775918"/>
                </a:lnTo>
                <a:cubicBezTo>
                  <a:pt x="0" y="347723"/>
                  <a:pt x="349532" y="0"/>
                  <a:pt x="779924" y="0"/>
                </a:cubicBezTo>
                <a:lnTo>
                  <a:pt x="779924" y="0"/>
                </a:lnTo>
                <a:close/>
              </a:path>
            </a:pathLst>
          </a:custGeom>
          <a:solidFill>
            <a:srgbClr val="93D2F5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4" name="Forma Livre: Forma 43">
            <a:extLst>
              <a:ext uri="{FF2B5EF4-FFF2-40B4-BE49-F238E27FC236}">
                <a16:creationId xmlns:a16="http://schemas.microsoft.com/office/drawing/2014/main" id="{8A224D00-862F-7A86-B633-4E94852B9A5F}"/>
              </a:ext>
            </a:extLst>
          </p:cNvPr>
          <p:cNvSpPr/>
          <p:nvPr/>
        </p:nvSpPr>
        <p:spPr>
          <a:xfrm>
            <a:off x="7768867" y="9530771"/>
            <a:ext cx="779924" cy="776047"/>
          </a:xfrm>
          <a:custGeom>
            <a:avLst/>
            <a:gdLst>
              <a:gd name="connsiteX0" fmla="*/ 389962 w 779924"/>
              <a:gd name="connsiteY0" fmla="*/ 776047 h 776047"/>
              <a:gd name="connsiteX1" fmla="*/ 389962 w 779924"/>
              <a:gd name="connsiteY1" fmla="*/ 776047 h 776047"/>
              <a:gd name="connsiteX2" fmla="*/ 779924 w 779924"/>
              <a:gd name="connsiteY2" fmla="*/ 388024 h 776047"/>
              <a:gd name="connsiteX3" fmla="*/ 779924 w 779924"/>
              <a:gd name="connsiteY3" fmla="*/ 388024 h 776047"/>
              <a:gd name="connsiteX4" fmla="*/ 389962 w 779924"/>
              <a:gd name="connsiteY4" fmla="*/ 0 h 776047"/>
              <a:gd name="connsiteX5" fmla="*/ 389962 w 779924"/>
              <a:gd name="connsiteY5" fmla="*/ 0 h 776047"/>
              <a:gd name="connsiteX6" fmla="*/ 0 w 779924"/>
              <a:gd name="connsiteY6" fmla="*/ 388024 h 776047"/>
              <a:gd name="connsiteX7" fmla="*/ 0 w 779924"/>
              <a:gd name="connsiteY7" fmla="*/ 388024 h 776047"/>
              <a:gd name="connsiteX8" fmla="*/ 389962 w 779924"/>
              <a:gd name="connsiteY8" fmla="*/ 776047 h 776047"/>
              <a:gd name="connsiteX9" fmla="*/ 389962 w 779924"/>
              <a:gd name="connsiteY9" fmla="*/ 776047 h 776047"/>
              <a:gd name="connsiteX10" fmla="*/ 195045 w 779924"/>
              <a:gd name="connsiteY10" fmla="*/ 388024 h 776047"/>
              <a:gd name="connsiteX11" fmla="*/ 389962 w 779924"/>
              <a:gd name="connsiteY11" fmla="*/ 194012 h 776047"/>
              <a:gd name="connsiteX12" fmla="*/ 389962 w 779924"/>
              <a:gd name="connsiteY12" fmla="*/ 194012 h 776047"/>
              <a:gd name="connsiteX13" fmla="*/ 584878 w 779924"/>
              <a:gd name="connsiteY13" fmla="*/ 388024 h 776047"/>
              <a:gd name="connsiteX14" fmla="*/ 584878 w 779924"/>
              <a:gd name="connsiteY14" fmla="*/ 388024 h 776047"/>
              <a:gd name="connsiteX15" fmla="*/ 389962 w 779924"/>
              <a:gd name="connsiteY15" fmla="*/ 582036 h 776047"/>
              <a:gd name="connsiteX16" fmla="*/ 389962 w 779924"/>
              <a:gd name="connsiteY16" fmla="*/ 582036 h 776047"/>
              <a:gd name="connsiteX17" fmla="*/ 195045 w 779924"/>
              <a:gd name="connsiteY17" fmla="*/ 388024 h 776047"/>
              <a:gd name="connsiteX18" fmla="*/ 195045 w 779924"/>
              <a:gd name="connsiteY18" fmla="*/ 388024 h 7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9924" h="776047">
                <a:moveTo>
                  <a:pt x="389962" y="776047"/>
                </a:moveTo>
                <a:lnTo>
                  <a:pt x="389962" y="776047"/>
                </a:lnTo>
                <a:cubicBezTo>
                  <a:pt x="605287" y="776047"/>
                  <a:pt x="779924" y="602315"/>
                  <a:pt x="779924" y="388024"/>
                </a:cubicBezTo>
                <a:lnTo>
                  <a:pt x="779924" y="388024"/>
                </a:lnTo>
                <a:cubicBezTo>
                  <a:pt x="779924" y="173732"/>
                  <a:pt x="605287" y="0"/>
                  <a:pt x="389962" y="0"/>
                </a:cubicBezTo>
                <a:lnTo>
                  <a:pt x="389962" y="0"/>
                </a:lnTo>
                <a:cubicBezTo>
                  <a:pt x="174637" y="0"/>
                  <a:pt x="0" y="173732"/>
                  <a:pt x="0" y="388024"/>
                </a:cubicBezTo>
                <a:lnTo>
                  <a:pt x="0" y="388024"/>
                </a:lnTo>
                <a:cubicBezTo>
                  <a:pt x="0" y="602315"/>
                  <a:pt x="174637" y="776047"/>
                  <a:pt x="389962" y="776047"/>
                </a:cubicBezTo>
                <a:lnTo>
                  <a:pt x="389962" y="776047"/>
                </a:lnTo>
                <a:close/>
                <a:moveTo>
                  <a:pt x="195045" y="388024"/>
                </a:moveTo>
                <a:cubicBezTo>
                  <a:pt x="195045" y="280943"/>
                  <a:pt x="282364" y="194012"/>
                  <a:pt x="389962" y="194012"/>
                </a:cubicBezTo>
                <a:lnTo>
                  <a:pt x="389962" y="194012"/>
                </a:lnTo>
                <a:cubicBezTo>
                  <a:pt x="497689" y="194012"/>
                  <a:pt x="584878" y="280813"/>
                  <a:pt x="584878" y="388024"/>
                </a:cubicBezTo>
                <a:lnTo>
                  <a:pt x="584878" y="388024"/>
                </a:lnTo>
                <a:cubicBezTo>
                  <a:pt x="584878" y="495105"/>
                  <a:pt x="497560" y="582036"/>
                  <a:pt x="389962" y="582036"/>
                </a:cubicBezTo>
                <a:lnTo>
                  <a:pt x="389962" y="582036"/>
                </a:lnTo>
                <a:cubicBezTo>
                  <a:pt x="282235" y="582036"/>
                  <a:pt x="195045" y="495234"/>
                  <a:pt x="195045" y="388024"/>
                </a:cubicBezTo>
                <a:lnTo>
                  <a:pt x="195045" y="388024"/>
                </a:lnTo>
                <a:close/>
              </a:path>
            </a:pathLst>
          </a:custGeom>
          <a:solidFill>
            <a:srgbClr val="93D2F5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5" name="Forma Livre: Forma 44">
            <a:extLst>
              <a:ext uri="{FF2B5EF4-FFF2-40B4-BE49-F238E27FC236}">
                <a16:creationId xmlns:a16="http://schemas.microsoft.com/office/drawing/2014/main" id="{F7B4B4B7-F2E8-DE17-C441-93676EB400EB}"/>
              </a:ext>
            </a:extLst>
          </p:cNvPr>
          <p:cNvSpPr/>
          <p:nvPr/>
        </p:nvSpPr>
        <p:spPr>
          <a:xfrm>
            <a:off x="6989072" y="9530900"/>
            <a:ext cx="779924" cy="775918"/>
          </a:xfrm>
          <a:custGeom>
            <a:avLst/>
            <a:gdLst>
              <a:gd name="connsiteX0" fmla="*/ 0 w 779924"/>
              <a:gd name="connsiteY0" fmla="*/ 775918 h 775918"/>
              <a:gd name="connsiteX1" fmla="*/ 0 w 779924"/>
              <a:gd name="connsiteY1" fmla="*/ 775918 h 775918"/>
              <a:gd name="connsiteX2" fmla="*/ 0 w 779924"/>
              <a:gd name="connsiteY2" fmla="*/ 0 h 775918"/>
              <a:gd name="connsiteX3" fmla="*/ 779924 w 779924"/>
              <a:gd name="connsiteY3" fmla="*/ 0 h 775918"/>
              <a:gd name="connsiteX4" fmla="*/ 0 w 779924"/>
              <a:gd name="connsiteY4" fmla="*/ 775918 h 775918"/>
              <a:gd name="connsiteX5" fmla="*/ 0 w 779924"/>
              <a:gd name="connsiteY5" fmla="*/ 775918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775918"/>
                </a:moveTo>
                <a:lnTo>
                  <a:pt x="0" y="775918"/>
                </a:lnTo>
                <a:lnTo>
                  <a:pt x="0" y="0"/>
                </a:lnTo>
                <a:lnTo>
                  <a:pt x="779924" y="0"/>
                </a:lnTo>
                <a:cubicBezTo>
                  <a:pt x="779924" y="428195"/>
                  <a:pt x="430521" y="775918"/>
                  <a:pt x="0" y="775918"/>
                </a:cubicBezTo>
                <a:lnTo>
                  <a:pt x="0" y="775918"/>
                </a:lnTo>
                <a:close/>
              </a:path>
            </a:pathLst>
          </a:custGeom>
          <a:solidFill>
            <a:srgbClr val="EB6109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6" name="Forma Livre: Forma 45">
            <a:extLst>
              <a:ext uri="{FF2B5EF4-FFF2-40B4-BE49-F238E27FC236}">
                <a16:creationId xmlns:a16="http://schemas.microsoft.com/office/drawing/2014/main" id="{5A1D98F8-4177-9392-C4D6-D27F32349E56}"/>
              </a:ext>
            </a:extLst>
          </p:cNvPr>
          <p:cNvSpPr/>
          <p:nvPr/>
        </p:nvSpPr>
        <p:spPr>
          <a:xfrm>
            <a:off x="8548791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779924 w 779924"/>
              <a:gd name="connsiteY2" fmla="*/ 775918 h 775918"/>
              <a:gd name="connsiteX3" fmla="*/ 0 w 779924"/>
              <a:gd name="connsiteY3" fmla="*/ 0 h 775918"/>
              <a:gd name="connsiteX4" fmla="*/ 0 w 779924"/>
              <a:gd name="connsiteY4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lnTo>
                  <a:pt x="779924" y="775918"/>
                </a:lnTo>
                <a:cubicBezTo>
                  <a:pt x="349532" y="775918"/>
                  <a:pt x="0" y="428195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B6109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8" name="Imagem 47" descr="Forma&#10;&#10;O conteúdo gerado por IA pode estar incorreto.">
            <a:extLst>
              <a:ext uri="{FF2B5EF4-FFF2-40B4-BE49-F238E27FC236}">
                <a16:creationId xmlns:a16="http://schemas.microsoft.com/office/drawing/2014/main" id="{D5FDBBF8-D7D3-2C83-1F83-732A2F4167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014820"/>
            <a:ext cx="1351159" cy="1351159"/>
          </a:xfrm>
          <a:prstGeom prst="rect">
            <a:avLst/>
          </a:prstGeom>
        </p:spPr>
      </p:pic>
      <p:pic>
        <p:nvPicPr>
          <p:cNvPr id="50" name="Imagem 49" descr="Forma&#10;&#10;O conteúdo gerado por IA pode estar incorreto.">
            <a:extLst>
              <a:ext uri="{FF2B5EF4-FFF2-40B4-BE49-F238E27FC236}">
                <a16:creationId xmlns:a16="http://schemas.microsoft.com/office/drawing/2014/main" id="{5B6EC149-BB34-7E23-5387-604EA30B56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594" y="6515100"/>
            <a:ext cx="1331024" cy="1331024"/>
          </a:xfrm>
          <a:prstGeom prst="rect">
            <a:avLst/>
          </a:prstGeom>
        </p:spPr>
      </p:pic>
      <p:pic>
        <p:nvPicPr>
          <p:cNvPr id="52" name="Imagem 51" descr="Forma&#10;&#10;O conteúdo gerado por IA pode estar incorreto.">
            <a:extLst>
              <a:ext uri="{FF2B5EF4-FFF2-40B4-BE49-F238E27FC236}">
                <a16:creationId xmlns:a16="http://schemas.microsoft.com/office/drawing/2014/main" id="{B62F5972-626C-1D98-5FCC-78C02528BB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264960"/>
            <a:ext cx="1351159" cy="135115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a:spPr>
      <a:bodyPr/>
      <a:lstStyle>
        <a:defPPr algn="l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9974DC7E08114488D039B0F1F4C4A4" ma:contentTypeVersion="14" ma:contentTypeDescription="Crie um novo documento." ma:contentTypeScope="" ma:versionID="a04c36635bf329967b06c9cdae58b720">
  <xsd:schema xmlns:xsd="http://www.w3.org/2001/XMLSchema" xmlns:xs="http://www.w3.org/2001/XMLSchema" xmlns:p="http://schemas.microsoft.com/office/2006/metadata/properties" xmlns:ns2="54ae7e5c-a61a-42c8-9fdc-f5c2023a634f" xmlns:ns3="da51d823-ecee-427c-8e2a-5d65c51c86e3" targetNamespace="http://schemas.microsoft.com/office/2006/metadata/properties" ma:root="true" ma:fieldsID="8d7cdefd4d86ebe61fff291c988ea285" ns2:_="" ns3:_="">
    <xsd:import namespace="54ae7e5c-a61a-42c8-9fdc-f5c2023a634f"/>
    <xsd:import namespace="da51d823-ecee-427c-8e2a-5d65c51c86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ae7e5c-a61a-42c8-9fdc-f5c2023a63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Marcações de imagem" ma:readOnly="false" ma:fieldId="{5cf76f15-5ced-4ddc-b409-7134ff3c332f}" ma:taxonomyMulti="true" ma:sspId="8463a014-29c6-4df7-a873-2e429c0732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1d823-ecee-427c-8e2a-5d65c51c86e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99920ad-baf7-4b45-8fae-66a026dc2ee4}" ma:internalName="TaxCatchAll" ma:showField="CatchAllData" ma:web="da51d823-ecee-427c-8e2a-5d65c51c86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51d823-ecee-427c-8e2a-5d65c51c86e3" xsi:nil="true"/>
    <lcf76f155ced4ddcb4097134ff3c332f xmlns="54ae7e5c-a61a-42c8-9fdc-f5c2023a63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08BC5E-F729-4672-A748-0C6D5A610206}"/>
</file>

<file path=customXml/itemProps2.xml><?xml version="1.0" encoding="utf-8"?>
<ds:datastoreItem xmlns:ds="http://schemas.openxmlformats.org/officeDocument/2006/customXml" ds:itemID="{7FA0AE97-2D97-4AA6-A9DB-DD4BD07A097A}"/>
</file>

<file path=customXml/itemProps3.xml><?xml version="1.0" encoding="utf-8"?>
<ds:datastoreItem xmlns:ds="http://schemas.openxmlformats.org/officeDocument/2006/customXml" ds:itemID="{7DD4209A-A0CD-42F6-A1C2-8FF4F78EDC18}"/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1019</Words>
  <Application>Microsoft Office PowerPoint</Application>
  <PresentationFormat>Personalizar</PresentationFormat>
  <Paragraphs>70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Poppins Bold Italics</vt:lpstr>
      <vt:lpstr>Aptos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Guia</dc:title>
  <dc:creator>Anry Leal</dc:creator>
  <cp:lastModifiedBy>Anry Leal</cp:lastModifiedBy>
  <cp:revision>31</cp:revision>
  <dcterms:created xsi:type="dcterms:W3CDTF">2006-08-16T00:00:00Z</dcterms:created>
  <dcterms:modified xsi:type="dcterms:W3CDTF">2025-08-27T12:05:41Z</dcterms:modified>
  <dc:identifier>DAF0cT4o9WM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0x010100779974DC7E08114488D039B0F1F4C4A4</vt:lpwstr>
  </property>
</Properties>
</file>