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9"/>
  </p:notesMasterIdLst>
  <p:sldIdLst>
    <p:sldId id="256" r:id="rId5"/>
    <p:sldId id="257" r:id="rId6"/>
    <p:sldId id="267" r:id="rId7"/>
    <p:sldId id="272" r:id="rId8"/>
    <p:sldId id="285" r:id="rId9"/>
    <p:sldId id="287" r:id="rId10"/>
    <p:sldId id="286" r:id="rId11"/>
    <p:sldId id="269" r:id="rId12"/>
    <p:sldId id="260" r:id="rId13"/>
    <p:sldId id="261" r:id="rId14"/>
    <p:sldId id="262" r:id="rId15"/>
    <p:sldId id="289" r:id="rId16"/>
    <p:sldId id="281" r:id="rId17"/>
    <p:sldId id="266" r:id="rId18"/>
  </p:sldIdLst>
  <p:sldSz cx="18288000" cy="10287000"/>
  <p:notesSz cx="6858000" cy="9144000"/>
  <p:embeddedFontLst>
    <p:embeddedFont>
      <p:font typeface="Poppins Bold Italic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FF2C600-3FBE-F4E8-C729-A2C49BA0C7EA}" name="Anry Leal" initials="AL" userId="S::anry.leal@brseikyo.com.br::aa5dcd7f-12ca-4a32-bb4c-a90751c7b7a9" providerId="AD"/>
  <p188:author id="{E6534CF9-B73F-F401-488F-5A2258F3AA2A}" name="Alessandra Miyagawa" initials="AM" userId="S::alessandra.miyagawa@brseikyo.com.br::4256928c-9c39-4c39-a766-9e849b6fc7b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7373"/>
    <a:srgbClr val="4F2F5D"/>
    <a:srgbClr val="8F4D90"/>
    <a:srgbClr val="CB73AC"/>
    <a:srgbClr val="F9C200"/>
    <a:srgbClr val="F4AACC"/>
    <a:srgbClr val="CB9D08"/>
    <a:srgbClr val="93D2F5"/>
    <a:srgbClr val="3D96D2"/>
    <a:srgbClr val="D8E4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BDD662C-A5CF-A1D7-7316-EB17C9B30D39}" v="13" dt="2025-09-25T15:37:46.023"/>
    <p1510:client id="{7E531036-4BA3-683A-BA2F-DBCF1FDCC770}" v="8" dt="2025-09-25T17:57:37.366"/>
    <p1510:client id="{A7E083D2-F6A9-B6FD-C1AE-2A565EAA1880}" v="129" dt="2025-09-25T17:22:00.291"/>
    <p1510:client id="{E92F1263-5392-DE24-A4EB-FEFE23E92EE0}" v="8" dt="2025-09-25T18:08:34.791"/>
    <p1510:client id="{F5DE5861-0796-66D3-5FF1-12062D4C4890}" v="8" dt="2025-09-25T19:09:02.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24" autoAdjust="0"/>
    <p:restoredTop sz="94622" autoAdjust="0"/>
  </p:normalViewPr>
  <p:slideViewPr>
    <p:cSldViewPr>
      <p:cViewPr varScale="1">
        <p:scale>
          <a:sx n="56" d="100"/>
          <a:sy n="56" d="100"/>
        </p:scale>
        <p:origin x="403"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andra Miyagawa" userId="S::alessandra.miyagawa@brseikyo.com.br::4256928c-9c39-4c39-a766-9e849b6fc7b0" providerId="AD" clId="Web-{2BDD662C-A5CF-A1D7-7316-EB17C9B30D39}"/>
    <pc:docChg chg="mod">
      <pc:chgData name="Alessandra Miyagawa" userId="S::alessandra.miyagawa@brseikyo.com.br::4256928c-9c39-4c39-a766-9e849b6fc7b0" providerId="AD" clId="Web-{2BDD662C-A5CF-A1D7-7316-EB17C9B30D39}" dt="2025-09-25T15:30:37.993" v="0"/>
      <pc:docMkLst>
        <pc:docMk/>
      </pc:docMkLst>
    </pc:docChg>
  </pc:docChgLst>
  <pc:docChgLst>
    <pc:chgData name="Anry Leal" userId="S::anry.leal@brseikyo.com.br::aa5dcd7f-12ca-4a32-bb4c-a90751c7b7a9" providerId="AD" clId="Web-{A7E083D2-F6A9-B6FD-C1AE-2A565EAA1880}"/>
    <pc:docChg chg="mod modSld">
      <pc:chgData name="Anry Leal" userId="S::anry.leal@brseikyo.com.br::aa5dcd7f-12ca-4a32-bb4c-a90751c7b7a9" providerId="AD" clId="Web-{A7E083D2-F6A9-B6FD-C1AE-2A565EAA1880}" dt="2025-09-25T17:21:57.431" v="77"/>
      <pc:docMkLst>
        <pc:docMk/>
      </pc:docMkLst>
      <pc:sldChg chg="modSp modCm">
        <pc:chgData name="Anry Leal" userId="S::anry.leal@brseikyo.com.br::aa5dcd7f-12ca-4a32-bb4c-a90751c7b7a9" providerId="AD" clId="Web-{A7E083D2-F6A9-B6FD-C1AE-2A565EAA1880}" dt="2025-09-25T17:04:44.287" v="3" actId="20577"/>
        <pc:sldMkLst>
          <pc:docMk/>
          <pc:sldMk cId="0" sldId="261"/>
        </pc:sldMkLst>
        <pc:spChg chg="mod">
          <ac:chgData name="Anry Leal" userId="S::anry.leal@brseikyo.com.br::aa5dcd7f-12ca-4a32-bb4c-a90751c7b7a9" providerId="AD" clId="Web-{A7E083D2-F6A9-B6FD-C1AE-2A565EAA1880}" dt="2025-09-25T17:04:44.287" v="3" actId="20577"/>
          <ac:spMkLst>
            <pc:docMk/>
            <pc:sldMk cId="0" sldId="261"/>
            <ac:spMk id="14" creationId="{00000000-0000-0000-0000-000000000000}"/>
          </ac:spMkLst>
        </pc:spChg>
        <pc:extLst>
          <p:ext xmlns:p="http://schemas.openxmlformats.org/presentationml/2006/main" uri="{D6D511B9-2390-475A-947B-AFAB55BFBCF1}">
            <pc226:cmChg xmlns:pc226="http://schemas.microsoft.com/office/powerpoint/2022/06/main/command" chg="mod">
              <pc226:chgData name="Anry Leal" userId="S::anry.leal@brseikyo.com.br::aa5dcd7f-12ca-4a32-bb4c-a90751c7b7a9" providerId="AD" clId="Web-{A7E083D2-F6A9-B6FD-C1AE-2A565EAA1880}" dt="2025-09-25T17:04:44.287" v="3" actId="20577"/>
              <pc2:cmMkLst xmlns:pc2="http://schemas.microsoft.com/office/powerpoint/2019/9/main/command">
                <pc:docMk/>
                <pc:sldMk cId="0" sldId="261"/>
                <pc2:cmMk id="{AB34613C-2E31-4352-B472-999299D95218}"/>
              </pc2:cmMkLst>
            </pc226:cmChg>
          </p:ext>
        </pc:extLst>
      </pc:sldChg>
      <pc:sldChg chg="modSp modCm">
        <pc:chgData name="Anry Leal" userId="S::anry.leal@brseikyo.com.br::aa5dcd7f-12ca-4a32-bb4c-a90751c7b7a9" providerId="AD" clId="Web-{A7E083D2-F6A9-B6FD-C1AE-2A565EAA1880}" dt="2025-09-25T17:07:08.912" v="9" actId="20577"/>
        <pc:sldMkLst>
          <pc:docMk/>
          <pc:sldMk cId="0" sldId="262"/>
        </pc:sldMkLst>
        <pc:spChg chg="mod">
          <ac:chgData name="Anry Leal" userId="S::anry.leal@brseikyo.com.br::aa5dcd7f-12ca-4a32-bb4c-a90751c7b7a9" providerId="AD" clId="Web-{A7E083D2-F6A9-B6FD-C1AE-2A565EAA1880}" dt="2025-09-25T17:07:08.912" v="9" actId="20577"/>
          <ac:spMkLst>
            <pc:docMk/>
            <pc:sldMk cId="0" sldId="262"/>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Anry Leal" userId="S::anry.leal@brseikyo.com.br::aa5dcd7f-12ca-4a32-bb4c-a90751c7b7a9" providerId="AD" clId="Web-{A7E083D2-F6A9-B6FD-C1AE-2A565EAA1880}" dt="2025-09-25T17:07:00.084" v="8" actId="20577"/>
              <pc2:cmMkLst xmlns:pc2="http://schemas.microsoft.com/office/powerpoint/2019/9/main/command">
                <pc:docMk/>
                <pc:sldMk cId="0" sldId="262"/>
                <pc2:cmMk id="{94D16652-A871-4E34-9B58-595E6B51A1A8}"/>
              </pc2:cmMkLst>
            </pc226:cmChg>
            <pc226:cmChg xmlns:pc226="http://schemas.microsoft.com/office/powerpoint/2022/06/main/command" chg="mod">
              <pc226:chgData name="Anry Leal" userId="S::anry.leal@brseikyo.com.br::aa5dcd7f-12ca-4a32-bb4c-a90751c7b7a9" providerId="AD" clId="Web-{A7E083D2-F6A9-B6FD-C1AE-2A565EAA1880}" dt="2025-09-25T17:07:00.084" v="8" actId="20577"/>
              <pc2:cmMkLst xmlns:pc2="http://schemas.microsoft.com/office/powerpoint/2019/9/main/command">
                <pc:docMk/>
                <pc:sldMk cId="0" sldId="262"/>
                <pc2:cmMk id="{FDF064C4-EDB5-4B7E-B08A-8C7C5F913959}"/>
              </pc2:cmMkLst>
            </pc226:cmChg>
          </p:ext>
        </pc:extLst>
      </pc:sldChg>
      <pc:sldChg chg="modSp">
        <pc:chgData name="Anry Leal" userId="S::anry.leal@brseikyo.com.br::aa5dcd7f-12ca-4a32-bb4c-a90751c7b7a9" providerId="AD" clId="Web-{A7E083D2-F6A9-B6FD-C1AE-2A565EAA1880}" dt="2025-09-25T17:04:15.224" v="0" actId="20577"/>
        <pc:sldMkLst>
          <pc:docMk/>
          <pc:sldMk cId="871949639" sldId="267"/>
        </pc:sldMkLst>
        <pc:spChg chg="mod">
          <ac:chgData name="Anry Leal" userId="S::anry.leal@brseikyo.com.br::aa5dcd7f-12ca-4a32-bb4c-a90751c7b7a9" providerId="AD" clId="Web-{A7E083D2-F6A9-B6FD-C1AE-2A565EAA1880}" dt="2025-09-25T17:04:15.224" v="0" actId="20577"/>
          <ac:spMkLst>
            <pc:docMk/>
            <pc:sldMk cId="871949639" sldId="267"/>
            <ac:spMk id="5" creationId="{C111B608-0809-0C0B-3085-28F95C84D320}"/>
          </ac:spMkLst>
        </pc:spChg>
      </pc:sldChg>
      <pc:sldChg chg="addSp modSp">
        <pc:chgData name="Anry Leal" userId="S::anry.leal@brseikyo.com.br::aa5dcd7f-12ca-4a32-bb4c-a90751c7b7a9" providerId="AD" clId="Web-{A7E083D2-F6A9-B6FD-C1AE-2A565EAA1880}" dt="2025-09-25T17:21:57.431" v="77"/>
        <pc:sldMkLst>
          <pc:docMk/>
          <pc:sldMk cId="193994181" sldId="281"/>
        </pc:sldMkLst>
        <pc:spChg chg="add mod">
          <ac:chgData name="Anry Leal" userId="S::anry.leal@brseikyo.com.br::aa5dcd7f-12ca-4a32-bb4c-a90751c7b7a9" providerId="AD" clId="Web-{A7E083D2-F6A9-B6FD-C1AE-2A565EAA1880}" dt="2025-09-25T17:21:57.400" v="76"/>
          <ac:spMkLst>
            <pc:docMk/>
            <pc:sldMk cId="193994181" sldId="281"/>
            <ac:spMk id="5" creationId="{069CEE6D-9C9E-AD7A-4C59-15AB06C5C65E}"/>
          </ac:spMkLst>
        </pc:spChg>
        <pc:spChg chg="add mod">
          <ac:chgData name="Anry Leal" userId="S::anry.leal@brseikyo.com.br::aa5dcd7f-12ca-4a32-bb4c-a90751c7b7a9" providerId="AD" clId="Web-{A7E083D2-F6A9-B6FD-C1AE-2A565EAA1880}" dt="2025-09-25T17:21:57.431" v="77"/>
          <ac:spMkLst>
            <pc:docMk/>
            <pc:sldMk cId="193994181" sldId="281"/>
            <ac:spMk id="6" creationId="{06F37084-374F-32F7-6871-B68399F1D313}"/>
          </ac:spMkLst>
        </pc:spChg>
      </pc:sldChg>
      <pc:sldChg chg="modSp">
        <pc:chgData name="Anry Leal" userId="S::anry.leal@brseikyo.com.br::aa5dcd7f-12ca-4a32-bb4c-a90751c7b7a9" providerId="AD" clId="Web-{A7E083D2-F6A9-B6FD-C1AE-2A565EAA1880}" dt="2025-09-25T17:04:27.365" v="2" actId="20577"/>
        <pc:sldMkLst>
          <pc:docMk/>
          <pc:sldMk cId="2872660993" sldId="285"/>
        </pc:sldMkLst>
        <pc:spChg chg="mod">
          <ac:chgData name="Anry Leal" userId="S::anry.leal@brseikyo.com.br::aa5dcd7f-12ca-4a32-bb4c-a90751c7b7a9" providerId="AD" clId="Web-{A7E083D2-F6A9-B6FD-C1AE-2A565EAA1880}" dt="2025-09-25T17:04:27.365" v="2" actId="20577"/>
          <ac:spMkLst>
            <pc:docMk/>
            <pc:sldMk cId="2872660993" sldId="285"/>
            <ac:spMk id="3" creationId="{DC332597-79BC-E44E-8E51-5B72FC1AF88C}"/>
          </ac:spMkLst>
        </pc:spChg>
      </pc:sldChg>
      <pc:sldChg chg="addSp modSp modCm">
        <pc:chgData name="Anry Leal" userId="S::anry.leal@brseikyo.com.br::aa5dcd7f-12ca-4a32-bb4c-a90751c7b7a9" providerId="AD" clId="Web-{A7E083D2-F6A9-B6FD-C1AE-2A565EAA1880}" dt="2025-09-25T17:19:27.034" v="32" actId="1076"/>
        <pc:sldMkLst>
          <pc:docMk/>
          <pc:sldMk cId="3133676590" sldId="289"/>
        </pc:sldMkLst>
        <pc:spChg chg="add mod">
          <ac:chgData name="Anry Leal" userId="S::anry.leal@brseikyo.com.br::aa5dcd7f-12ca-4a32-bb4c-a90751c7b7a9" providerId="AD" clId="Web-{A7E083D2-F6A9-B6FD-C1AE-2A565EAA1880}" dt="2025-09-25T17:19:27.034" v="32" actId="1076"/>
          <ac:spMkLst>
            <pc:docMk/>
            <pc:sldMk cId="3133676590" sldId="289"/>
            <ac:spMk id="2" creationId="{6BA57464-7678-F0D9-C1F8-99BB6CA87C76}"/>
          </ac:spMkLst>
        </pc:spChg>
        <pc:spChg chg="mod">
          <ac:chgData name="Anry Leal" userId="S::anry.leal@brseikyo.com.br::aa5dcd7f-12ca-4a32-bb4c-a90751c7b7a9" providerId="AD" clId="Web-{A7E083D2-F6A9-B6FD-C1AE-2A565EAA1880}" dt="2025-09-25T17:19:27.019" v="30" actId="1076"/>
          <ac:spMkLst>
            <pc:docMk/>
            <pc:sldMk cId="3133676590" sldId="289"/>
            <ac:spMk id="6" creationId="{ADCDACB2-CBB9-EF96-EB5C-7BB637CA2C4D}"/>
          </ac:spMkLst>
        </pc:spChg>
        <pc:picChg chg="mod">
          <ac:chgData name="Anry Leal" userId="S::anry.leal@brseikyo.com.br::aa5dcd7f-12ca-4a32-bb4c-a90751c7b7a9" providerId="AD" clId="Web-{A7E083D2-F6A9-B6FD-C1AE-2A565EAA1880}" dt="2025-09-25T17:19:27.019" v="31" actId="1076"/>
          <ac:picMkLst>
            <pc:docMk/>
            <pc:sldMk cId="3133676590" sldId="289"/>
            <ac:picMk id="3" creationId="{8EE11482-2143-FB31-DB9C-A02B81F99F2F}"/>
          </ac:picMkLst>
        </pc:picChg>
        <pc:extLst>
          <p:ext xmlns:p="http://schemas.openxmlformats.org/presentationml/2006/main" uri="{D6D511B9-2390-475A-947B-AFAB55BFBCF1}">
            <pc226:cmChg xmlns:pc226="http://schemas.microsoft.com/office/powerpoint/2022/06/main/command" chg="mod">
              <pc226:chgData name="Anry Leal" userId="S::anry.leal@brseikyo.com.br::aa5dcd7f-12ca-4a32-bb4c-a90751c7b7a9" providerId="AD" clId="Web-{A7E083D2-F6A9-B6FD-C1AE-2A565EAA1880}" dt="2025-09-25T17:07:20.271" v="11" actId="20577"/>
              <pc2:cmMkLst xmlns:pc2="http://schemas.microsoft.com/office/powerpoint/2019/9/main/command">
                <pc:docMk/>
                <pc:sldMk cId="3133676590" sldId="289"/>
                <pc2:cmMk id="{EED757CC-00DC-4FFE-907E-56E50EEB1474}"/>
              </pc2:cmMkLst>
            </pc226:cmChg>
          </p:ext>
        </pc:extLst>
      </pc:sldChg>
    </pc:docChg>
  </pc:docChgLst>
  <pc:docChgLst>
    <pc:chgData name="Anry Leal" userId="S::anry.leal@brseikyo.com.br::aa5dcd7f-12ca-4a32-bb4c-a90751c7b7a9" providerId="AD" clId="Web-{E92F1263-5392-DE24-A4EB-FEFE23E92EE0}"/>
    <pc:docChg chg="modSld">
      <pc:chgData name="Anry Leal" userId="S::anry.leal@brseikyo.com.br::aa5dcd7f-12ca-4a32-bb4c-a90751c7b7a9" providerId="AD" clId="Web-{E92F1263-5392-DE24-A4EB-FEFE23E92EE0}" dt="2025-09-25T18:08:34.525" v="4" actId="20577"/>
      <pc:docMkLst>
        <pc:docMk/>
      </pc:docMkLst>
      <pc:sldChg chg="modSp modCm">
        <pc:chgData name="Anry Leal" userId="S::anry.leal@brseikyo.com.br::aa5dcd7f-12ca-4a32-bb4c-a90751c7b7a9" providerId="AD" clId="Web-{E92F1263-5392-DE24-A4EB-FEFE23E92EE0}" dt="2025-09-25T18:08:34.525" v="4" actId="20577"/>
        <pc:sldMkLst>
          <pc:docMk/>
          <pc:sldMk cId="0" sldId="256"/>
        </pc:sldMkLst>
        <pc:spChg chg="mod">
          <ac:chgData name="Anry Leal" userId="S::anry.leal@brseikyo.com.br::aa5dcd7f-12ca-4a32-bb4c-a90751c7b7a9" providerId="AD" clId="Web-{E92F1263-5392-DE24-A4EB-FEFE23E92EE0}" dt="2025-09-25T18:08:34.525" v="4" actId="20577"/>
          <ac:spMkLst>
            <pc:docMk/>
            <pc:sldMk cId="0" sldId="256"/>
            <ac:spMk id="13" creationId="{2636949C-9712-4297-E581-3EE11F160FEC}"/>
          </ac:spMkLst>
        </pc:spChg>
        <pc:extLst>
          <p:ext xmlns:p="http://schemas.openxmlformats.org/presentationml/2006/main" uri="{D6D511B9-2390-475A-947B-AFAB55BFBCF1}">
            <pc226:cmChg xmlns:pc226="http://schemas.microsoft.com/office/powerpoint/2022/06/main/command" chg="mod">
              <pc226:chgData name="Anry Leal" userId="S::anry.leal@brseikyo.com.br::aa5dcd7f-12ca-4a32-bb4c-a90751c7b7a9" providerId="AD" clId="Web-{E92F1263-5392-DE24-A4EB-FEFE23E92EE0}" dt="2025-09-25T18:08:33.603" v="3" actId="20577"/>
              <pc2:cmMkLst xmlns:pc2="http://schemas.microsoft.com/office/powerpoint/2019/9/main/command">
                <pc:docMk/>
                <pc:sldMk cId="0" sldId="256"/>
                <pc2:cmMk id="{BDAD86CA-4AEB-4C8B-AFD8-998BC353988E}"/>
              </pc2:cmMkLst>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03351-9196-44C0-8EBF-F0AA6088451C}" type="datetimeFigureOut">
              <a:rPr lang="pt-BR" smtClean="0"/>
              <a:t>25/09/2025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71595B-CD69-475F-85FB-7E7CAD793AC9}" type="slidenum">
              <a:rPr lang="pt-BR" smtClean="0"/>
              <a:t>‹nº›</a:t>
            </a:fld>
            <a:endParaRPr lang="pt-BR"/>
          </a:p>
        </p:txBody>
      </p:sp>
    </p:spTree>
    <p:extLst>
      <p:ext uri="{BB962C8B-B14F-4D97-AF65-F5344CB8AC3E}">
        <p14:creationId xmlns:p14="http://schemas.microsoft.com/office/powerpoint/2010/main" val="191025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9371595B-CD69-475F-85FB-7E7CAD793AC9}" type="slidenum">
              <a:rPr lang="pt-BR" smtClean="0"/>
              <a:t>8</a:t>
            </a:fld>
            <a:endParaRPr lang="pt-BR"/>
          </a:p>
        </p:txBody>
      </p:sp>
    </p:spTree>
    <p:extLst>
      <p:ext uri="{BB962C8B-B14F-4D97-AF65-F5344CB8AC3E}">
        <p14:creationId xmlns:p14="http://schemas.microsoft.com/office/powerpoint/2010/main" val="607796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5.png"/><Relationship Id="rId7"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tângulo 24">
            <a:extLst>
              <a:ext uri="{FF2B5EF4-FFF2-40B4-BE49-F238E27FC236}">
                <a16:creationId xmlns:a16="http://schemas.microsoft.com/office/drawing/2014/main" id="{F24D42C9-107C-742B-433E-453B15959E9C}"/>
              </a:ext>
            </a:extLst>
          </p:cNvPr>
          <p:cNvSpPr/>
          <p:nvPr/>
        </p:nvSpPr>
        <p:spPr>
          <a:xfrm>
            <a:off x="-50376" y="826895"/>
            <a:ext cx="17576376" cy="7728628"/>
          </a:xfrm>
          <a:prstGeom prst="rect">
            <a:avLst/>
          </a:prstGeom>
          <a:solidFill>
            <a:srgbClr val="8F4D9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22" name="Retângulo 21">
            <a:extLst>
              <a:ext uri="{FF2B5EF4-FFF2-40B4-BE49-F238E27FC236}">
                <a16:creationId xmlns:a16="http://schemas.microsoft.com/office/drawing/2014/main" id="{86C72736-49CC-4FA6-E62D-8CE566473E2C}"/>
              </a:ext>
            </a:extLst>
          </p:cNvPr>
          <p:cNvSpPr/>
          <p:nvPr/>
        </p:nvSpPr>
        <p:spPr>
          <a:xfrm>
            <a:off x="-50376" y="7869148"/>
            <a:ext cx="17576376" cy="2417851"/>
          </a:xfrm>
          <a:prstGeom prst="rect">
            <a:avLst/>
          </a:prstGeom>
          <a:solidFill>
            <a:srgbClr val="4F2F5D"/>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pic>
        <p:nvPicPr>
          <p:cNvPr id="4" name="Gráfico 3">
            <a:extLst>
              <a:ext uri="{FF2B5EF4-FFF2-40B4-BE49-F238E27FC236}">
                <a16:creationId xmlns:a16="http://schemas.microsoft.com/office/drawing/2014/main" id="{259605F0-93FB-7E9C-314D-EE30F674124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933215" y="8579310"/>
            <a:ext cx="904534" cy="574182"/>
          </a:xfrm>
          <a:prstGeom prst="rect">
            <a:avLst/>
          </a:prstGeom>
        </p:spPr>
      </p:pic>
      <p:sp>
        <p:nvSpPr>
          <p:cNvPr id="23" name="object 2">
            <a:extLst>
              <a:ext uri="{FF2B5EF4-FFF2-40B4-BE49-F238E27FC236}">
                <a16:creationId xmlns:a16="http://schemas.microsoft.com/office/drawing/2014/main" id="{6E6A2ACF-9F37-9738-3E6D-214758BB1744}"/>
              </a:ext>
            </a:extLst>
          </p:cNvPr>
          <p:cNvSpPr/>
          <p:nvPr/>
        </p:nvSpPr>
        <p:spPr>
          <a:xfrm rot="5400000">
            <a:off x="15081952" y="800698"/>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chemeClr val="bg1"/>
          </a:solidFill>
        </p:spPr>
        <p:txBody>
          <a:bodyPr wrap="square" lIns="0" tIns="0" rIns="0" bIns="0" rtlCol="0"/>
          <a:lstStyle/>
          <a:p>
            <a:endParaRPr/>
          </a:p>
        </p:txBody>
      </p:sp>
      <p:sp>
        <p:nvSpPr>
          <p:cNvPr id="6" name="Forma Livre: Forma 5">
            <a:extLst>
              <a:ext uri="{FF2B5EF4-FFF2-40B4-BE49-F238E27FC236}">
                <a16:creationId xmlns:a16="http://schemas.microsoft.com/office/drawing/2014/main" id="{E203659C-A297-D074-A2E7-EC36EF71F740}"/>
              </a:ext>
            </a:extLst>
          </p:cNvPr>
          <p:cNvSpPr/>
          <p:nvPr/>
        </p:nvSpPr>
        <p:spPr>
          <a:xfrm>
            <a:off x="15922605" y="2210160"/>
            <a:ext cx="640973" cy="640973"/>
          </a:xfrm>
          <a:custGeom>
            <a:avLst/>
            <a:gdLst>
              <a:gd name="connsiteX0" fmla="*/ 640973 w 640973"/>
              <a:gd name="connsiteY0" fmla="*/ 320487 h 640973"/>
              <a:gd name="connsiteX1" fmla="*/ 320487 w 640973"/>
              <a:gd name="connsiteY1" fmla="*/ 0 h 640973"/>
              <a:gd name="connsiteX2" fmla="*/ 0 w 640973"/>
              <a:gd name="connsiteY2" fmla="*/ 320487 h 640973"/>
              <a:gd name="connsiteX3" fmla="*/ 320487 w 640973"/>
              <a:gd name="connsiteY3" fmla="*/ 640974 h 640973"/>
              <a:gd name="connsiteX4" fmla="*/ 640973 w 640973"/>
              <a:gd name="connsiteY4" fmla="*/ 320487 h 64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973" h="640973">
                <a:moveTo>
                  <a:pt x="640973" y="320487"/>
                </a:moveTo>
                <a:cubicBezTo>
                  <a:pt x="640973" y="143553"/>
                  <a:pt x="497420" y="0"/>
                  <a:pt x="320487" y="0"/>
                </a:cubicBezTo>
                <a:cubicBezTo>
                  <a:pt x="143553" y="0"/>
                  <a:pt x="0" y="143360"/>
                  <a:pt x="0" y="320487"/>
                </a:cubicBezTo>
                <a:cubicBezTo>
                  <a:pt x="0" y="497613"/>
                  <a:pt x="143553" y="640974"/>
                  <a:pt x="320487" y="640974"/>
                </a:cubicBezTo>
                <a:cubicBezTo>
                  <a:pt x="497420" y="640974"/>
                  <a:pt x="640973" y="497613"/>
                  <a:pt x="640973" y="320487"/>
                </a:cubicBezTo>
              </a:path>
            </a:pathLst>
          </a:custGeom>
          <a:solidFill>
            <a:srgbClr val="39485E"/>
          </a:solidFill>
          <a:ln w="19235"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8B44206A-4D9C-AF8F-AB6C-5A7A66E48FF7}"/>
              </a:ext>
            </a:extLst>
          </p:cNvPr>
          <p:cNvSpPr/>
          <p:nvPr/>
        </p:nvSpPr>
        <p:spPr>
          <a:xfrm>
            <a:off x="16243092" y="607919"/>
            <a:ext cx="1273794" cy="640973"/>
          </a:xfrm>
          <a:custGeom>
            <a:avLst/>
            <a:gdLst>
              <a:gd name="connsiteX0" fmla="*/ 0 w 1273794"/>
              <a:gd name="connsiteY0" fmla="*/ 0 h 640973"/>
              <a:gd name="connsiteX1" fmla="*/ 0 w 1273794"/>
              <a:gd name="connsiteY1" fmla="*/ 640973 h 640973"/>
              <a:gd name="connsiteX2" fmla="*/ 1209398 w 1273794"/>
              <a:gd name="connsiteY2" fmla="*/ 399017 h 640973"/>
              <a:gd name="connsiteX3" fmla="*/ 1209398 w 1273794"/>
              <a:gd name="connsiteY3" fmla="*/ 241957 h 640973"/>
              <a:gd name="connsiteX4" fmla="*/ 0 w 1273794"/>
              <a:gd name="connsiteY4" fmla="*/ 0 h 640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3794" h="640973">
                <a:moveTo>
                  <a:pt x="0" y="0"/>
                </a:moveTo>
                <a:lnTo>
                  <a:pt x="0" y="640973"/>
                </a:lnTo>
                <a:lnTo>
                  <a:pt x="1209398" y="399017"/>
                </a:lnTo>
                <a:cubicBezTo>
                  <a:pt x="1295260" y="381844"/>
                  <a:pt x="1295260" y="259129"/>
                  <a:pt x="1209398" y="241957"/>
                </a:cubicBezTo>
                <a:lnTo>
                  <a:pt x="0" y="0"/>
                </a:lnTo>
                <a:close/>
              </a:path>
            </a:pathLst>
          </a:custGeom>
          <a:solidFill>
            <a:srgbClr val="F9C200"/>
          </a:solidFill>
          <a:ln w="19235" cap="flat">
            <a:noFill/>
            <a:prstDash val="solid"/>
            <a:miter/>
          </a:ln>
        </p:spPr>
        <p:txBody>
          <a:bodyPr rtlCol="0" anchor="ctr"/>
          <a:lstStyle/>
          <a:p>
            <a:endParaRPr lang="pt-BR"/>
          </a:p>
        </p:txBody>
      </p:sp>
      <p:grpSp>
        <p:nvGrpSpPr>
          <p:cNvPr id="8" name="Gráfico 3">
            <a:extLst>
              <a:ext uri="{FF2B5EF4-FFF2-40B4-BE49-F238E27FC236}">
                <a16:creationId xmlns:a16="http://schemas.microsoft.com/office/drawing/2014/main" id="{F291948D-E992-338D-6EAD-DB6654EDC29C}"/>
              </a:ext>
            </a:extLst>
          </p:cNvPr>
          <p:cNvGrpSpPr/>
          <p:nvPr/>
        </p:nvGrpSpPr>
        <p:grpSpPr>
          <a:xfrm>
            <a:off x="16243092" y="607919"/>
            <a:ext cx="240413" cy="640973"/>
            <a:chOff x="16243092" y="607919"/>
            <a:chExt cx="240413" cy="640973"/>
          </a:xfrm>
          <a:solidFill>
            <a:srgbClr val="CB9D08"/>
          </a:solidFill>
        </p:grpSpPr>
        <p:sp>
          <p:nvSpPr>
            <p:cNvPr id="9" name="Forma Livre: Forma 8">
              <a:extLst>
                <a:ext uri="{FF2B5EF4-FFF2-40B4-BE49-F238E27FC236}">
                  <a16:creationId xmlns:a16="http://schemas.microsoft.com/office/drawing/2014/main" id="{8840506A-4F2B-46C9-2ABE-6BDD8491E5D4}"/>
                </a:ext>
              </a:extLst>
            </p:cNvPr>
            <p:cNvSpPr/>
            <p:nvPr/>
          </p:nvSpPr>
          <p:spPr>
            <a:xfrm>
              <a:off x="16243092" y="607919"/>
              <a:ext cx="240413" cy="640973"/>
            </a:xfrm>
            <a:custGeom>
              <a:avLst/>
              <a:gdLst>
                <a:gd name="connsiteX0" fmla="*/ 240413 w 240413"/>
                <a:gd name="connsiteY0" fmla="*/ 592929 h 640973"/>
                <a:gd name="connsiteX1" fmla="*/ 0 w 240413"/>
                <a:gd name="connsiteY1" fmla="*/ 640973 h 640973"/>
                <a:gd name="connsiteX2" fmla="*/ 0 w 240413"/>
                <a:gd name="connsiteY2" fmla="*/ 640973 h 640973"/>
                <a:gd name="connsiteX3" fmla="*/ 240220 w 240413"/>
                <a:gd name="connsiteY3" fmla="*/ 592929 h 640973"/>
                <a:gd name="connsiteX4" fmla="*/ 0 w 240413"/>
                <a:gd name="connsiteY4" fmla="*/ 0 h 640973"/>
                <a:gd name="connsiteX5" fmla="*/ 0 w 240413"/>
                <a:gd name="connsiteY5" fmla="*/ 0 h 640973"/>
                <a:gd name="connsiteX6" fmla="*/ 57306 w 240413"/>
                <a:gd name="connsiteY6" fmla="*/ 11577 h 640973"/>
                <a:gd name="connsiteX7" fmla="*/ 0 w 240413"/>
                <a:gd name="connsiteY7" fmla="*/ 0 h 6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0413" h="640973">
                  <a:moveTo>
                    <a:pt x="240413" y="592929"/>
                  </a:moveTo>
                  <a:lnTo>
                    <a:pt x="0" y="640973"/>
                  </a:lnTo>
                  <a:lnTo>
                    <a:pt x="0" y="640973"/>
                  </a:lnTo>
                  <a:lnTo>
                    <a:pt x="240220" y="592929"/>
                  </a:lnTo>
                  <a:close/>
                  <a:moveTo>
                    <a:pt x="0" y="0"/>
                  </a:moveTo>
                  <a:lnTo>
                    <a:pt x="0" y="0"/>
                  </a:lnTo>
                  <a:lnTo>
                    <a:pt x="57306" y="11577"/>
                  </a:lnTo>
                  <a:lnTo>
                    <a:pt x="0" y="0"/>
                  </a:lnTo>
                </a:path>
              </a:pathLst>
            </a:custGeom>
            <a:grpFill/>
            <a:ln w="19235"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E9F834E0-0309-C539-2686-2AB3EFB6EDFD}"/>
                </a:ext>
              </a:extLst>
            </p:cNvPr>
            <p:cNvSpPr/>
            <p:nvPr/>
          </p:nvSpPr>
          <p:spPr>
            <a:xfrm>
              <a:off x="16243092" y="607919"/>
              <a:ext cx="240413" cy="640973"/>
            </a:xfrm>
            <a:custGeom>
              <a:avLst/>
              <a:gdLst>
                <a:gd name="connsiteX0" fmla="*/ 0 w 240413"/>
                <a:gd name="connsiteY0" fmla="*/ 0 h 640973"/>
                <a:gd name="connsiteX1" fmla="*/ 0 w 240413"/>
                <a:gd name="connsiteY1" fmla="*/ 640973 h 640973"/>
                <a:gd name="connsiteX2" fmla="*/ 240413 w 240413"/>
                <a:gd name="connsiteY2" fmla="*/ 592929 h 640973"/>
                <a:gd name="connsiteX3" fmla="*/ 240413 w 240413"/>
                <a:gd name="connsiteY3" fmla="*/ 48044 h 640973"/>
                <a:gd name="connsiteX4" fmla="*/ 57499 w 240413"/>
                <a:gd name="connsiteY4" fmla="*/ 11577 h 640973"/>
                <a:gd name="connsiteX5" fmla="*/ 0 w 240413"/>
                <a:gd name="connsiteY5" fmla="*/ 0 h 64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0413" h="640973">
                  <a:moveTo>
                    <a:pt x="0" y="0"/>
                  </a:moveTo>
                  <a:lnTo>
                    <a:pt x="0" y="640973"/>
                  </a:lnTo>
                  <a:lnTo>
                    <a:pt x="240413" y="592929"/>
                  </a:lnTo>
                  <a:lnTo>
                    <a:pt x="240413" y="48044"/>
                  </a:lnTo>
                  <a:lnTo>
                    <a:pt x="57499" y="11577"/>
                  </a:lnTo>
                  <a:lnTo>
                    <a:pt x="0" y="0"/>
                  </a:lnTo>
                </a:path>
              </a:pathLst>
            </a:custGeom>
            <a:grpFill/>
            <a:ln w="19235" cap="flat">
              <a:noFill/>
              <a:prstDash val="solid"/>
              <a:miter/>
            </a:ln>
          </p:spPr>
          <p:txBody>
            <a:bodyPr rtlCol="0" anchor="ctr"/>
            <a:lstStyle/>
            <a:p>
              <a:endParaRPr lang="pt-BR"/>
            </a:p>
          </p:txBody>
        </p:sp>
      </p:grpSp>
      <p:sp>
        <p:nvSpPr>
          <p:cNvPr id="12" name="Forma Livre: Forma 11">
            <a:extLst>
              <a:ext uri="{FF2B5EF4-FFF2-40B4-BE49-F238E27FC236}">
                <a16:creationId xmlns:a16="http://schemas.microsoft.com/office/drawing/2014/main" id="{0C9D5302-309E-EA06-7FAF-97D64805ED69}"/>
              </a:ext>
            </a:extLst>
          </p:cNvPr>
          <p:cNvSpPr/>
          <p:nvPr/>
        </p:nvSpPr>
        <p:spPr>
          <a:xfrm>
            <a:off x="16243092" y="447773"/>
            <a:ext cx="19294" cy="2082874"/>
          </a:xfrm>
          <a:custGeom>
            <a:avLst/>
            <a:gdLst>
              <a:gd name="connsiteX0" fmla="*/ 0 w 19294"/>
              <a:gd name="connsiteY0" fmla="*/ 2082874 h 2082874"/>
              <a:gd name="connsiteX1" fmla="*/ 0 w 19294"/>
              <a:gd name="connsiteY1" fmla="*/ 0 h 2082874"/>
            </a:gdLst>
            <a:ahLst/>
            <a:cxnLst>
              <a:cxn ang="0">
                <a:pos x="connsiteX0" y="connsiteY0"/>
              </a:cxn>
              <a:cxn ang="0">
                <a:pos x="connsiteX1" y="connsiteY1"/>
              </a:cxn>
            </a:cxnLst>
            <a:rect l="l" t="t" r="r" b="b"/>
            <a:pathLst>
              <a:path w="19294" h="2082874">
                <a:moveTo>
                  <a:pt x="0" y="2082874"/>
                </a:moveTo>
                <a:lnTo>
                  <a:pt x="0" y="0"/>
                </a:lnTo>
              </a:path>
            </a:pathLst>
          </a:custGeom>
          <a:ln w="133106" cap="flat">
            <a:solidFill>
              <a:srgbClr val="39485E"/>
            </a:solid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6C73874A-7FBE-26F4-7B19-4C84F2C5E59F}"/>
              </a:ext>
            </a:extLst>
          </p:cNvPr>
          <p:cNvSpPr/>
          <p:nvPr/>
        </p:nvSpPr>
        <p:spPr>
          <a:xfrm>
            <a:off x="16083138" y="2370500"/>
            <a:ext cx="320293" cy="320293"/>
          </a:xfrm>
          <a:custGeom>
            <a:avLst/>
            <a:gdLst>
              <a:gd name="connsiteX0" fmla="*/ 320294 w 320293"/>
              <a:gd name="connsiteY0" fmla="*/ 160147 h 320293"/>
              <a:gd name="connsiteX1" fmla="*/ 160147 w 320293"/>
              <a:gd name="connsiteY1" fmla="*/ 0 h 320293"/>
              <a:gd name="connsiteX2" fmla="*/ 0 w 320293"/>
              <a:gd name="connsiteY2" fmla="*/ 160147 h 320293"/>
              <a:gd name="connsiteX3" fmla="*/ 160147 w 320293"/>
              <a:gd name="connsiteY3" fmla="*/ 320294 h 320293"/>
              <a:gd name="connsiteX4" fmla="*/ 320294 w 320293"/>
              <a:gd name="connsiteY4" fmla="*/ 160147 h 32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0293" h="320293">
                <a:moveTo>
                  <a:pt x="320294" y="160147"/>
                </a:moveTo>
                <a:cubicBezTo>
                  <a:pt x="320294" y="71584"/>
                  <a:pt x="248517" y="0"/>
                  <a:pt x="160147" y="0"/>
                </a:cubicBezTo>
                <a:cubicBezTo>
                  <a:pt x="71777" y="0"/>
                  <a:pt x="0" y="71777"/>
                  <a:pt x="0" y="160147"/>
                </a:cubicBezTo>
                <a:cubicBezTo>
                  <a:pt x="0" y="248517"/>
                  <a:pt x="71777" y="320294"/>
                  <a:pt x="160147" y="320294"/>
                </a:cubicBezTo>
                <a:cubicBezTo>
                  <a:pt x="248517" y="320294"/>
                  <a:pt x="320294" y="248517"/>
                  <a:pt x="320294" y="160147"/>
                </a:cubicBezTo>
              </a:path>
            </a:pathLst>
          </a:custGeom>
          <a:solidFill>
            <a:srgbClr val="FFFFFF"/>
          </a:solidFill>
          <a:ln w="19235"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DCA80EEA-B896-F893-C7BA-005BBF135138}"/>
              </a:ext>
            </a:extLst>
          </p:cNvPr>
          <p:cNvSpPr/>
          <p:nvPr/>
        </p:nvSpPr>
        <p:spPr>
          <a:xfrm>
            <a:off x="15602360" y="2077412"/>
            <a:ext cx="187690" cy="906276"/>
          </a:xfrm>
          <a:custGeom>
            <a:avLst/>
            <a:gdLst>
              <a:gd name="connsiteX0" fmla="*/ 187690 w 187690"/>
              <a:gd name="connsiteY0" fmla="*/ 0 h 906276"/>
              <a:gd name="connsiteX1" fmla="*/ 187690 w 187690"/>
              <a:gd name="connsiteY1" fmla="*/ 906277 h 906276"/>
            </a:gdLst>
            <a:ahLst/>
            <a:cxnLst>
              <a:cxn ang="0">
                <a:pos x="connsiteX0" y="connsiteY0"/>
              </a:cxn>
              <a:cxn ang="0">
                <a:pos x="connsiteX1" y="connsiteY1"/>
              </a:cxn>
            </a:cxnLst>
            <a:rect l="l" t="t" r="r" b="b"/>
            <a:pathLst>
              <a:path w="187690" h="906276">
                <a:moveTo>
                  <a:pt x="187690" y="0"/>
                </a:moveTo>
                <a:cubicBezTo>
                  <a:pt x="-62563" y="250254"/>
                  <a:pt x="-62563" y="656023"/>
                  <a:pt x="187690" y="906277"/>
                </a:cubicBezTo>
              </a:path>
            </a:pathLst>
          </a:custGeom>
          <a:noFill/>
          <a:ln w="133106" cap="flat">
            <a:solidFill>
              <a:srgbClr val="FFFFFF"/>
            </a:solid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8562EEAA-C18A-91B6-798D-67AC8ACE0089}"/>
              </a:ext>
            </a:extLst>
          </p:cNvPr>
          <p:cNvSpPr/>
          <p:nvPr/>
        </p:nvSpPr>
        <p:spPr>
          <a:xfrm>
            <a:off x="16696327" y="2077412"/>
            <a:ext cx="187690" cy="906276"/>
          </a:xfrm>
          <a:custGeom>
            <a:avLst/>
            <a:gdLst>
              <a:gd name="connsiteX0" fmla="*/ 0 w 187690"/>
              <a:gd name="connsiteY0" fmla="*/ 906277 h 906276"/>
              <a:gd name="connsiteX1" fmla="*/ 0 w 187690"/>
              <a:gd name="connsiteY1" fmla="*/ 0 h 906276"/>
            </a:gdLst>
            <a:ahLst/>
            <a:cxnLst>
              <a:cxn ang="0">
                <a:pos x="connsiteX0" y="connsiteY0"/>
              </a:cxn>
              <a:cxn ang="0">
                <a:pos x="connsiteX1" y="connsiteY1"/>
              </a:cxn>
            </a:cxnLst>
            <a:rect l="l" t="t" r="r" b="b"/>
            <a:pathLst>
              <a:path w="187690" h="906276">
                <a:moveTo>
                  <a:pt x="0" y="906277"/>
                </a:moveTo>
                <a:cubicBezTo>
                  <a:pt x="250254" y="656023"/>
                  <a:pt x="250254" y="250254"/>
                  <a:pt x="0" y="0"/>
                </a:cubicBezTo>
              </a:path>
            </a:pathLst>
          </a:custGeom>
          <a:noFill/>
          <a:ln w="133106" cap="flat">
            <a:solidFill>
              <a:srgbClr val="FFFFFF"/>
            </a:solidFill>
            <a:prstDash val="solid"/>
            <a:miter/>
          </a:ln>
        </p:spPr>
        <p:txBody>
          <a:bodyPr rtlCol="0" anchor="ctr"/>
          <a:lstStyle/>
          <a:p>
            <a:endParaRPr lang="pt-BR"/>
          </a:p>
        </p:txBody>
      </p:sp>
      <p:sp>
        <p:nvSpPr>
          <p:cNvPr id="29" name="Retângulo: Cantos Arredondados 28">
            <a:extLst>
              <a:ext uri="{FF2B5EF4-FFF2-40B4-BE49-F238E27FC236}">
                <a16:creationId xmlns:a16="http://schemas.microsoft.com/office/drawing/2014/main" id="{07FC68BB-2D9E-2868-A2A5-FCF74D01F478}"/>
              </a:ext>
            </a:extLst>
          </p:cNvPr>
          <p:cNvSpPr/>
          <p:nvPr/>
        </p:nvSpPr>
        <p:spPr>
          <a:xfrm rot="5400000">
            <a:off x="15897109" y="4585155"/>
            <a:ext cx="1108258" cy="4283124"/>
          </a:xfrm>
          <a:prstGeom prst="roundRect">
            <a:avLst/>
          </a:prstGeom>
          <a:solidFill>
            <a:srgbClr val="4F2F5D"/>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Retângulo: Cantos Arredondados 27">
            <a:extLst>
              <a:ext uri="{FF2B5EF4-FFF2-40B4-BE49-F238E27FC236}">
                <a16:creationId xmlns:a16="http://schemas.microsoft.com/office/drawing/2014/main" id="{F68E0CA2-1520-0D83-385B-FA2FF4E2B705}"/>
              </a:ext>
            </a:extLst>
          </p:cNvPr>
          <p:cNvSpPr/>
          <p:nvPr/>
        </p:nvSpPr>
        <p:spPr>
          <a:xfrm rot="5400000">
            <a:off x="15981270" y="4523253"/>
            <a:ext cx="1108258" cy="4114801"/>
          </a:xfrm>
          <a:prstGeom prst="roundRect">
            <a:avLst/>
          </a:prstGeom>
          <a:solidFill>
            <a:schemeClr val="bg1">
              <a:lumMod val="95000"/>
            </a:schemeClr>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1" name="object 3">
            <a:extLst>
              <a:ext uri="{FF2B5EF4-FFF2-40B4-BE49-F238E27FC236}">
                <a16:creationId xmlns:a16="http://schemas.microsoft.com/office/drawing/2014/main" id="{98B50639-6A27-98EA-879E-9F0090494800}"/>
              </a:ext>
            </a:extLst>
          </p:cNvPr>
          <p:cNvSpPr txBox="1">
            <a:spLocks/>
          </p:cNvSpPr>
          <p:nvPr/>
        </p:nvSpPr>
        <p:spPr>
          <a:xfrm>
            <a:off x="1489657" y="2979781"/>
            <a:ext cx="14272801" cy="3422855"/>
          </a:xfrm>
          <a:prstGeom prst="rect">
            <a:avLst/>
          </a:prstGeom>
        </p:spPr>
        <p:txBody>
          <a:bodyPr spcFirstLastPara="1" vert="horz" wrap="square" lIns="0" tIns="11552" rIns="0" bIns="0" rtlCol="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552" marR="4621" algn="l">
              <a:spcBef>
                <a:spcPts val="91"/>
              </a:spcBef>
            </a:pPr>
            <a:r>
              <a:rPr lang="pt-BR" sz="11000" b="1" spc="136" dirty="0">
                <a:solidFill>
                  <a:schemeClr val="bg1"/>
                </a:solidFill>
                <a:latin typeface="Arial" panose="020B0604020202020204" pitchFamily="34" charset="0"/>
                <a:cs typeface="Arial" panose="020B0604020202020204" pitchFamily="34" charset="0"/>
              </a:rPr>
              <a:t>Brasil, Monarca</a:t>
            </a:r>
          </a:p>
          <a:p>
            <a:pPr marL="11552" marR="4621" algn="l">
              <a:spcBef>
                <a:spcPts val="91"/>
              </a:spcBef>
            </a:pPr>
            <a:r>
              <a:rPr lang="pt-BR" sz="11000" b="1" spc="136" dirty="0">
                <a:solidFill>
                  <a:schemeClr val="bg1"/>
                </a:solidFill>
                <a:latin typeface="Arial" panose="020B0604020202020204" pitchFamily="34" charset="0"/>
                <a:cs typeface="Arial" panose="020B0604020202020204" pitchFamily="34" charset="0"/>
              </a:rPr>
              <a:t>do Mundo</a:t>
            </a:r>
          </a:p>
        </p:txBody>
      </p:sp>
      <p:sp>
        <p:nvSpPr>
          <p:cNvPr id="3" name="object 3">
            <a:extLst>
              <a:ext uri="{FF2B5EF4-FFF2-40B4-BE49-F238E27FC236}">
                <a16:creationId xmlns:a16="http://schemas.microsoft.com/office/drawing/2014/main" id="{EA99BDA1-903B-09A3-44FA-730CECEF990A}"/>
              </a:ext>
            </a:extLst>
          </p:cNvPr>
          <p:cNvSpPr txBox="1">
            <a:spLocks/>
          </p:cNvSpPr>
          <p:nvPr/>
        </p:nvSpPr>
        <p:spPr>
          <a:xfrm>
            <a:off x="14396399" y="6116747"/>
            <a:ext cx="3594469" cy="927813"/>
          </a:xfrm>
          <a:prstGeom prst="rect">
            <a:avLst/>
          </a:prstGeom>
        </p:spPr>
        <p:txBody>
          <a:bodyPr vert="horz" wrap="square" lIns="0" tIns="11552" rIns="0" bIns="0" rtlCol="0">
            <a:spAutoFit/>
          </a:bodyPr>
          <a:lstStyle>
            <a:lvl1pPr>
              <a:defRPr sz="5800" b="1" i="0">
                <a:solidFill>
                  <a:schemeClr val="bg1"/>
                </a:solidFill>
                <a:latin typeface="Verdana"/>
                <a:ea typeface="+mj-ea"/>
                <a:cs typeface="Verdana"/>
              </a:defRPr>
            </a:lvl1pPr>
          </a:lstStyle>
          <a:p>
            <a:pPr marL="11552" marR="4621" indent="291108">
              <a:lnSpc>
                <a:spcPct val="107100"/>
              </a:lnSpc>
              <a:spcBef>
                <a:spcPts val="91"/>
              </a:spcBef>
            </a:pPr>
            <a:r>
              <a:rPr lang="pt-BR" spc="136" dirty="0">
                <a:solidFill>
                  <a:srgbClr val="4F2F5D"/>
                </a:solidFill>
                <a:latin typeface="Arial" panose="020B0604020202020204" pitchFamily="34" charset="0"/>
                <a:cs typeface="Arial" panose="020B0604020202020204" pitchFamily="34" charset="0"/>
              </a:rPr>
              <a:t>OUT 25</a:t>
            </a:r>
            <a:endParaRPr lang="pt-BR" dirty="0">
              <a:solidFill>
                <a:srgbClr val="4F2F5D"/>
              </a:solidFill>
              <a:latin typeface="Arial" panose="020B0604020202020204" pitchFamily="34" charset="0"/>
              <a:cs typeface="Arial" panose="020B0604020202020204" pitchFamily="34" charset="0"/>
            </a:endParaRPr>
          </a:p>
        </p:txBody>
      </p:sp>
      <p:pic>
        <p:nvPicPr>
          <p:cNvPr id="11" name="Gráfico 10">
            <a:extLst>
              <a:ext uri="{FF2B5EF4-FFF2-40B4-BE49-F238E27FC236}">
                <a16:creationId xmlns:a16="http://schemas.microsoft.com/office/drawing/2014/main" id="{384F5DEB-A74C-AEDA-D90F-64E4C3DE423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5392400" y="8566593"/>
            <a:ext cx="1447800" cy="597181"/>
          </a:xfrm>
          <a:prstGeom prst="rect">
            <a:avLst/>
          </a:prstGeom>
        </p:spPr>
      </p:pic>
      <p:sp>
        <p:nvSpPr>
          <p:cNvPr id="13" name="CaixaDeTexto 12">
            <a:extLst>
              <a:ext uri="{FF2B5EF4-FFF2-40B4-BE49-F238E27FC236}">
                <a16:creationId xmlns:a16="http://schemas.microsoft.com/office/drawing/2014/main" id="{2636949C-9712-4297-E581-3EE11F160FEC}"/>
              </a:ext>
            </a:extLst>
          </p:cNvPr>
          <p:cNvSpPr txBox="1"/>
          <p:nvPr/>
        </p:nvSpPr>
        <p:spPr>
          <a:xfrm>
            <a:off x="1574890" y="8434464"/>
            <a:ext cx="10390362" cy="873252"/>
          </a:xfrm>
          <a:prstGeom prst="rect">
            <a:avLst/>
          </a:prstGeom>
          <a:noFill/>
        </p:spPr>
        <p:txBody>
          <a:bodyPr wrap="square" lIns="91440" tIns="45720" rIns="91440" bIns="45720" anchor="t">
            <a:spAutoFit/>
          </a:bodyPr>
          <a:lstStyle/>
          <a:p>
            <a:pPr marL="11430" marR="4445" indent="189230">
              <a:lnSpc>
                <a:spcPct val="107800"/>
              </a:lnSpc>
              <a:spcBef>
                <a:spcPts val="86"/>
              </a:spcBef>
            </a:pPr>
            <a:r>
              <a:rPr lang="pt-BR" sz="2400" b="1" spc="100" dirty="0">
                <a:solidFill>
                  <a:schemeClr val="bg1"/>
                </a:solidFill>
                <a:latin typeface="Arial"/>
                <a:ea typeface="Verdana"/>
                <a:cs typeface="Arial"/>
              </a:rPr>
              <a:t>Suplemento do jornal </a:t>
            </a:r>
            <a:r>
              <a:rPr lang="pt-BR" sz="2400" b="1" i="1" spc="100" dirty="0">
                <a:solidFill>
                  <a:schemeClr val="bg1"/>
                </a:solidFill>
                <a:latin typeface="Arial"/>
                <a:ea typeface="Verdana"/>
                <a:cs typeface="Arial"/>
              </a:rPr>
              <a:t>Brasil </a:t>
            </a:r>
            <a:r>
              <a:rPr lang="pt-BR" sz="2400" b="1" i="1" spc="100" dirty="0" err="1">
                <a:solidFill>
                  <a:schemeClr val="bg1"/>
                </a:solidFill>
                <a:latin typeface="Arial"/>
                <a:ea typeface="Verdana"/>
                <a:cs typeface="Arial"/>
              </a:rPr>
              <a:t>Seikyo</a:t>
            </a:r>
            <a:endParaRPr lang="pt-BR" sz="2400" b="1" spc="100" dirty="0" err="1">
              <a:solidFill>
                <a:schemeClr val="bg1"/>
              </a:solidFill>
              <a:latin typeface="Arial"/>
              <a:ea typeface="Verdana"/>
              <a:cs typeface="Arial"/>
            </a:endParaRPr>
          </a:p>
          <a:p>
            <a:pPr marL="11430" marR="4445" indent="189230">
              <a:lnSpc>
                <a:spcPct val="107800"/>
              </a:lnSpc>
              <a:spcBef>
                <a:spcPts val="86"/>
              </a:spcBef>
            </a:pPr>
            <a:r>
              <a:rPr lang="pt-BR" sz="2400" b="1" spc="100" dirty="0">
                <a:solidFill>
                  <a:schemeClr val="bg1"/>
                </a:solidFill>
                <a:latin typeface="Arial" panose="020B0604020202020204" pitchFamily="34" charset="0"/>
                <a:ea typeface="Verdana" panose="020B0604030504040204" pitchFamily="34" charset="0"/>
                <a:cs typeface="Arial" panose="020B0604020202020204" pitchFamily="34" charset="0"/>
              </a:rPr>
              <a:t>Material</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155" dirty="0">
                <a:solidFill>
                  <a:schemeClr val="bg1"/>
                </a:solidFill>
                <a:latin typeface="Arial" panose="020B0604020202020204" pitchFamily="34" charset="0"/>
                <a:ea typeface="Verdana" panose="020B0604030504040204" pitchFamily="34" charset="0"/>
                <a:cs typeface="Arial" panose="020B0604020202020204" pitchFamily="34" charset="0"/>
              </a:rPr>
              <a:t>de</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208" dirty="0">
                <a:solidFill>
                  <a:schemeClr val="bg1"/>
                </a:solidFill>
                <a:latin typeface="Arial" panose="020B0604020202020204" pitchFamily="34" charset="0"/>
                <a:ea typeface="Verdana" panose="020B0604030504040204" pitchFamily="34" charset="0"/>
                <a:cs typeface="Arial" panose="020B0604020202020204" pitchFamily="34" charset="0"/>
              </a:rPr>
              <a:t>acompanhamento </a:t>
            </a:r>
            <a:r>
              <a:rPr lang="pt-BR" sz="2400" b="1" spc="150" dirty="0">
                <a:solidFill>
                  <a:schemeClr val="bg1"/>
                </a:solidFill>
                <a:latin typeface="Arial" panose="020B0604020202020204" pitchFamily="34" charset="0"/>
                <a:ea typeface="Verdana" panose="020B0604030504040204" pitchFamily="34" charset="0"/>
                <a:cs typeface="Arial" panose="020B0604020202020204" pitchFamily="34" charset="0"/>
              </a:rPr>
              <a:t>do</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136" dirty="0">
                <a:solidFill>
                  <a:schemeClr val="bg1"/>
                </a:solidFill>
                <a:latin typeface="Arial" panose="020B0604020202020204" pitchFamily="34" charset="0"/>
                <a:ea typeface="Verdana" panose="020B0604030504040204" pitchFamily="34" charset="0"/>
                <a:cs typeface="Arial" panose="020B0604020202020204" pitchFamily="34" charset="0"/>
              </a:rPr>
              <a:t>Guia</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218" dirty="0">
                <a:solidFill>
                  <a:schemeClr val="bg1"/>
                </a:solidFill>
                <a:latin typeface="Arial" panose="020B0604020202020204" pitchFamily="34" charset="0"/>
                <a:ea typeface="Verdana" panose="020B0604030504040204" pitchFamily="34" charset="0"/>
                <a:cs typeface="Arial" panose="020B0604020202020204" pitchFamily="34" charset="0"/>
              </a:rPr>
              <a:t>para</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259" dirty="0">
                <a:solidFill>
                  <a:schemeClr val="bg1"/>
                </a:solidFill>
                <a:latin typeface="Arial" panose="020B0604020202020204" pitchFamily="34" charset="0"/>
                <a:ea typeface="Verdana" panose="020B0604030504040204" pitchFamily="34" charset="0"/>
                <a:cs typeface="Arial" panose="020B0604020202020204" pitchFamily="34" charset="0"/>
              </a:rPr>
              <a:t>as</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91" dirty="0">
                <a:solidFill>
                  <a:schemeClr val="bg1"/>
                </a:solidFill>
                <a:latin typeface="Arial" panose="020B0604020202020204" pitchFamily="34" charset="0"/>
                <a:ea typeface="Verdana" panose="020B0604030504040204" pitchFamily="34" charset="0"/>
                <a:cs typeface="Arial" panose="020B0604020202020204" pitchFamily="34" charset="0"/>
              </a:rPr>
              <a:t>reuniões</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150" dirty="0">
                <a:solidFill>
                  <a:schemeClr val="bg1"/>
                </a:solidFill>
                <a:latin typeface="Arial" panose="020B0604020202020204" pitchFamily="34" charset="0"/>
                <a:ea typeface="Verdana" panose="020B0604030504040204" pitchFamily="34" charset="0"/>
                <a:cs typeface="Arial" panose="020B0604020202020204" pitchFamily="34" charset="0"/>
              </a:rPr>
              <a:t>do</a:t>
            </a:r>
            <a:r>
              <a:rPr lang="pt-BR" sz="2400" b="1" spc="-323" dirty="0">
                <a:solidFill>
                  <a:schemeClr val="bg1"/>
                </a:solidFill>
                <a:latin typeface="Arial" panose="020B0604020202020204" pitchFamily="34" charset="0"/>
                <a:ea typeface="Verdana" panose="020B0604030504040204" pitchFamily="34" charset="0"/>
                <a:cs typeface="Arial" panose="020B0604020202020204" pitchFamily="34" charset="0"/>
              </a:rPr>
              <a:t> </a:t>
            </a:r>
            <a:r>
              <a:rPr lang="pt-BR" sz="2400" b="1" spc="246" dirty="0">
                <a:solidFill>
                  <a:schemeClr val="bg1"/>
                </a:solidFill>
                <a:latin typeface="Arial" panose="020B0604020202020204" pitchFamily="34" charset="0"/>
                <a:ea typeface="Verdana" panose="020B0604030504040204" pitchFamily="34" charset="0"/>
                <a:cs typeface="Arial" panose="020B0604020202020204" pitchFamily="34" charset="0"/>
              </a:rPr>
              <a:t>mês</a:t>
            </a:r>
            <a:endParaRPr lang="pt-BR" sz="2400" dirty="0">
              <a:solidFill>
                <a:schemeClr val="bg1"/>
              </a:solidFill>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Elipse 21">
            <a:extLst>
              <a:ext uri="{FF2B5EF4-FFF2-40B4-BE49-F238E27FC236}">
                <a16:creationId xmlns:a16="http://schemas.microsoft.com/office/drawing/2014/main" id="{FE5AA5AA-038A-127F-79CB-8C6D4A9D72C4}"/>
              </a:ext>
            </a:extLst>
          </p:cNvPr>
          <p:cNvSpPr/>
          <p:nvPr/>
        </p:nvSpPr>
        <p:spPr>
          <a:xfrm>
            <a:off x="7784611" y="2470244"/>
            <a:ext cx="1053692" cy="1053692"/>
          </a:xfrm>
          <a:prstGeom prst="ellipse">
            <a:avLst/>
          </a:prstGeom>
          <a:solidFill>
            <a:srgbClr val="F9C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9A4B83"/>
              </a:solidFill>
            </a:endParaRPr>
          </a:p>
        </p:txBody>
      </p:sp>
      <p:sp>
        <p:nvSpPr>
          <p:cNvPr id="21" name="Elipse 20">
            <a:extLst>
              <a:ext uri="{FF2B5EF4-FFF2-40B4-BE49-F238E27FC236}">
                <a16:creationId xmlns:a16="http://schemas.microsoft.com/office/drawing/2014/main" id="{E6D96ABD-009F-1D3E-FBE5-5BD13CAE3672}"/>
              </a:ext>
            </a:extLst>
          </p:cNvPr>
          <p:cNvSpPr/>
          <p:nvPr/>
        </p:nvSpPr>
        <p:spPr>
          <a:xfrm>
            <a:off x="1007012" y="2470244"/>
            <a:ext cx="1053692" cy="1053692"/>
          </a:xfrm>
          <a:prstGeom prst="ellipse">
            <a:avLst/>
          </a:prstGeom>
          <a:solidFill>
            <a:srgbClr val="F9C2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solidFill>
                <a:srgbClr val="9A4B83"/>
              </a:solidFill>
            </a:endParaRPr>
          </a:p>
        </p:txBody>
      </p:sp>
      <p:sp>
        <p:nvSpPr>
          <p:cNvPr id="10" name="TextBox 10"/>
          <p:cNvSpPr txBox="1"/>
          <p:nvPr/>
        </p:nvSpPr>
        <p:spPr>
          <a:xfrm>
            <a:off x="5001558" y="1142120"/>
            <a:ext cx="8284884" cy="551433"/>
          </a:xfrm>
          <a:prstGeom prst="rect">
            <a:avLst/>
          </a:prstGeom>
        </p:spPr>
        <p:txBody>
          <a:bodyPr lIns="0" tIns="0" rIns="0" bIns="0" rtlCol="0" anchor="t">
            <a:spAutoFit/>
          </a:bodyPr>
          <a:lstStyle/>
          <a:p>
            <a:pPr marL="0" lvl="0" indent="0" algn="ctr">
              <a:lnSpc>
                <a:spcPts val="4300"/>
              </a:lnSpc>
              <a:spcBef>
                <a:spcPct val="0"/>
              </a:spcBef>
            </a:pPr>
            <a:r>
              <a:rPr lang="en-US" sz="4000" b="1" dirty="0">
                <a:solidFill>
                  <a:srgbClr val="4F2F5D"/>
                </a:solidFill>
                <a:latin typeface="Arial" panose="020B0604020202020204" pitchFamily="34" charset="0"/>
                <a:ea typeface="Poppins Bold"/>
                <a:cs typeface="Arial" panose="020B0604020202020204" pitchFamily="34" charset="0"/>
                <a:sym typeface="Poppins Bold"/>
              </a:rPr>
              <a:t>INFORMAÇÕES SOBRE A CARTA</a:t>
            </a:r>
          </a:p>
        </p:txBody>
      </p:sp>
      <p:sp>
        <p:nvSpPr>
          <p:cNvPr id="11" name="TextBox 11"/>
          <p:cNvSpPr txBox="1"/>
          <p:nvPr/>
        </p:nvSpPr>
        <p:spPr>
          <a:xfrm>
            <a:off x="9039330" y="2470244"/>
            <a:ext cx="5391607" cy="505138"/>
          </a:xfrm>
          <a:prstGeom prst="rect">
            <a:avLst/>
          </a:prstGeom>
        </p:spPr>
        <p:txBody>
          <a:bodyPr lIns="0" tIns="0" rIns="0" bIns="0" rtlCol="0" anchor="t">
            <a:spAutoFit/>
          </a:bodyPr>
          <a:lstStyle/>
          <a:p>
            <a:pPr algn="l">
              <a:lnSpc>
                <a:spcPts val="4160"/>
              </a:lnSpc>
            </a:pPr>
            <a:r>
              <a:rPr lang="en-US" sz="3467" b="1" dirty="0">
                <a:solidFill>
                  <a:srgbClr val="4F2F5D"/>
                </a:solidFill>
                <a:latin typeface="Arial" panose="020B0604020202020204" pitchFamily="34" charset="0"/>
                <a:ea typeface="Kollektif Bold"/>
                <a:cs typeface="Arial" panose="020B0604020202020204" pitchFamily="34" charset="0"/>
                <a:sym typeface="Kollektif Bold"/>
              </a:rPr>
              <a:t>Para </a:t>
            </a:r>
            <a:r>
              <a:rPr lang="en-US" sz="3467" b="1" dirty="0" err="1">
                <a:solidFill>
                  <a:srgbClr val="4F2F5D"/>
                </a:solidFill>
                <a:latin typeface="Arial" panose="020B0604020202020204" pitchFamily="34" charset="0"/>
                <a:ea typeface="Kollektif Bold"/>
                <a:cs typeface="Arial" panose="020B0604020202020204" pitchFamily="34" charset="0"/>
                <a:sym typeface="Kollektif Bold"/>
              </a:rPr>
              <a:t>quem</a:t>
            </a:r>
            <a:r>
              <a:rPr lang="en-US" sz="3467" b="1" dirty="0">
                <a:solidFill>
                  <a:srgbClr val="4F2F5D"/>
                </a:solidFill>
                <a:latin typeface="Arial" panose="020B0604020202020204" pitchFamily="34" charset="0"/>
                <a:ea typeface="Kollektif Bold"/>
                <a:cs typeface="Arial" panose="020B0604020202020204" pitchFamily="34" charset="0"/>
                <a:sym typeface="Kollektif Bold"/>
              </a:rPr>
              <a:t> </a:t>
            </a:r>
            <a:r>
              <a:rPr lang="en-US" sz="3467" b="1" dirty="0" err="1">
                <a:solidFill>
                  <a:srgbClr val="4F2F5D"/>
                </a:solidFill>
                <a:latin typeface="Arial" panose="020B0604020202020204" pitchFamily="34" charset="0"/>
                <a:ea typeface="Kollektif Bold"/>
                <a:cs typeface="Arial" panose="020B0604020202020204" pitchFamily="34" charset="0"/>
                <a:sym typeface="Kollektif Bold"/>
              </a:rPr>
              <a:t>foi</a:t>
            </a:r>
            <a:r>
              <a:rPr lang="en-US" sz="3467" b="1" dirty="0">
                <a:solidFill>
                  <a:srgbClr val="4F2F5D"/>
                </a:solidFill>
                <a:latin typeface="Arial" panose="020B0604020202020204" pitchFamily="34" charset="0"/>
                <a:ea typeface="Kollektif Bold"/>
                <a:cs typeface="Arial" panose="020B0604020202020204" pitchFamily="34" charset="0"/>
                <a:sym typeface="Kollektif Bold"/>
              </a:rPr>
              <a:t> </a:t>
            </a:r>
            <a:r>
              <a:rPr lang="en-US" sz="3467" b="1" dirty="0" err="1">
                <a:solidFill>
                  <a:srgbClr val="4F2F5D"/>
                </a:solidFill>
                <a:latin typeface="Arial" panose="020B0604020202020204" pitchFamily="34" charset="0"/>
                <a:ea typeface="Kollektif Bold"/>
                <a:cs typeface="Arial" panose="020B0604020202020204" pitchFamily="34" charset="0"/>
                <a:sym typeface="Kollektif Bold"/>
              </a:rPr>
              <a:t>enviada</a:t>
            </a:r>
            <a:r>
              <a:rPr lang="en-US" sz="3467" b="1" dirty="0">
                <a:solidFill>
                  <a:srgbClr val="4F2F5D"/>
                </a:solidFill>
                <a:latin typeface="Arial" panose="020B0604020202020204" pitchFamily="34" charset="0"/>
                <a:ea typeface="Kollektif Bold"/>
                <a:cs typeface="Arial" panose="020B0604020202020204" pitchFamily="34" charset="0"/>
                <a:sym typeface="Kollektif Bold"/>
              </a:rPr>
              <a:t>?</a:t>
            </a:r>
          </a:p>
        </p:txBody>
      </p:sp>
      <p:sp>
        <p:nvSpPr>
          <p:cNvPr id="12" name="TextBox 12"/>
          <p:cNvSpPr txBox="1"/>
          <p:nvPr/>
        </p:nvSpPr>
        <p:spPr>
          <a:xfrm>
            <a:off x="9039331" y="3175172"/>
            <a:ext cx="7887114" cy="5737148"/>
          </a:xfrm>
          <a:prstGeom prst="rect">
            <a:avLst/>
          </a:prstGeom>
        </p:spPr>
        <p:txBody>
          <a:bodyPr wrap="square" lIns="0" tIns="0" rIns="0" bIns="0" rtlCol="0" anchor="t">
            <a:spAutoFit/>
          </a:bodyPr>
          <a:lstStyle/>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Este tratado é um dos cinco principais escritos </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de </a:t>
            </a:r>
            <a:r>
              <a:rPr lang="pt-BR" sz="2800" dirty="0" err="1">
                <a:solidFill>
                  <a:srgbClr val="737373"/>
                </a:solidFill>
                <a:latin typeface="Arial" panose="020B0604020202020204" pitchFamily="34" charset="0"/>
                <a:ea typeface="Kollektif"/>
                <a:cs typeface="Arial" panose="020B0604020202020204" pitchFamily="34" charset="0"/>
                <a:sym typeface="Kollektif"/>
              </a:rPr>
              <a:t>Nichiren</a:t>
            </a:r>
            <a:r>
              <a:rPr lang="pt-BR" sz="2800" dirty="0">
                <a:solidFill>
                  <a:srgbClr val="737373"/>
                </a:solidFill>
                <a:latin typeface="Arial" panose="020B0604020202020204" pitchFamily="34" charset="0"/>
                <a:ea typeface="Kollektif"/>
                <a:cs typeface="Arial" panose="020B0604020202020204" pitchFamily="34" charset="0"/>
                <a:sym typeface="Kollektif"/>
              </a:rPr>
              <a:t> Daishonin, em que ele revela sua identidade de Buda dos Últimos Dias da Lei. </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No segundo mês de 1272, ainda cumprindo pena de exílio na Ilha de Sado e vivendo sob as mais severas condições, Daishonin concluiu esta obra em dois volumes e a enviou a </a:t>
            </a:r>
            <a:r>
              <a:rPr lang="pt-BR" sz="2800" dirty="0" err="1">
                <a:solidFill>
                  <a:srgbClr val="737373"/>
                </a:solidFill>
                <a:latin typeface="Arial" panose="020B0604020202020204" pitchFamily="34" charset="0"/>
                <a:ea typeface="Kollektif"/>
                <a:cs typeface="Arial" panose="020B0604020202020204" pitchFamily="34" charset="0"/>
                <a:sym typeface="Kollektif"/>
              </a:rPr>
              <a:t>Shijo</a:t>
            </a:r>
            <a:r>
              <a:rPr lang="pt-BR" sz="2800" dirty="0">
                <a:solidFill>
                  <a:srgbClr val="737373"/>
                </a:solidFill>
                <a:latin typeface="Arial" panose="020B0604020202020204" pitchFamily="34" charset="0"/>
                <a:ea typeface="Kollektif"/>
                <a:cs typeface="Arial" panose="020B0604020202020204" pitchFamily="34" charset="0"/>
                <a:sym typeface="Kollektif"/>
              </a:rPr>
              <a:t> </a:t>
            </a:r>
            <a:r>
              <a:rPr lang="pt-BR" sz="2800" dirty="0" err="1">
                <a:solidFill>
                  <a:srgbClr val="737373"/>
                </a:solidFill>
                <a:latin typeface="Arial" panose="020B0604020202020204" pitchFamily="34" charset="0"/>
                <a:ea typeface="Kollektif"/>
                <a:cs typeface="Arial" panose="020B0604020202020204" pitchFamily="34" charset="0"/>
                <a:sym typeface="Kollektif"/>
              </a:rPr>
              <a:t>Kingo</a:t>
            </a:r>
            <a:r>
              <a:rPr lang="pt-BR" sz="2800" dirty="0">
                <a:solidFill>
                  <a:srgbClr val="737373"/>
                </a:solidFill>
                <a:latin typeface="Arial" panose="020B0604020202020204" pitchFamily="34" charset="0"/>
                <a:ea typeface="Kollektif"/>
                <a:cs typeface="Arial" panose="020B0604020202020204" pitchFamily="34" charset="0"/>
                <a:sym typeface="Kollektif"/>
              </a:rPr>
              <a:t>, um de seus discípulos mais proeminentes de </a:t>
            </a:r>
            <a:r>
              <a:rPr lang="pt-BR" sz="2800" dirty="0" err="1">
                <a:solidFill>
                  <a:srgbClr val="737373"/>
                </a:solidFill>
                <a:latin typeface="Arial" panose="020B0604020202020204" pitchFamily="34" charset="0"/>
                <a:ea typeface="Kollektif"/>
                <a:cs typeface="Arial" panose="020B0604020202020204" pitchFamily="34" charset="0"/>
                <a:sym typeface="Kollektif"/>
              </a:rPr>
              <a:t>Kamakura</a:t>
            </a:r>
            <a:r>
              <a:rPr lang="pt-BR" sz="2800" dirty="0">
                <a:solidFill>
                  <a:srgbClr val="737373"/>
                </a:solidFill>
                <a:latin typeface="Arial" panose="020B0604020202020204" pitchFamily="34" charset="0"/>
                <a:ea typeface="Kollektif"/>
                <a:cs typeface="Arial" panose="020B0604020202020204" pitchFamily="34" charset="0"/>
                <a:sym typeface="Kollektif"/>
              </a:rPr>
              <a:t>, em nome de todos os seus seguidores.</a:t>
            </a:r>
          </a:p>
        </p:txBody>
      </p:sp>
      <p:sp>
        <p:nvSpPr>
          <p:cNvPr id="13" name="TextBox 13"/>
          <p:cNvSpPr txBox="1"/>
          <p:nvPr/>
        </p:nvSpPr>
        <p:spPr>
          <a:xfrm>
            <a:off x="2259171" y="2509054"/>
            <a:ext cx="3713375" cy="505138"/>
          </a:xfrm>
          <a:prstGeom prst="rect">
            <a:avLst/>
          </a:prstGeom>
        </p:spPr>
        <p:txBody>
          <a:bodyPr lIns="0" tIns="0" rIns="0" bIns="0" rtlCol="0" anchor="t">
            <a:spAutoFit/>
          </a:bodyPr>
          <a:lstStyle/>
          <a:p>
            <a:pPr algn="l">
              <a:lnSpc>
                <a:spcPts val="4160"/>
              </a:lnSpc>
            </a:pPr>
            <a:r>
              <a:rPr lang="en-US" sz="3467" b="1" dirty="0" err="1">
                <a:solidFill>
                  <a:srgbClr val="4F2F5D"/>
                </a:solidFill>
                <a:latin typeface="Arial" panose="020B0604020202020204" pitchFamily="34" charset="0"/>
                <a:ea typeface="Kollektif Bold"/>
                <a:cs typeface="Arial" panose="020B0604020202020204" pitchFamily="34" charset="0"/>
                <a:sym typeface="Kollektif Bold"/>
              </a:rPr>
              <a:t>Trecho</a:t>
            </a:r>
            <a:r>
              <a:rPr lang="en-US" sz="3467" b="1" dirty="0">
                <a:solidFill>
                  <a:srgbClr val="4F2F5D"/>
                </a:solidFill>
                <a:latin typeface="Arial" panose="020B0604020202020204" pitchFamily="34" charset="0"/>
                <a:ea typeface="Kollektif Bold"/>
                <a:cs typeface="Arial" panose="020B0604020202020204" pitchFamily="34" charset="0"/>
                <a:sym typeface="Kollektif Bold"/>
              </a:rPr>
              <a:t> do </a:t>
            </a:r>
            <a:r>
              <a:rPr lang="en-US" sz="3467" b="1" dirty="0" err="1">
                <a:solidFill>
                  <a:srgbClr val="4F2F5D"/>
                </a:solidFill>
                <a:latin typeface="Arial" panose="020B0604020202020204" pitchFamily="34" charset="0"/>
                <a:ea typeface="Kollektif Bold"/>
                <a:cs typeface="Arial" panose="020B0604020202020204" pitchFamily="34" charset="0"/>
                <a:sym typeface="Kollektif Bold"/>
              </a:rPr>
              <a:t>escrito</a:t>
            </a:r>
            <a:endParaRPr lang="en-US" sz="3467" b="1" dirty="0">
              <a:solidFill>
                <a:srgbClr val="4F2F5D"/>
              </a:solidFill>
              <a:latin typeface="Arial" panose="020B0604020202020204" pitchFamily="34" charset="0"/>
              <a:ea typeface="Kollektif Bold"/>
              <a:cs typeface="Arial" panose="020B0604020202020204" pitchFamily="34" charset="0"/>
              <a:sym typeface="Kollektif Bold"/>
            </a:endParaRPr>
          </a:p>
        </p:txBody>
      </p:sp>
      <p:sp>
        <p:nvSpPr>
          <p:cNvPr id="14" name="TextBox 14"/>
          <p:cNvSpPr txBox="1"/>
          <p:nvPr/>
        </p:nvSpPr>
        <p:spPr>
          <a:xfrm>
            <a:off x="2259173" y="3175172"/>
            <a:ext cx="5313321" cy="3798156"/>
          </a:xfrm>
          <a:prstGeom prst="rect">
            <a:avLst/>
          </a:prstGeom>
        </p:spPr>
        <p:txBody>
          <a:bodyPr wrap="square" lIns="0" tIns="0" rIns="0" bIns="0" rtlCol="0" anchor="t">
            <a:spAutoFit/>
          </a:bodyPr>
          <a:lstStyle/>
          <a:p>
            <a:pPr algn="l">
              <a:lnSpc>
                <a:spcPct val="150000"/>
              </a:lnSpc>
            </a:pPr>
            <a:r>
              <a:rPr lang="pt-BR" sz="2800" dirty="0">
                <a:solidFill>
                  <a:srgbClr val="737373"/>
                </a:solidFill>
                <a:latin typeface="Arial"/>
                <a:ea typeface="Kollektif"/>
                <a:cs typeface="Arial"/>
                <a:sym typeface="Kollektif"/>
              </a:rPr>
              <a:t>"Eu serei o pilar do Japão. </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Eu serei os olhos do Japão. </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Eu serei a grande nau do Japão. Este é o meu juramento, </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e jamais renunciarei a ele!”</a:t>
            </a:r>
          </a:p>
          <a:p>
            <a:pPr algn="l">
              <a:lnSpc>
                <a:spcPct val="150000"/>
              </a:lnSpc>
            </a:pPr>
            <a:r>
              <a:rPr lang="pt-BR" sz="2800" dirty="0">
                <a:solidFill>
                  <a:srgbClr val="737373"/>
                </a:solidFill>
                <a:latin typeface="Arial" panose="020B0604020202020204" pitchFamily="34" charset="0"/>
                <a:ea typeface="Kollektif"/>
                <a:cs typeface="Arial" panose="020B0604020202020204" pitchFamily="34" charset="0"/>
                <a:sym typeface="Kollektif"/>
              </a:rPr>
              <a:t>(CEND, v. I, p. 293)</a:t>
            </a:r>
          </a:p>
        </p:txBody>
      </p:sp>
      <p:sp>
        <p:nvSpPr>
          <p:cNvPr id="17" name="object 2">
            <a:extLst>
              <a:ext uri="{FF2B5EF4-FFF2-40B4-BE49-F238E27FC236}">
                <a16:creationId xmlns:a16="http://schemas.microsoft.com/office/drawing/2014/main" id="{416D9EC4-600B-BED1-59B9-390CD81E6C7C}"/>
              </a:ext>
            </a:extLst>
          </p:cNvPr>
          <p:cNvSpPr/>
          <p:nvPr/>
        </p:nvSpPr>
        <p:spPr>
          <a:xfrm>
            <a:off x="0" y="-1"/>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p>
        </p:txBody>
      </p:sp>
      <p:sp>
        <p:nvSpPr>
          <p:cNvPr id="18" name="object 2">
            <a:extLst>
              <a:ext uri="{FF2B5EF4-FFF2-40B4-BE49-F238E27FC236}">
                <a16:creationId xmlns:a16="http://schemas.microsoft.com/office/drawing/2014/main" id="{F2124FE0-8FDB-E19E-2373-3EE39ACFA3DF}"/>
              </a:ext>
            </a:extLst>
          </p:cNvPr>
          <p:cNvSpPr/>
          <p:nvPr/>
        </p:nvSpPr>
        <p:spPr>
          <a:xfrm rot="16200000">
            <a:off x="-1" y="7842953"/>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p>
        </p:txBody>
      </p:sp>
      <p:sp>
        <p:nvSpPr>
          <p:cNvPr id="19" name="object 2">
            <a:extLst>
              <a:ext uri="{FF2B5EF4-FFF2-40B4-BE49-F238E27FC236}">
                <a16:creationId xmlns:a16="http://schemas.microsoft.com/office/drawing/2014/main" id="{BCE23180-AFB4-A241-32FF-BDFCE62E00F8}"/>
              </a:ext>
            </a:extLst>
          </p:cNvPr>
          <p:cNvSpPr/>
          <p:nvPr/>
        </p:nvSpPr>
        <p:spPr>
          <a:xfrm rot="5400000">
            <a:off x="15842668" y="-22921"/>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p>
        </p:txBody>
      </p:sp>
      <p:sp>
        <p:nvSpPr>
          <p:cNvPr id="20" name="object 2">
            <a:extLst>
              <a:ext uri="{FF2B5EF4-FFF2-40B4-BE49-F238E27FC236}">
                <a16:creationId xmlns:a16="http://schemas.microsoft.com/office/drawing/2014/main" id="{A47D7020-5BE4-C05D-3FAE-036EA4A862B8}"/>
              </a:ext>
            </a:extLst>
          </p:cNvPr>
          <p:cNvSpPr/>
          <p:nvPr/>
        </p:nvSpPr>
        <p:spPr>
          <a:xfrm rot="10800000">
            <a:off x="15868864" y="7813479"/>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p>
        </p:txBody>
      </p:sp>
      <p:pic>
        <p:nvPicPr>
          <p:cNvPr id="2" name="Imagem 1" descr="Ícone&#10;&#10;Descrição gerada automaticamente">
            <a:extLst>
              <a:ext uri="{FF2B5EF4-FFF2-40B4-BE49-F238E27FC236}">
                <a16:creationId xmlns:a16="http://schemas.microsoft.com/office/drawing/2014/main" id="{E8026913-81EF-C85B-AE21-09D9E8F9D8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4899" y="2635293"/>
            <a:ext cx="680177" cy="680177"/>
          </a:xfrm>
          <a:prstGeom prst="rect">
            <a:avLst/>
          </a:prstGeom>
        </p:spPr>
      </p:pic>
      <p:pic>
        <p:nvPicPr>
          <p:cNvPr id="3" name="Imagem 2" descr="Ícone&#10;&#10;Descrição gerada automaticamente">
            <a:extLst>
              <a:ext uri="{FF2B5EF4-FFF2-40B4-BE49-F238E27FC236}">
                <a16:creationId xmlns:a16="http://schemas.microsoft.com/office/drawing/2014/main" id="{1E848884-6E9D-D921-EFC1-27B3D67786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5058" y="2635293"/>
            <a:ext cx="684134" cy="68413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4735742" y="1333500"/>
            <a:ext cx="12021234" cy="6949018"/>
          </a:xfrm>
          <a:prstGeom prst="rect">
            <a:avLst/>
          </a:prstGeom>
        </p:spPr>
        <p:txBody>
          <a:bodyPr wrap="square" lIns="0" tIns="0" rIns="0" bIns="0" rtlCol="0" anchor="t">
            <a:spAutoFit/>
          </a:bodyPr>
          <a:lstStyle/>
          <a:p>
            <a:pPr marL="0" lvl="0" indent="0">
              <a:lnSpc>
                <a:spcPts val="4200"/>
              </a:lnSpc>
              <a:spcBef>
                <a:spcPct val="0"/>
              </a:spcBef>
            </a:pPr>
            <a:r>
              <a:rPr lang="pt-BR" sz="2800" dirty="0">
                <a:solidFill>
                  <a:srgbClr val="737373"/>
                </a:solidFill>
                <a:latin typeface="Arial"/>
                <a:ea typeface="Aileron"/>
                <a:cs typeface="Arial"/>
                <a:sym typeface="Aileron"/>
              </a:rPr>
              <a:t>"Essa é uma conhecida passagem de </a:t>
            </a:r>
            <a:r>
              <a:rPr lang="pt-BR" sz="2800" i="1" dirty="0">
                <a:solidFill>
                  <a:srgbClr val="737373"/>
                </a:solidFill>
                <a:latin typeface="Arial"/>
                <a:ea typeface="Aileron"/>
                <a:cs typeface="Arial"/>
                <a:sym typeface="Aileron"/>
              </a:rPr>
              <a:t>Abertura dos Olhos</a:t>
            </a:r>
            <a:r>
              <a:rPr lang="pt-BR" sz="2800" dirty="0">
                <a:solidFill>
                  <a:srgbClr val="737373"/>
                </a:solidFill>
                <a:latin typeface="Arial"/>
                <a:ea typeface="Aileron"/>
                <a:cs typeface="Arial"/>
                <a:sym typeface="Aileron"/>
              </a:rPr>
              <a:t>, na qual </a:t>
            </a:r>
            <a:r>
              <a:rPr lang="pt-BR" sz="2800" dirty="0" err="1">
                <a:solidFill>
                  <a:srgbClr val="737373"/>
                </a:solidFill>
                <a:latin typeface="Arial"/>
                <a:ea typeface="Aileron"/>
                <a:cs typeface="Arial"/>
                <a:sym typeface="Aileron"/>
              </a:rPr>
              <a:t>Nichiren</a:t>
            </a:r>
            <a:r>
              <a:rPr lang="pt-BR" sz="2800" dirty="0">
                <a:solidFill>
                  <a:srgbClr val="737373"/>
                </a:solidFill>
                <a:latin typeface="Arial"/>
                <a:ea typeface="Aileron"/>
                <a:cs typeface="Arial"/>
                <a:sym typeface="Aileron"/>
              </a:rPr>
              <a:t> </a:t>
            </a:r>
            <a:r>
              <a:rPr lang="pt-BR" sz="2800" dirty="0" err="1">
                <a:solidFill>
                  <a:srgbClr val="737373"/>
                </a:solidFill>
                <a:latin typeface="Arial"/>
                <a:ea typeface="Aileron"/>
                <a:cs typeface="Arial"/>
                <a:sym typeface="Aileron"/>
              </a:rPr>
              <a:t>Daishonin</a:t>
            </a:r>
            <a:r>
              <a:rPr lang="pt-BR" sz="2800" dirty="0">
                <a:solidFill>
                  <a:srgbClr val="737373"/>
                </a:solidFill>
                <a:latin typeface="Arial"/>
                <a:ea typeface="Aileron"/>
                <a:cs typeface="Arial"/>
                <a:sym typeface="Aileron"/>
              </a:rPr>
              <a:t> declara seu grande juramento seigan. As palavras ‘pilar’, ‘olhos’ e ‘grande nau’ são expressões profundas que emanam da sua grande compaixão de habilitar todas as pessoas a atingir a iluminação."</a:t>
            </a:r>
          </a:p>
          <a:p>
            <a:pPr marL="0" lvl="0" indent="0">
              <a:lnSpc>
                <a:spcPts val="4200"/>
              </a:lnSpc>
              <a:spcBef>
                <a:spcPct val="0"/>
              </a:spcBef>
            </a:pPr>
            <a:endParaRPr lang="pt-BR" sz="2800" dirty="0">
              <a:solidFill>
                <a:srgbClr val="737373"/>
              </a:solidFill>
              <a:latin typeface="Arial" panose="020B0604020202020204" pitchFamily="34" charset="0"/>
              <a:ea typeface="Aileron"/>
              <a:cs typeface="Arial" panose="020B0604020202020204" pitchFamily="34" charset="0"/>
              <a:sym typeface="Aileron"/>
            </a:endParaRPr>
          </a:p>
          <a:p>
            <a:pPr marL="0" lvl="0" indent="0">
              <a:lnSpc>
                <a:spcPts val="4200"/>
              </a:lnSpc>
              <a:spcBef>
                <a:spcPct val="0"/>
              </a:spcBef>
            </a:pPr>
            <a:r>
              <a:rPr lang="pt-BR" sz="2800" dirty="0">
                <a:solidFill>
                  <a:srgbClr val="737373"/>
                </a:solidFill>
                <a:latin typeface="Arial"/>
                <a:ea typeface="Aileron"/>
                <a:cs typeface="Arial"/>
                <a:sym typeface="Aileron"/>
              </a:rPr>
              <a:t>"Embora nessa passagem </a:t>
            </a:r>
            <a:r>
              <a:rPr lang="pt-BR" sz="2800" dirty="0" err="1">
                <a:solidFill>
                  <a:srgbClr val="737373"/>
                </a:solidFill>
                <a:latin typeface="Arial"/>
                <a:ea typeface="Aileron"/>
                <a:cs typeface="Arial"/>
                <a:sym typeface="Aileron"/>
              </a:rPr>
              <a:t>Nichiren</a:t>
            </a:r>
            <a:r>
              <a:rPr lang="pt-BR" sz="2800" dirty="0">
                <a:solidFill>
                  <a:srgbClr val="737373"/>
                </a:solidFill>
                <a:latin typeface="Arial"/>
                <a:ea typeface="Aileron"/>
                <a:cs typeface="Arial"/>
                <a:sym typeface="Aileron"/>
              </a:rPr>
              <a:t> </a:t>
            </a:r>
            <a:r>
              <a:rPr lang="pt-BR" sz="2800" dirty="0" err="1">
                <a:solidFill>
                  <a:srgbClr val="737373"/>
                </a:solidFill>
                <a:latin typeface="Arial"/>
                <a:ea typeface="Aileron"/>
                <a:cs typeface="Arial"/>
                <a:sym typeface="Aileron"/>
              </a:rPr>
              <a:t>Daishonin</a:t>
            </a:r>
            <a:r>
              <a:rPr lang="pt-BR" sz="2800" dirty="0">
                <a:solidFill>
                  <a:srgbClr val="737373"/>
                </a:solidFill>
                <a:latin typeface="Arial"/>
                <a:ea typeface="Aileron"/>
                <a:cs typeface="Arial"/>
                <a:sym typeface="Aileron"/>
              </a:rPr>
              <a:t> mencione especificamente o Japão, seu juramento não se limita apenas a uma única nação. Ele buscou abrir o caminho do </a:t>
            </a:r>
            <a:r>
              <a:rPr lang="pt-BR" sz="2800" i="1" dirty="0">
                <a:solidFill>
                  <a:srgbClr val="737373"/>
                </a:solidFill>
                <a:latin typeface="Arial"/>
                <a:ea typeface="Aileron"/>
                <a:cs typeface="Arial"/>
                <a:sym typeface="Aileron"/>
              </a:rPr>
              <a:t>kosen-rufu </a:t>
            </a:r>
            <a:r>
              <a:rPr lang="pt-BR" sz="2800" dirty="0">
                <a:solidFill>
                  <a:srgbClr val="737373"/>
                </a:solidFill>
                <a:latin typeface="Arial"/>
                <a:ea typeface="Aileron"/>
                <a:cs typeface="Arial"/>
                <a:sym typeface="Aileron"/>
              </a:rPr>
              <a:t>de todo o </a:t>
            </a:r>
            <a:r>
              <a:rPr lang="pt-BR" sz="2800" dirty="0" err="1">
                <a:solidFill>
                  <a:srgbClr val="737373"/>
                </a:solidFill>
                <a:latin typeface="Arial"/>
                <a:ea typeface="Aileron"/>
                <a:cs typeface="Arial"/>
                <a:sym typeface="Aileron"/>
              </a:rPr>
              <a:t>Jambudvipa</a:t>
            </a:r>
            <a:r>
              <a:rPr lang="pt-BR" sz="2800" dirty="0">
                <a:solidFill>
                  <a:srgbClr val="737373"/>
                </a:solidFill>
                <a:latin typeface="Arial"/>
                <a:ea typeface="Aileron"/>
                <a:cs typeface="Arial"/>
                <a:sym typeface="Aileron"/>
              </a:rPr>
              <a:t> (o mundo inteiro), salvando primeiro o país no qual a vida das pessoas estava mais envolta pela calúnia contra a Lei e onde a escuridão dos Últimos Dias da Lei era mais profunda. A afirmação de que jamais renunciaria ao seu juramento também constitui uma retumbante declaração de que vencera as funções da maldade em meio às perseguições que puseram sua vida em risco."</a:t>
            </a:r>
            <a:endParaRPr lang="pt-BR" sz="2800" dirty="0">
              <a:solidFill>
                <a:srgbClr val="737373"/>
              </a:solidFill>
              <a:latin typeface="Arial"/>
              <a:ea typeface="Aileron"/>
              <a:cs typeface="Arial"/>
            </a:endParaRPr>
          </a:p>
        </p:txBody>
      </p:sp>
      <p:sp>
        <p:nvSpPr>
          <p:cNvPr id="4" name="Retângulo 3">
            <a:extLst>
              <a:ext uri="{FF2B5EF4-FFF2-40B4-BE49-F238E27FC236}">
                <a16:creationId xmlns:a16="http://schemas.microsoft.com/office/drawing/2014/main" id="{D4FA0619-9BB3-AF47-DFEE-B1F5A8E35C0F}"/>
              </a:ext>
            </a:extLst>
          </p:cNvPr>
          <p:cNvSpPr/>
          <p:nvPr/>
        </p:nvSpPr>
        <p:spPr>
          <a:xfrm>
            <a:off x="-14748" y="-22763"/>
            <a:ext cx="1538748" cy="10347863"/>
          </a:xfrm>
          <a:prstGeom prst="rect">
            <a:avLst/>
          </a:prstGeom>
          <a:solidFill>
            <a:srgbClr val="8F4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extBox 9">
            <a:extLst>
              <a:ext uri="{FF2B5EF4-FFF2-40B4-BE49-F238E27FC236}">
                <a16:creationId xmlns:a16="http://schemas.microsoft.com/office/drawing/2014/main" id="{36B7CA38-A10F-9AD0-E524-FAFEC07370F3}"/>
              </a:ext>
            </a:extLst>
          </p:cNvPr>
          <p:cNvSpPr txBox="1"/>
          <p:nvPr/>
        </p:nvSpPr>
        <p:spPr>
          <a:xfrm rot="16200000">
            <a:off x="-3510000" y="4096799"/>
            <a:ext cx="8463855" cy="813364"/>
          </a:xfrm>
          <a:prstGeom prst="rect">
            <a:avLst/>
          </a:prstGeom>
        </p:spPr>
        <p:txBody>
          <a:bodyPr wrap="square" lIns="0" tIns="0" rIns="0" bIns="0" rtlCol="0" anchor="t">
            <a:spAutoFit/>
          </a:bodyPr>
          <a:lstStyle/>
          <a:p>
            <a:pPr marL="0" lvl="0" indent="0" algn="l">
              <a:lnSpc>
                <a:spcPts val="7000"/>
              </a:lnSpc>
              <a:spcBef>
                <a:spcPct val="0"/>
              </a:spcBef>
            </a:pPr>
            <a:r>
              <a:rPr lang="en-US" sz="4800" b="1" dirty="0">
                <a:solidFill>
                  <a:schemeClr val="bg1"/>
                </a:solidFill>
                <a:latin typeface="Arial" panose="020B0604020202020204" pitchFamily="34" charset="0"/>
                <a:ea typeface="Poppins Bold"/>
                <a:cs typeface="Arial" panose="020B0604020202020204" pitchFamily="34" charset="0"/>
                <a:sym typeface="Poppins Bold"/>
              </a:rPr>
              <a:t>ENTENDENDO O ESCRITO</a:t>
            </a:r>
          </a:p>
        </p:txBody>
      </p:sp>
      <p:sp>
        <p:nvSpPr>
          <p:cNvPr id="56" name="Forma Livre: Forma 55">
            <a:extLst>
              <a:ext uri="{FF2B5EF4-FFF2-40B4-BE49-F238E27FC236}">
                <a16:creationId xmlns:a16="http://schemas.microsoft.com/office/drawing/2014/main" id="{9147144B-14BD-1833-4CD2-BD1ADA43CB9C}"/>
              </a:ext>
            </a:extLst>
          </p:cNvPr>
          <p:cNvSpPr/>
          <p:nvPr/>
        </p:nvSpPr>
        <p:spPr>
          <a:xfrm>
            <a:off x="6209148" y="953090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F9C200"/>
          </a:solidFill>
          <a:ln w="12917"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D05FA121-D030-D296-0539-67B2BC754E0E}"/>
              </a:ext>
            </a:extLst>
          </p:cNvPr>
          <p:cNvSpPr/>
          <p:nvPr/>
        </p:nvSpPr>
        <p:spPr>
          <a:xfrm>
            <a:off x="-29855" y="9530900"/>
            <a:ext cx="779794" cy="775918"/>
          </a:xfrm>
          <a:custGeom>
            <a:avLst/>
            <a:gdLst>
              <a:gd name="connsiteX0" fmla="*/ 389833 w 779794"/>
              <a:gd name="connsiteY0" fmla="*/ 775918 h 775918"/>
              <a:gd name="connsiteX1" fmla="*/ 389833 w 779794"/>
              <a:gd name="connsiteY1" fmla="*/ 775918 h 775918"/>
              <a:gd name="connsiteX2" fmla="*/ 779795 w 779794"/>
              <a:gd name="connsiteY2" fmla="*/ 387895 h 775918"/>
              <a:gd name="connsiteX3" fmla="*/ 779795 w 779794"/>
              <a:gd name="connsiteY3" fmla="*/ 387895 h 775918"/>
              <a:gd name="connsiteX4" fmla="*/ 389833 w 779794"/>
              <a:gd name="connsiteY4" fmla="*/ 0 h 775918"/>
              <a:gd name="connsiteX5" fmla="*/ 389833 w 779794"/>
              <a:gd name="connsiteY5" fmla="*/ 0 h 775918"/>
              <a:gd name="connsiteX6" fmla="*/ 0 w 779794"/>
              <a:gd name="connsiteY6" fmla="*/ 387895 h 775918"/>
              <a:gd name="connsiteX7" fmla="*/ 0 w 779794"/>
              <a:gd name="connsiteY7" fmla="*/ 387895 h 775918"/>
              <a:gd name="connsiteX8" fmla="*/ 389833 w 779794"/>
              <a:gd name="connsiteY8" fmla="*/ 775918 h 775918"/>
              <a:gd name="connsiteX9" fmla="*/ 389833 w 779794"/>
              <a:gd name="connsiteY9" fmla="*/ 775918 h 775918"/>
              <a:gd name="connsiteX10" fmla="*/ 194916 w 779794"/>
              <a:gd name="connsiteY10" fmla="*/ 387895 h 775918"/>
              <a:gd name="connsiteX11" fmla="*/ 389833 w 779794"/>
              <a:gd name="connsiteY11" fmla="*/ 193883 h 775918"/>
              <a:gd name="connsiteX12" fmla="*/ 389833 w 779794"/>
              <a:gd name="connsiteY12" fmla="*/ 193883 h 775918"/>
              <a:gd name="connsiteX13" fmla="*/ 584749 w 779794"/>
              <a:gd name="connsiteY13" fmla="*/ 387895 h 775918"/>
              <a:gd name="connsiteX14" fmla="*/ 584749 w 779794"/>
              <a:gd name="connsiteY14" fmla="*/ 387895 h 775918"/>
              <a:gd name="connsiteX15" fmla="*/ 389833 w 779794"/>
              <a:gd name="connsiteY15" fmla="*/ 581906 h 775918"/>
              <a:gd name="connsiteX16" fmla="*/ 389833 w 779794"/>
              <a:gd name="connsiteY16" fmla="*/ 581906 h 775918"/>
              <a:gd name="connsiteX17" fmla="*/ 194916 w 779794"/>
              <a:gd name="connsiteY17" fmla="*/ 387895 h 775918"/>
              <a:gd name="connsiteX18" fmla="*/ 194916 w 779794"/>
              <a:gd name="connsiteY18" fmla="*/ 387895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794" h="775918">
                <a:moveTo>
                  <a:pt x="389833" y="775918"/>
                </a:moveTo>
                <a:lnTo>
                  <a:pt x="389833" y="775918"/>
                </a:lnTo>
                <a:cubicBezTo>
                  <a:pt x="605158" y="775918"/>
                  <a:pt x="779795" y="602186"/>
                  <a:pt x="779795" y="387895"/>
                </a:cubicBezTo>
                <a:lnTo>
                  <a:pt x="779795" y="387895"/>
                </a:lnTo>
                <a:cubicBezTo>
                  <a:pt x="779795" y="173732"/>
                  <a:pt x="605287" y="0"/>
                  <a:pt x="389833" y="0"/>
                </a:cubicBezTo>
                <a:lnTo>
                  <a:pt x="389833" y="0"/>
                </a:lnTo>
                <a:cubicBezTo>
                  <a:pt x="174508" y="0"/>
                  <a:pt x="0" y="173732"/>
                  <a:pt x="0" y="387895"/>
                </a:cubicBezTo>
                <a:lnTo>
                  <a:pt x="0" y="387895"/>
                </a:lnTo>
                <a:cubicBezTo>
                  <a:pt x="0" y="602186"/>
                  <a:pt x="174508" y="775918"/>
                  <a:pt x="389833" y="775918"/>
                </a:cubicBezTo>
                <a:lnTo>
                  <a:pt x="389833" y="775918"/>
                </a:lnTo>
                <a:close/>
                <a:moveTo>
                  <a:pt x="194916" y="387895"/>
                </a:moveTo>
                <a:cubicBezTo>
                  <a:pt x="194916" y="280813"/>
                  <a:pt x="282235" y="193883"/>
                  <a:pt x="389833" y="193883"/>
                </a:cubicBezTo>
                <a:lnTo>
                  <a:pt x="389833" y="193883"/>
                </a:lnTo>
                <a:cubicBezTo>
                  <a:pt x="497560" y="193883"/>
                  <a:pt x="584749" y="280684"/>
                  <a:pt x="584749" y="387895"/>
                </a:cubicBezTo>
                <a:lnTo>
                  <a:pt x="584749" y="387895"/>
                </a:lnTo>
                <a:cubicBezTo>
                  <a:pt x="584749" y="494976"/>
                  <a:pt x="497431" y="581906"/>
                  <a:pt x="389833" y="581906"/>
                </a:cubicBezTo>
                <a:lnTo>
                  <a:pt x="389833" y="581906"/>
                </a:lnTo>
                <a:cubicBezTo>
                  <a:pt x="282106" y="581906"/>
                  <a:pt x="194916" y="495105"/>
                  <a:pt x="194916" y="387895"/>
                </a:cubicBezTo>
                <a:lnTo>
                  <a:pt x="194916" y="387895"/>
                </a:lnTo>
                <a:close/>
              </a:path>
            </a:pathLst>
          </a:custGeom>
          <a:solidFill>
            <a:srgbClr val="CB73AC"/>
          </a:solidFill>
          <a:ln w="12917"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99AFDC81-56BB-ABDF-2DD2-CA23C65C59ED}"/>
              </a:ext>
            </a:extLst>
          </p:cNvPr>
          <p:cNvSpPr/>
          <p:nvPr/>
        </p:nvSpPr>
        <p:spPr>
          <a:xfrm>
            <a:off x="9328715"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6C2B30A5-7520-4E3C-6AB1-BE8955D69300}"/>
              </a:ext>
            </a:extLst>
          </p:cNvPr>
          <p:cNvSpPr/>
          <p:nvPr/>
        </p:nvSpPr>
        <p:spPr>
          <a:xfrm>
            <a:off x="5429353" y="9530900"/>
            <a:ext cx="779923" cy="775918"/>
          </a:xfrm>
          <a:custGeom>
            <a:avLst/>
            <a:gdLst>
              <a:gd name="connsiteX0" fmla="*/ 0 w 779923"/>
              <a:gd name="connsiteY0" fmla="*/ 0 h 775918"/>
              <a:gd name="connsiteX1" fmla="*/ 0 w 779923"/>
              <a:gd name="connsiteY1" fmla="*/ 0 h 775918"/>
              <a:gd name="connsiteX2" fmla="*/ 779924 w 779923"/>
              <a:gd name="connsiteY2" fmla="*/ 775918 h 775918"/>
              <a:gd name="connsiteX3" fmla="*/ 0 w 779923"/>
              <a:gd name="connsiteY3" fmla="*/ 775918 h 775918"/>
              <a:gd name="connsiteX4" fmla="*/ 0 w 779923"/>
              <a:gd name="connsiteY4" fmla="*/ 0 h 775918"/>
              <a:gd name="connsiteX5" fmla="*/ 0 w 779923"/>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3" h="775918">
                <a:moveTo>
                  <a:pt x="0" y="0"/>
                </a:moveTo>
                <a:lnTo>
                  <a:pt x="0" y="0"/>
                </a:lnTo>
                <a:cubicBezTo>
                  <a:pt x="430392" y="0"/>
                  <a:pt x="779924" y="347723"/>
                  <a:pt x="779924" y="775918"/>
                </a:cubicBezTo>
                <a:lnTo>
                  <a:pt x="0" y="775918"/>
                </a:lnTo>
                <a:lnTo>
                  <a:pt x="0" y="0"/>
                </a:lnTo>
                <a:lnTo>
                  <a:pt x="0" y="0"/>
                </a:lnTo>
                <a:close/>
              </a:path>
            </a:pathLst>
          </a:custGeom>
          <a:solidFill>
            <a:srgbClr val="F4AACC"/>
          </a:solidFill>
          <a:ln w="12917"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BF8EC18F-4EA3-6821-3DB3-1F8CAE3F7D76}"/>
              </a:ext>
            </a:extLst>
          </p:cNvPr>
          <p:cNvSpPr/>
          <p:nvPr/>
        </p:nvSpPr>
        <p:spPr>
          <a:xfrm>
            <a:off x="3869505"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F9C200"/>
          </a:solidFill>
          <a:ln w="12917"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62604315-9983-21BD-3B44-BA6FD4A00091}"/>
              </a:ext>
            </a:extLst>
          </p:cNvPr>
          <p:cNvSpPr/>
          <p:nvPr/>
        </p:nvSpPr>
        <p:spPr>
          <a:xfrm>
            <a:off x="308958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8F4D90"/>
          </a:solidFill>
          <a:ln w="12917"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1188556D-7DC3-1C37-96E8-EF2AB8F0864C}"/>
              </a:ext>
            </a:extLst>
          </p:cNvPr>
          <p:cNvSpPr/>
          <p:nvPr/>
        </p:nvSpPr>
        <p:spPr>
          <a:xfrm>
            <a:off x="4649429" y="9530900"/>
            <a:ext cx="779924" cy="775918"/>
          </a:xfrm>
          <a:custGeom>
            <a:avLst/>
            <a:gdLst>
              <a:gd name="connsiteX0" fmla="*/ 0 w 779924"/>
              <a:gd name="connsiteY0" fmla="*/ 775918 h 775918"/>
              <a:gd name="connsiteX1" fmla="*/ 0 w 779924"/>
              <a:gd name="connsiteY1" fmla="*/ 0 h 775918"/>
              <a:gd name="connsiteX2" fmla="*/ 779924 w 779924"/>
              <a:gd name="connsiteY2" fmla="*/ 0 h 775918"/>
              <a:gd name="connsiteX3" fmla="*/ 0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DEEB7F6B-3179-024F-63E9-0C788328C1CD}"/>
              </a:ext>
            </a:extLst>
          </p:cNvPr>
          <p:cNvSpPr/>
          <p:nvPr/>
        </p:nvSpPr>
        <p:spPr>
          <a:xfrm>
            <a:off x="10108639"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C2820270-BF10-B206-7FD6-31CB18F4FD96}"/>
              </a:ext>
            </a:extLst>
          </p:cNvPr>
          <p:cNvSpPr/>
          <p:nvPr/>
        </p:nvSpPr>
        <p:spPr>
          <a:xfrm>
            <a:off x="10888434"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F72819E6-29BD-4E8F-B4F1-C03EC0C79B00}"/>
              </a:ext>
            </a:extLst>
          </p:cNvPr>
          <p:cNvSpPr/>
          <p:nvPr/>
        </p:nvSpPr>
        <p:spPr>
          <a:xfrm>
            <a:off x="11668358" y="951162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51782AD6-1508-793E-29C9-0ED28FDB50CD}"/>
              </a:ext>
            </a:extLst>
          </p:cNvPr>
          <p:cNvSpPr/>
          <p:nvPr/>
        </p:nvSpPr>
        <p:spPr>
          <a:xfrm>
            <a:off x="1529862" y="9530900"/>
            <a:ext cx="779924" cy="775918"/>
          </a:xfrm>
          <a:custGeom>
            <a:avLst/>
            <a:gdLst>
              <a:gd name="connsiteX0" fmla="*/ 0 w 779924"/>
              <a:gd name="connsiteY0" fmla="*/ 0 h 775918"/>
              <a:gd name="connsiteX1" fmla="*/ 0 w 779924"/>
              <a:gd name="connsiteY1" fmla="*/ 0 h 775918"/>
              <a:gd name="connsiteX2" fmla="*/ 779924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0" y="0"/>
                </a:lnTo>
                <a:cubicBezTo>
                  <a:pt x="430392" y="0"/>
                  <a:pt x="779924" y="347723"/>
                  <a:pt x="779924"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F413C7EF-FEC7-2B52-EF1C-FFE28D72EB60}"/>
              </a:ext>
            </a:extLst>
          </p:cNvPr>
          <p:cNvSpPr/>
          <p:nvPr/>
        </p:nvSpPr>
        <p:spPr>
          <a:xfrm>
            <a:off x="2309786"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8BA5D74E-FEF1-3A1D-2121-B25A3A788B03}"/>
              </a:ext>
            </a:extLst>
          </p:cNvPr>
          <p:cNvSpPr/>
          <p:nvPr/>
        </p:nvSpPr>
        <p:spPr>
          <a:xfrm>
            <a:off x="749938" y="9530900"/>
            <a:ext cx="779923" cy="775918"/>
          </a:xfrm>
          <a:custGeom>
            <a:avLst/>
            <a:gdLst>
              <a:gd name="connsiteX0" fmla="*/ 779924 w 779923"/>
              <a:gd name="connsiteY0" fmla="*/ 0 h 775918"/>
              <a:gd name="connsiteX1" fmla="*/ 779924 w 779923"/>
              <a:gd name="connsiteY1" fmla="*/ 775918 h 775918"/>
              <a:gd name="connsiteX2" fmla="*/ 0 w 779923"/>
              <a:gd name="connsiteY2" fmla="*/ 775918 h 775918"/>
              <a:gd name="connsiteX3" fmla="*/ 779924 w 779923"/>
              <a:gd name="connsiteY3" fmla="*/ 0 h 775918"/>
              <a:gd name="connsiteX4" fmla="*/ 779924 w 779923"/>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3" h="775918">
                <a:moveTo>
                  <a:pt x="779924" y="0"/>
                </a:moveTo>
                <a:lnTo>
                  <a:pt x="779924" y="775918"/>
                </a:lnTo>
                <a:lnTo>
                  <a:pt x="0" y="775918"/>
                </a:lnTo>
                <a:cubicBezTo>
                  <a:pt x="0" y="347723"/>
                  <a:pt x="349532" y="0"/>
                  <a:pt x="779924" y="0"/>
                </a:cubicBezTo>
                <a:lnTo>
                  <a:pt x="779924" y="0"/>
                </a:lnTo>
                <a:close/>
              </a:path>
            </a:pathLst>
          </a:custGeom>
          <a:solidFill>
            <a:srgbClr val="4F2F5D"/>
          </a:solidFill>
          <a:ln w="12917"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8E6EA71D-16C5-1884-76D6-37107D4ADECC}"/>
              </a:ext>
            </a:extLst>
          </p:cNvPr>
          <p:cNvSpPr/>
          <p:nvPr/>
        </p:nvSpPr>
        <p:spPr>
          <a:xfrm>
            <a:off x="7768867" y="953077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4F2F5D"/>
          </a:solidFill>
          <a:ln w="12917"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1DD5B1B1-783C-640A-9E4B-3FEAE6E58595}"/>
              </a:ext>
            </a:extLst>
          </p:cNvPr>
          <p:cNvSpPr/>
          <p:nvPr/>
        </p:nvSpPr>
        <p:spPr>
          <a:xfrm>
            <a:off x="6989072" y="953090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8F4D90"/>
          </a:solidFill>
          <a:ln w="12917"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2DABC6DD-3F87-4F5C-FE3B-983318BCD9C8}"/>
              </a:ext>
            </a:extLst>
          </p:cNvPr>
          <p:cNvSpPr/>
          <p:nvPr/>
        </p:nvSpPr>
        <p:spPr>
          <a:xfrm>
            <a:off x="854879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32C0B053-673E-D63C-6672-17A30E3B0B6B}"/>
              </a:ext>
            </a:extLst>
          </p:cNvPr>
          <p:cNvSpPr/>
          <p:nvPr/>
        </p:nvSpPr>
        <p:spPr>
          <a:xfrm>
            <a:off x="12467523" y="951076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CB73AC"/>
          </a:solidFill>
          <a:ln w="12917"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BA3FF05B-C6D4-65FA-71E1-0CCC717D34D3}"/>
              </a:ext>
            </a:extLst>
          </p:cNvPr>
          <p:cNvSpPr/>
          <p:nvPr/>
        </p:nvSpPr>
        <p:spPr>
          <a:xfrm>
            <a:off x="15587090"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05C08D6E-B3DA-32CF-40B4-65635095D9DF}"/>
              </a:ext>
            </a:extLst>
          </p:cNvPr>
          <p:cNvSpPr/>
          <p:nvPr/>
        </p:nvSpPr>
        <p:spPr>
          <a:xfrm>
            <a:off x="16367014" y="951076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C8C79547-932D-223C-6A1A-01120E88B784}"/>
              </a:ext>
            </a:extLst>
          </p:cNvPr>
          <p:cNvSpPr/>
          <p:nvPr/>
        </p:nvSpPr>
        <p:spPr>
          <a:xfrm>
            <a:off x="17146809"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F4AACC"/>
          </a:solidFill>
          <a:ln w="12917"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83F8E115-D476-C526-2864-556189DAEC2A}"/>
              </a:ext>
            </a:extLst>
          </p:cNvPr>
          <p:cNvSpPr/>
          <p:nvPr/>
        </p:nvSpPr>
        <p:spPr>
          <a:xfrm>
            <a:off x="17926733" y="949148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BDD737C1-A06D-579B-0D2B-F8B84E30C794}"/>
              </a:ext>
            </a:extLst>
          </p:cNvPr>
          <p:cNvSpPr/>
          <p:nvPr/>
        </p:nvSpPr>
        <p:spPr>
          <a:xfrm>
            <a:off x="14027242" y="951063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F4AACC"/>
          </a:solidFill>
          <a:ln w="12917"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82C336D0-AE7D-E8FD-C492-C8A3922B7D50}"/>
              </a:ext>
            </a:extLst>
          </p:cNvPr>
          <p:cNvSpPr/>
          <p:nvPr/>
        </p:nvSpPr>
        <p:spPr>
          <a:xfrm>
            <a:off x="13247447" y="951076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D62D5A4E-0F4F-ACDE-1E24-25CDABEDAF40}"/>
              </a:ext>
            </a:extLst>
          </p:cNvPr>
          <p:cNvSpPr/>
          <p:nvPr/>
        </p:nvSpPr>
        <p:spPr>
          <a:xfrm>
            <a:off x="14807166"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4F2F5D"/>
          </a:solidFill>
          <a:ln w="12917" cap="flat">
            <a:noFill/>
            <a:prstDash val="solid"/>
            <a:miter/>
          </a:ln>
        </p:spPr>
        <p:txBody>
          <a:bodyPr rtlCol="0" anchor="ctr"/>
          <a:lstStyle/>
          <a:p>
            <a:endParaRPr lang="pt-BR"/>
          </a:p>
        </p:txBody>
      </p:sp>
      <p:pic>
        <p:nvPicPr>
          <p:cNvPr id="84" name="Imagem 83" descr="Forma&#10;&#10;O conteúdo gerado por IA pode estar incorreto.">
            <a:extLst>
              <a:ext uri="{FF2B5EF4-FFF2-40B4-BE49-F238E27FC236}">
                <a16:creationId xmlns:a16="http://schemas.microsoft.com/office/drawing/2014/main" id="{1E082C6B-281A-4815-E776-F5F6BBF89E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350" y="5151168"/>
            <a:ext cx="1495339" cy="1495339"/>
          </a:xfrm>
          <a:prstGeom prst="rect">
            <a:avLst/>
          </a:prstGeom>
        </p:spPr>
      </p:pic>
      <p:pic>
        <p:nvPicPr>
          <p:cNvPr id="86" name="Imagem 85" descr="Forma&#10;&#10;O conteúdo gerado por IA pode estar incorreto.">
            <a:extLst>
              <a:ext uri="{FF2B5EF4-FFF2-40B4-BE49-F238E27FC236}">
                <a16:creationId xmlns:a16="http://schemas.microsoft.com/office/drawing/2014/main" id="{C0698255-6C6C-E496-06BE-D4ED5B83D8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126" y="1768863"/>
            <a:ext cx="1293785" cy="129378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EA0E3-588F-A8A7-C8AB-8652CA449696}"/>
            </a:ext>
          </a:extLst>
        </p:cNvPr>
        <p:cNvGrpSpPr/>
        <p:nvPr/>
      </p:nvGrpSpPr>
      <p:grpSpPr>
        <a:xfrm>
          <a:off x="0" y="0"/>
          <a:ext cx="0" cy="0"/>
          <a:chOff x="0" y="0"/>
          <a:chExt cx="0" cy="0"/>
        </a:xfrm>
      </p:grpSpPr>
      <p:sp>
        <p:nvSpPr>
          <p:cNvPr id="6" name="TextBox 6">
            <a:extLst>
              <a:ext uri="{FF2B5EF4-FFF2-40B4-BE49-F238E27FC236}">
                <a16:creationId xmlns:a16="http://schemas.microsoft.com/office/drawing/2014/main" id="{ADCDACB2-CBB9-EF96-EB5C-7BB637CA2C4D}"/>
              </a:ext>
            </a:extLst>
          </p:cNvPr>
          <p:cNvSpPr txBox="1"/>
          <p:nvPr/>
        </p:nvSpPr>
        <p:spPr>
          <a:xfrm>
            <a:off x="4735742" y="2890630"/>
            <a:ext cx="12021234" cy="3178755"/>
          </a:xfrm>
          <a:prstGeom prst="rect">
            <a:avLst/>
          </a:prstGeom>
        </p:spPr>
        <p:txBody>
          <a:bodyPr wrap="square" lIns="0" tIns="0" rIns="0" bIns="0" rtlCol="0" anchor="t">
            <a:spAutoFit/>
          </a:bodyPr>
          <a:lstStyle/>
          <a:p>
            <a:pPr marL="0" lvl="0" indent="0">
              <a:lnSpc>
                <a:spcPts val="4200"/>
              </a:lnSpc>
              <a:spcBef>
                <a:spcPct val="0"/>
              </a:spcBef>
            </a:pPr>
            <a:r>
              <a:rPr lang="pt-BR" sz="2800" dirty="0">
                <a:solidFill>
                  <a:srgbClr val="737373"/>
                </a:solidFill>
                <a:latin typeface="Arial"/>
                <a:ea typeface="Aileron"/>
                <a:cs typeface="Arial"/>
                <a:sym typeface="Aileron"/>
              </a:rPr>
              <a:t>"A expressão ‘pilar do Japão’ pode, portanto, ser interpretada como ‘pilar da iluminação para todos nos Últimos Dias da Lei’. Ela transborda do intenso juramento e do compromisso de sustentar firmemente o correto ensinamento do budismo como o pilar da comunidade e da sociedade, o pilar do mundo e da humanidade e também como o pilar do povo e dos bodisatvas da terra."</a:t>
            </a:r>
            <a:endParaRPr lang="pt-BR" sz="2800" dirty="0">
              <a:solidFill>
                <a:srgbClr val="737373"/>
              </a:solidFill>
              <a:latin typeface="Arial" panose="020B0604020202020204" pitchFamily="34" charset="0"/>
              <a:ea typeface="Aileron"/>
              <a:cs typeface="Arial" panose="020B0604020202020204" pitchFamily="34" charset="0"/>
            </a:endParaRPr>
          </a:p>
        </p:txBody>
      </p:sp>
      <p:sp>
        <p:nvSpPr>
          <p:cNvPr id="4" name="Retângulo 3">
            <a:extLst>
              <a:ext uri="{FF2B5EF4-FFF2-40B4-BE49-F238E27FC236}">
                <a16:creationId xmlns:a16="http://schemas.microsoft.com/office/drawing/2014/main" id="{598A0E46-B933-A912-A602-A0FDE36532A3}"/>
              </a:ext>
            </a:extLst>
          </p:cNvPr>
          <p:cNvSpPr/>
          <p:nvPr/>
        </p:nvSpPr>
        <p:spPr>
          <a:xfrm>
            <a:off x="-14748" y="-22763"/>
            <a:ext cx="1538748" cy="10347863"/>
          </a:xfrm>
          <a:prstGeom prst="rect">
            <a:avLst/>
          </a:prstGeom>
          <a:solidFill>
            <a:srgbClr val="8F4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7" name="TextBox 9">
            <a:extLst>
              <a:ext uri="{FF2B5EF4-FFF2-40B4-BE49-F238E27FC236}">
                <a16:creationId xmlns:a16="http://schemas.microsoft.com/office/drawing/2014/main" id="{84E65529-4150-10BA-4F3B-EBD11D68F09D}"/>
              </a:ext>
            </a:extLst>
          </p:cNvPr>
          <p:cNvSpPr txBox="1"/>
          <p:nvPr/>
        </p:nvSpPr>
        <p:spPr>
          <a:xfrm rot="16200000">
            <a:off x="-3510000" y="4096799"/>
            <a:ext cx="8463855" cy="813364"/>
          </a:xfrm>
          <a:prstGeom prst="rect">
            <a:avLst/>
          </a:prstGeom>
        </p:spPr>
        <p:txBody>
          <a:bodyPr wrap="square" lIns="0" tIns="0" rIns="0" bIns="0" rtlCol="0" anchor="t">
            <a:spAutoFit/>
          </a:bodyPr>
          <a:lstStyle/>
          <a:p>
            <a:pPr marL="0" lvl="0" indent="0" algn="l">
              <a:lnSpc>
                <a:spcPts val="7000"/>
              </a:lnSpc>
              <a:spcBef>
                <a:spcPct val="0"/>
              </a:spcBef>
            </a:pPr>
            <a:r>
              <a:rPr lang="en-US" sz="4800" b="1" dirty="0">
                <a:solidFill>
                  <a:schemeClr val="bg1"/>
                </a:solidFill>
                <a:latin typeface="Arial" panose="020B0604020202020204" pitchFamily="34" charset="0"/>
                <a:ea typeface="Poppins Bold"/>
                <a:cs typeface="Arial" panose="020B0604020202020204" pitchFamily="34" charset="0"/>
                <a:sym typeface="Poppins Bold"/>
              </a:rPr>
              <a:t>ENTENDENDO O ESCRITO</a:t>
            </a:r>
          </a:p>
        </p:txBody>
      </p:sp>
      <p:sp>
        <p:nvSpPr>
          <p:cNvPr id="56" name="Forma Livre: Forma 55">
            <a:extLst>
              <a:ext uri="{FF2B5EF4-FFF2-40B4-BE49-F238E27FC236}">
                <a16:creationId xmlns:a16="http://schemas.microsoft.com/office/drawing/2014/main" id="{BA32153A-E960-3FCD-AFF3-298988437CD7}"/>
              </a:ext>
            </a:extLst>
          </p:cNvPr>
          <p:cNvSpPr/>
          <p:nvPr/>
        </p:nvSpPr>
        <p:spPr>
          <a:xfrm>
            <a:off x="6209148" y="953090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F9C200"/>
          </a:solidFill>
          <a:ln w="12917"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B2BBACEB-ADC9-8B29-DBE5-8F6FD74A8357}"/>
              </a:ext>
            </a:extLst>
          </p:cNvPr>
          <p:cNvSpPr/>
          <p:nvPr/>
        </p:nvSpPr>
        <p:spPr>
          <a:xfrm>
            <a:off x="-29855" y="9530900"/>
            <a:ext cx="779794" cy="775918"/>
          </a:xfrm>
          <a:custGeom>
            <a:avLst/>
            <a:gdLst>
              <a:gd name="connsiteX0" fmla="*/ 389833 w 779794"/>
              <a:gd name="connsiteY0" fmla="*/ 775918 h 775918"/>
              <a:gd name="connsiteX1" fmla="*/ 389833 w 779794"/>
              <a:gd name="connsiteY1" fmla="*/ 775918 h 775918"/>
              <a:gd name="connsiteX2" fmla="*/ 779795 w 779794"/>
              <a:gd name="connsiteY2" fmla="*/ 387895 h 775918"/>
              <a:gd name="connsiteX3" fmla="*/ 779795 w 779794"/>
              <a:gd name="connsiteY3" fmla="*/ 387895 h 775918"/>
              <a:gd name="connsiteX4" fmla="*/ 389833 w 779794"/>
              <a:gd name="connsiteY4" fmla="*/ 0 h 775918"/>
              <a:gd name="connsiteX5" fmla="*/ 389833 w 779794"/>
              <a:gd name="connsiteY5" fmla="*/ 0 h 775918"/>
              <a:gd name="connsiteX6" fmla="*/ 0 w 779794"/>
              <a:gd name="connsiteY6" fmla="*/ 387895 h 775918"/>
              <a:gd name="connsiteX7" fmla="*/ 0 w 779794"/>
              <a:gd name="connsiteY7" fmla="*/ 387895 h 775918"/>
              <a:gd name="connsiteX8" fmla="*/ 389833 w 779794"/>
              <a:gd name="connsiteY8" fmla="*/ 775918 h 775918"/>
              <a:gd name="connsiteX9" fmla="*/ 389833 w 779794"/>
              <a:gd name="connsiteY9" fmla="*/ 775918 h 775918"/>
              <a:gd name="connsiteX10" fmla="*/ 194916 w 779794"/>
              <a:gd name="connsiteY10" fmla="*/ 387895 h 775918"/>
              <a:gd name="connsiteX11" fmla="*/ 389833 w 779794"/>
              <a:gd name="connsiteY11" fmla="*/ 193883 h 775918"/>
              <a:gd name="connsiteX12" fmla="*/ 389833 w 779794"/>
              <a:gd name="connsiteY12" fmla="*/ 193883 h 775918"/>
              <a:gd name="connsiteX13" fmla="*/ 584749 w 779794"/>
              <a:gd name="connsiteY13" fmla="*/ 387895 h 775918"/>
              <a:gd name="connsiteX14" fmla="*/ 584749 w 779794"/>
              <a:gd name="connsiteY14" fmla="*/ 387895 h 775918"/>
              <a:gd name="connsiteX15" fmla="*/ 389833 w 779794"/>
              <a:gd name="connsiteY15" fmla="*/ 581906 h 775918"/>
              <a:gd name="connsiteX16" fmla="*/ 389833 w 779794"/>
              <a:gd name="connsiteY16" fmla="*/ 581906 h 775918"/>
              <a:gd name="connsiteX17" fmla="*/ 194916 w 779794"/>
              <a:gd name="connsiteY17" fmla="*/ 387895 h 775918"/>
              <a:gd name="connsiteX18" fmla="*/ 194916 w 779794"/>
              <a:gd name="connsiteY18" fmla="*/ 387895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794" h="775918">
                <a:moveTo>
                  <a:pt x="389833" y="775918"/>
                </a:moveTo>
                <a:lnTo>
                  <a:pt x="389833" y="775918"/>
                </a:lnTo>
                <a:cubicBezTo>
                  <a:pt x="605158" y="775918"/>
                  <a:pt x="779795" y="602186"/>
                  <a:pt x="779795" y="387895"/>
                </a:cubicBezTo>
                <a:lnTo>
                  <a:pt x="779795" y="387895"/>
                </a:lnTo>
                <a:cubicBezTo>
                  <a:pt x="779795" y="173732"/>
                  <a:pt x="605287" y="0"/>
                  <a:pt x="389833" y="0"/>
                </a:cubicBezTo>
                <a:lnTo>
                  <a:pt x="389833" y="0"/>
                </a:lnTo>
                <a:cubicBezTo>
                  <a:pt x="174508" y="0"/>
                  <a:pt x="0" y="173732"/>
                  <a:pt x="0" y="387895"/>
                </a:cubicBezTo>
                <a:lnTo>
                  <a:pt x="0" y="387895"/>
                </a:lnTo>
                <a:cubicBezTo>
                  <a:pt x="0" y="602186"/>
                  <a:pt x="174508" y="775918"/>
                  <a:pt x="389833" y="775918"/>
                </a:cubicBezTo>
                <a:lnTo>
                  <a:pt x="389833" y="775918"/>
                </a:lnTo>
                <a:close/>
                <a:moveTo>
                  <a:pt x="194916" y="387895"/>
                </a:moveTo>
                <a:cubicBezTo>
                  <a:pt x="194916" y="280813"/>
                  <a:pt x="282235" y="193883"/>
                  <a:pt x="389833" y="193883"/>
                </a:cubicBezTo>
                <a:lnTo>
                  <a:pt x="389833" y="193883"/>
                </a:lnTo>
                <a:cubicBezTo>
                  <a:pt x="497560" y="193883"/>
                  <a:pt x="584749" y="280684"/>
                  <a:pt x="584749" y="387895"/>
                </a:cubicBezTo>
                <a:lnTo>
                  <a:pt x="584749" y="387895"/>
                </a:lnTo>
                <a:cubicBezTo>
                  <a:pt x="584749" y="494976"/>
                  <a:pt x="497431" y="581906"/>
                  <a:pt x="389833" y="581906"/>
                </a:cubicBezTo>
                <a:lnTo>
                  <a:pt x="389833" y="581906"/>
                </a:lnTo>
                <a:cubicBezTo>
                  <a:pt x="282106" y="581906"/>
                  <a:pt x="194916" y="495105"/>
                  <a:pt x="194916" y="387895"/>
                </a:cubicBezTo>
                <a:lnTo>
                  <a:pt x="194916" y="387895"/>
                </a:lnTo>
                <a:close/>
              </a:path>
            </a:pathLst>
          </a:custGeom>
          <a:solidFill>
            <a:srgbClr val="CB73AC"/>
          </a:solidFill>
          <a:ln w="12917"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2F293CE7-F394-9687-AE25-BB951DA43275}"/>
              </a:ext>
            </a:extLst>
          </p:cNvPr>
          <p:cNvSpPr/>
          <p:nvPr/>
        </p:nvSpPr>
        <p:spPr>
          <a:xfrm>
            <a:off x="9328715"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09D34499-B1D9-A01B-17DB-9C7270D74D8F}"/>
              </a:ext>
            </a:extLst>
          </p:cNvPr>
          <p:cNvSpPr/>
          <p:nvPr/>
        </p:nvSpPr>
        <p:spPr>
          <a:xfrm>
            <a:off x="5429353" y="9530900"/>
            <a:ext cx="779923" cy="775918"/>
          </a:xfrm>
          <a:custGeom>
            <a:avLst/>
            <a:gdLst>
              <a:gd name="connsiteX0" fmla="*/ 0 w 779923"/>
              <a:gd name="connsiteY0" fmla="*/ 0 h 775918"/>
              <a:gd name="connsiteX1" fmla="*/ 0 w 779923"/>
              <a:gd name="connsiteY1" fmla="*/ 0 h 775918"/>
              <a:gd name="connsiteX2" fmla="*/ 779924 w 779923"/>
              <a:gd name="connsiteY2" fmla="*/ 775918 h 775918"/>
              <a:gd name="connsiteX3" fmla="*/ 0 w 779923"/>
              <a:gd name="connsiteY3" fmla="*/ 775918 h 775918"/>
              <a:gd name="connsiteX4" fmla="*/ 0 w 779923"/>
              <a:gd name="connsiteY4" fmla="*/ 0 h 775918"/>
              <a:gd name="connsiteX5" fmla="*/ 0 w 779923"/>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3" h="775918">
                <a:moveTo>
                  <a:pt x="0" y="0"/>
                </a:moveTo>
                <a:lnTo>
                  <a:pt x="0" y="0"/>
                </a:lnTo>
                <a:cubicBezTo>
                  <a:pt x="430392" y="0"/>
                  <a:pt x="779924" y="347723"/>
                  <a:pt x="779924" y="775918"/>
                </a:cubicBezTo>
                <a:lnTo>
                  <a:pt x="0" y="775918"/>
                </a:lnTo>
                <a:lnTo>
                  <a:pt x="0" y="0"/>
                </a:lnTo>
                <a:lnTo>
                  <a:pt x="0" y="0"/>
                </a:lnTo>
                <a:close/>
              </a:path>
            </a:pathLst>
          </a:custGeom>
          <a:solidFill>
            <a:srgbClr val="F4AACC"/>
          </a:solidFill>
          <a:ln w="12917"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419338B9-F5D7-4D15-2B08-36B2EBA7C207}"/>
              </a:ext>
            </a:extLst>
          </p:cNvPr>
          <p:cNvSpPr/>
          <p:nvPr/>
        </p:nvSpPr>
        <p:spPr>
          <a:xfrm>
            <a:off x="3869505"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F9C200"/>
          </a:solidFill>
          <a:ln w="12917"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A3ADB126-F0AC-7422-5E6D-03CB2A1B21E8}"/>
              </a:ext>
            </a:extLst>
          </p:cNvPr>
          <p:cNvSpPr/>
          <p:nvPr/>
        </p:nvSpPr>
        <p:spPr>
          <a:xfrm>
            <a:off x="308958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8F4D90"/>
          </a:solidFill>
          <a:ln w="12917"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BC61F738-471B-E679-164D-3DEC4C4C8C77}"/>
              </a:ext>
            </a:extLst>
          </p:cNvPr>
          <p:cNvSpPr/>
          <p:nvPr/>
        </p:nvSpPr>
        <p:spPr>
          <a:xfrm>
            <a:off x="4649429" y="9530900"/>
            <a:ext cx="779924" cy="775918"/>
          </a:xfrm>
          <a:custGeom>
            <a:avLst/>
            <a:gdLst>
              <a:gd name="connsiteX0" fmla="*/ 0 w 779924"/>
              <a:gd name="connsiteY0" fmla="*/ 775918 h 775918"/>
              <a:gd name="connsiteX1" fmla="*/ 0 w 779924"/>
              <a:gd name="connsiteY1" fmla="*/ 0 h 775918"/>
              <a:gd name="connsiteX2" fmla="*/ 779924 w 779924"/>
              <a:gd name="connsiteY2" fmla="*/ 0 h 775918"/>
              <a:gd name="connsiteX3" fmla="*/ 0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53CE4130-2458-2303-F06F-F7406CC3E227}"/>
              </a:ext>
            </a:extLst>
          </p:cNvPr>
          <p:cNvSpPr/>
          <p:nvPr/>
        </p:nvSpPr>
        <p:spPr>
          <a:xfrm>
            <a:off x="10108639"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64" name="Forma Livre: Forma 63">
            <a:extLst>
              <a:ext uri="{FF2B5EF4-FFF2-40B4-BE49-F238E27FC236}">
                <a16:creationId xmlns:a16="http://schemas.microsoft.com/office/drawing/2014/main" id="{94679137-B97A-FD60-F56C-839673140E2C}"/>
              </a:ext>
            </a:extLst>
          </p:cNvPr>
          <p:cNvSpPr/>
          <p:nvPr/>
        </p:nvSpPr>
        <p:spPr>
          <a:xfrm>
            <a:off x="10888434"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65" name="Forma Livre: Forma 64">
            <a:extLst>
              <a:ext uri="{FF2B5EF4-FFF2-40B4-BE49-F238E27FC236}">
                <a16:creationId xmlns:a16="http://schemas.microsoft.com/office/drawing/2014/main" id="{3FFFAD8F-1933-D039-BDFF-F1F7E726FD30}"/>
              </a:ext>
            </a:extLst>
          </p:cNvPr>
          <p:cNvSpPr/>
          <p:nvPr/>
        </p:nvSpPr>
        <p:spPr>
          <a:xfrm>
            <a:off x="11668358" y="951162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66" name="Forma Livre: Forma 65">
            <a:extLst>
              <a:ext uri="{FF2B5EF4-FFF2-40B4-BE49-F238E27FC236}">
                <a16:creationId xmlns:a16="http://schemas.microsoft.com/office/drawing/2014/main" id="{3292FD77-21B0-F3E7-C483-B759B508A0CC}"/>
              </a:ext>
            </a:extLst>
          </p:cNvPr>
          <p:cNvSpPr/>
          <p:nvPr/>
        </p:nvSpPr>
        <p:spPr>
          <a:xfrm>
            <a:off x="1529862" y="9530900"/>
            <a:ext cx="779924" cy="775918"/>
          </a:xfrm>
          <a:custGeom>
            <a:avLst/>
            <a:gdLst>
              <a:gd name="connsiteX0" fmla="*/ 0 w 779924"/>
              <a:gd name="connsiteY0" fmla="*/ 0 h 775918"/>
              <a:gd name="connsiteX1" fmla="*/ 0 w 779924"/>
              <a:gd name="connsiteY1" fmla="*/ 0 h 775918"/>
              <a:gd name="connsiteX2" fmla="*/ 779924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0" y="0"/>
                </a:lnTo>
                <a:cubicBezTo>
                  <a:pt x="430392" y="0"/>
                  <a:pt x="779924" y="347723"/>
                  <a:pt x="779924"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67" name="Forma Livre: Forma 66">
            <a:extLst>
              <a:ext uri="{FF2B5EF4-FFF2-40B4-BE49-F238E27FC236}">
                <a16:creationId xmlns:a16="http://schemas.microsoft.com/office/drawing/2014/main" id="{61A1F759-F9C8-4FB6-7676-CD9F4C0C2F08}"/>
              </a:ext>
            </a:extLst>
          </p:cNvPr>
          <p:cNvSpPr/>
          <p:nvPr/>
        </p:nvSpPr>
        <p:spPr>
          <a:xfrm>
            <a:off x="2309786"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68" name="Forma Livre: Forma 67">
            <a:extLst>
              <a:ext uri="{FF2B5EF4-FFF2-40B4-BE49-F238E27FC236}">
                <a16:creationId xmlns:a16="http://schemas.microsoft.com/office/drawing/2014/main" id="{F7CD8FED-A272-94FB-F6F7-C6C587DED60A}"/>
              </a:ext>
            </a:extLst>
          </p:cNvPr>
          <p:cNvSpPr/>
          <p:nvPr/>
        </p:nvSpPr>
        <p:spPr>
          <a:xfrm>
            <a:off x="749938" y="9530900"/>
            <a:ext cx="779923" cy="775918"/>
          </a:xfrm>
          <a:custGeom>
            <a:avLst/>
            <a:gdLst>
              <a:gd name="connsiteX0" fmla="*/ 779924 w 779923"/>
              <a:gd name="connsiteY0" fmla="*/ 0 h 775918"/>
              <a:gd name="connsiteX1" fmla="*/ 779924 w 779923"/>
              <a:gd name="connsiteY1" fmla="*/ 775918 h 775918"/>
              <a:gd name="connsiteX2" fmla="*/ 0 w 779923"/>
              <a:gd name="connsiteY2" fmla="*/ 775918 h 775918"/>
              <a:gd name="connsiteX3" fmla="*/ 779924 w 779923"/>
              <a:gd name="connsiteY3" fmla="*/ 0 h 775918"/>
              <a:gd name="connsiteX4" fmla="*/ 779924 w 779923"/>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3" h="775918">
                <a:moveTo>
                  <a:pt x="779924" y="0"/>
                </a:moveTo>
                <a:lnTo>
                  <a:pt x="779924" y="775918"/>
                </a:lnTo>
                <a:lnTo>
                  <a:pt x="0" y="775918"/>
                </a:lnTo>
                <a:cubicBezTo>
                  <a:pt x="0" y="347723"/>
                  <a:pt x="349532" y="0"/>
                  <a:pt x="779924" y="0"/>
                </a:cubicBezTo>
                <a:lnTo>
                  <a:pt x="779924" y="0"/>
                </a:lnTo>
                <a:close/>
              </a:path>
            </a:pathLst>
          </a:custGeom>
          <a:solidFill>
            <a:srgbClr val="4F2F5D"/>
          </a:solidFill>
          <a:ln w="12917" cap="flat">
            <a:noFill/>
            <a:prstDash val="solid"/>
            <a:miter/>
          </a:ln>
        </p:spPr>
        <p:txBody>
          <a:bodyPr rtlCol="0" anchor="ctr"/>
          <a:lstStyle/>
          <a:p>
            <a:endParaRPr lang="pt-BR"/>
          </a:p>
        </p:txBody>
      </p:sp>
      <p:sp>
        <p:nvSpPr>
          <p:cNvPr id="69" name="Forma Livre: Forma 68">
            <a:extLst>
              <a:ext uri="{FF2B5EF4-FFF2-40B4-BE49-F238E27FC236}">
                <a16:creationId xmlns:a16="http://schemas.microsoft.com/office/drawing/2014/main" id="{47C6D2C0-E7E2-2538-F569-D6832ADBCAA2}"/>
              </a:ext>
            </a:extLst>
          </p:cNvPr>
          <p:cNvSpPr/>
          <p:nvPr/>
        </p:nvSpPr>
        <p:spPr>
          <a:xfrm>
            <a:off x="7768867" y="953077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4F2F5D"/>
          </a:solidFill>
          <a:ln w="12917" cap="flat">
            <a:noFill/>
            <a:prstDash val="solid"/>
            <a:miter/>
          </a:ln>
        </p:spPr>
        <p:txBody>
          <a:bodyPr rtlCol="0" anchor="ctr"/>
          <a:lstStyle/>
          <a:p>
            <a:endParaRPr lang="pt-BR"/>
          </a:p>
        </p:txBody>
      </p:sp>
      <p:sp>
        <p:nvSpPr>
          <p:cNvPr id="70" name="Forma Livre: Forma 69">
            <a:extLst>
              <a:ext uri="{FF2B5EF4-FFF2-40B4-BE49-F238E27FC236}">
                <a16:creationId xmlns:a16="http://schemas.microsoft.com/office/drawing/2014/main" id="{3896FBCB-986C-8655-D4F8-2F94CFC98152}"/>
              </a:ext>
            </a:extLst>
          </p:cNvPr>
          <p:cNvSpPr/>
          <p:nvPr/>
        </p:nvSpPr>
        <p:spPr>
          <a:xfrm>
            <a:off x="6989072" y="953090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8F4D90"/>
          </a:solidFill>
          <a:ln w="12917" cap="flat">
            <a:noFill/>
            <a:prstDash val="solid"/>
            <a:miter/>
          </a:ln>
        </p:spPr>
        <p:txBody>
          <a:bodyPr rtlCol="0" anchor="ctr"/>
          <a:lstStyle/>
          <a:p>
            <a:endParaRPr lang="pt-BR"/>
          </a:p>
        </p:txBody>
      </p:sp>
      <p:sp>
        <p:nvSpPr>
          <p:cNvPr id="71" name="Forma Livre: Forma 70">
            <a:extLst>
              <a:ext uri="{FF2B5EF4-FFF2-40B4-BE49-F238E27FC236}">
                <a16:creationId xmlns:a16="http://schemas.microsoft.com/office/drawing/2014/main" id="{99D22376-0784-461C-1990-A6D92103422E}"/>
              </a:ext>
            </a:extLst>
          </p:cNvPr>
          <p:cNvSpPr/>
          <p:nvPr/>
        </p:nvSpPr>
        <p:spPr>
          <a:xfrm>
            <a:off x="854879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72" name="Forma Livre: Forma 71">
            <a:extLst>
              <a:ext uri="{FF2B5EF4-FFF2-40B4-BE49-F238E27FC236}">
                <a16:creationId xmlns:a16="http://schemas.microsoft.com/office/drawing/2014/main" id="{CDF290D6-82BA-2E88-7169-323C0924FE6C}"/>
              </a:ext>
            </a:extLst>
          </p:cNvPr>
          <p:cNvSpPr/>
          <p:nvPr/>
        </p:nvSpPr>
        <p:spPr>
          <a:xfrm>
            <a:off x="12467523" y="951076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CB73AC"/>
          </a:solidFill>
          <a:ln w="12917" cap="flat">
            <a:noFill/>
            <a:prstDash val="solid"/>
            <a:miter/>
          </a:ln>
        </p:spPr>
        <p:txBody>
          <a:bodyPr rtlCol="0" anchor="ctr"/>
          <a:lstStyle/>
          <a:p>
            <a:endParaRPr lang="pt-BR"/>
          </a:p>
        </p:txBody>
      </p:sp>
      <p:sp>
        <p:nvSpPr>
          <p:cNvPr id="73" name="Forma Livre: Forma 72">
            <a:extLst>
              <a:ext uri="{FF2B5EF4-FFF2-40B4-BE49-F238E27FC236}">
                <a16:creationId xmlns:a16="http://schemas.microsoft.com/office/drawing/2014/main" id="{4C3A11D3-C8C2-2C96-B087-6C9441E471AB}"/>
              </a:ext>
            </a:extLst>
          </p:cNvPr>
          <p:cNvSpPr/>
          <p:nvPr/>
        </p:nvSpPr>
        <p:spPr>
          <a:xfrm>
            <a:off x="15587090"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74" name="Forma Livre: Forma 73">
            <a:extLst>
              <a:ext uri="{FF2B5EF4-FFF2-40B4-BE49-F238E27FC236}">
                <a16:creationId xmlns:a16="http://schemas.microsoft.com/office/drawing/2014/main" id="{32BF5F7B-18BB-6113-5AE8-E50CF691AF08}"/>
              </a:ext>
            </a:extLst>
          </p:cNvPr>
          <p:cNvSpPr/>
          <p:nvPr/>
        </p:nvSpPr>
        <p:spPr>
          <a:xfrm>
            <a:off x="16367014" y="951076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75" name="Forma Livre: Forma 74">
            <a:extLst>
              <a:ext uri="{FF2B5EF4-FFF2-40B4-BE49-F238E27FC236}">
                <a16:creationId xmlns:a16="http://schemas.microsoft.com/office/drawing/2014/main" id="{4AE0DAB8-A2D6-49F1-E44B-43B2882A7D8C}"/>
              </a:ext>
            </a:extLst>
          </p:cNvPr>
          <p:cNvSpPr/>
          <p:nvPr/>
        </p:nvSpPr>
        <p:spPr>
          <a:xfrm>
            <a:off x="17146809"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F4AACC"/>
          </a:solidFill>
          <a:ln w="12917" cap="flat">
            <a:noFill/>
            <a:prstDash val="solid"/>
            <a:miter/>
          </a:ln>
        </p:spPr>
        <p:txBody>
          <a:bodyPr rtlCol="0" anchor="ctr"/>
          <a:lstStyle/>
          <a:p>
            <a:endParaRPr lang="pt-BR"/>
          </a:p>
        </p:txBody>
      </p:sp>
      <p:sp>
        <p:nvSpPr>
          <p:cNvPr id="76" name="Forma Livre: Forma 75">
            <a:extLst>
              <a:ext uri="{FF2B5EF4-FFF2-40B4-BE49-F238E27FC236}">
                <a16:creationId xmlns:a16="http://schemas.microsoft.com/office/drawing/2014/main" id="{BFBAE426-085E-3418-FB04-8AEF0BE10120}"/>
              </a:ext>
            </a:extLst>
          </p:cNvPr>
          <p:cNvSpPr/>
          <p:nvPr/>
        </p:nvSpPr>
        <p:spPr>
          <a:xfrm>
            <a:off x="17926733" y="949148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77" name="Forma Livre: Forma 76">
            <a:extLst>
              <a:ext uri="{FF2B5EF4-FFF2-40B4-BE49-F238E27FC236}">
                <a16:creationId xmlns:a16="http://schemas.microsoft.com/office/drawing/2014/main" id="{2B98C7F8-6923-C687-D7CD-7729B75738B1}"/>
              </a:ext>
            </a:extLst>
          </p:cNvPr>
          <p:cNvSpPr/>
          <p:nvPr/>
        </p:nvSpPr>
        <p:spPr>
          <a:xfrm>
            <a:off x="14027242" y="951063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F4AACC"/>
          </a:solidFill>
          <a:ln w="12917" cap="flat">
            <a:noFill/>
            <a:prstDash val="solid"/>
            <a:miter/>
          </a:ln>
        </p:spPr>
        <p:txBody>
          <a:bodyPr rtlCol="0" anchor="ctr"/>
          <a:lstStyle/>
          <a:p>
            <a:endParaRPr lang="pt-BR"/>
          </a:p>
        </p:txBody>
      </p:sp>
      <p:sp>
        <p:nvSpPr>
          <p:cNvPr id="78" name="Forma Livre: Forma 77">
            <a:extLst>
              <a:ext uri="{FF2B5EF4-FFF2-40B4-BE49-F238E27FC236}">
                <a16:creationId xmlns:a16="http://schemas.microsoft.com/office/drawing/2014/main" id="{AA995686-6878-67B9-6131-52F32CDDFFD1}"/>
              </a:ext>
            </a:extLst>
          </p:cNvPr>
          <p:cNvSpPr/>
          <p:nvPr/>
        </p:nvSpPr>
        <p:spPr>
          <a:xfrm>
            <a:off x="13247447" y="951076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79" name="Forma Livre: Forma 78">
            <a:extLst>
              <a:ext uri="{FF2B5EF4-FFF2-40B4-BE49-F238E27FC236}">
                <a16:creationId xmlns:a16="http://schemas.microsoft.com/office/drawing/2014/main" id="{BE1BFFCB-DFE8-07EB-7D38-3A55380C41A3}"/>
              </a:ext>
            </a:extLst>
          </p:cNvPr>
          <p:cNvSpPr/>
          <p:nvPr/>
        </p:nvSpPr>
        <p:spPr>
          <a:xfrm>
            <a:off x="14807166"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4F2F5D"/>
          </a:solidFill>
          <a:ln w="12917" cap="flat">
            <a:noFill/>
            <a:prstDash val="solid"/>
            <a:miter/>
          </a:ln>
        </p:spPr>
        <p:txBody>
          <a:bodyPr rtlCol="0" anchor="ctr"/>
          <a:lstStyle/>
          <a:p>
            <a:endParaRPr lang="pt-BR"/>
          </a:p>
        </p:txBody>
      </p:sp>
      <p:pic>
        <p:nvPicPr>
          <p:cNvPr id="3" name="Imagem 2" descr="Forma&#10;&#10;O conteúdo gerado por IA pode estar incorreto.">
            <a:extLst>
              <a:ext uri="{FF2B5EF4-FFF2-40B4-BE49-F238E27FC236}">
                <a16:creationId xmlns:a16="http://schemas.microsoft.com/office/drawing/2014/main" id="{8EE11482-2143-FB31-DB9C-A02B81F99F2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0" y="3670392"/>
            <a:ext cx="1619229" cy="1619229"/>
          </a:xfrm>
          <a:prstGeom prst="rect">
            <a:avLst/>
          </a:prstGeom>
        </p:spPr>
      </p:pic>
      <p:sp>
        <p:nvSpPr>
          <p:cNvPr id="2" name="CaixaDeTexto 1">
            <a:extLst>
              <a:ext uri="{FF2B5EF4-FFF2-40B4-BE49-F238E27FC236}">
                <a16:creationId xmlns:a16="http://schemas.microsoft.com/office/drawing/2014/main" id="{6BA57464-7678-F0D9-C1F8-99BB6CA87C76}"/>
              </a:ext>
            </a:extLst>
          </p:cNvPr>
          <p:cNvSpPr txBox="1"/>
          <p:nvPr/>
        </p:nvSpPr>
        <p:spPr>
          <a:xfrm>
            <a:off x="4641574" y="6587987"/>
            <a:ext cx="7894981"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737373"/>
                </a:solidFill>
                <a:latin typeface="Arial"/>
                <a:cs typeface="Arial"/>
              </a:rPr>
              <a:t>Fonte: </a:t>
            </a:r>
            <a:r>
              <a:rPr lang="en-US" sz="2400" dirty="0">
                <a:solidFill>
                  <a:srgbClr val="737373"/>
                </a:solidFill>
                <a:latin typeface="Arial"/>
                <a:cs typeface="Arial"/>
              </a:rPr>
              <a:t>TC, ed. 618, </a:t>
            </a:r>
            <a:r>
              <a:rPr lang="en-US" sz="2400" err="1">
                <a:solidFill>
                  <a:srgbClr val="737373"/>
                </a:solidFill>
                <a:latin typeface="Arial"/>
                <a:cs typeface="Arial"/>
              </a:rPr>
              <a:t>fev</a:t>
            </a:r>
            <a:r>
              <a:rPr lang="en-US" sz="2400" dirty="0">
                <a:solidFill>
                  <a:srgbClr val="737373"/>
                </a:solidFill>
                <a:latin typeface="Arial"/>
                <a:cs typeface="Arial"/>
              </a:rPr>
              <a:t>. 2020, p. 50-65, </a:t>
            </a:r>
            <a:r>
              <a:rPr lang="en-US" sz="2400" err="1">
                <a:solidFill>
                  <a:srgbClr val="737373"/>
                </a:solidFill>
                <a:latin typeface="Arial"/>
                <a:cs typeface="Arial"/>
              </a:rPr>
              <a:t>Estudo</a:t>
            </a:r>
            <a:r>
              <a:rPr lang="en-US" sz="2400" dirty="0">
                <a:solidFill>
                  <a:srgbClr val="737373"/>
                </a:solidFill>
                <a:latin typeface="Arial"/>
                <a:cs typeface="Arial"/>
              </a:rPr>
              <a:t>.</a:t>
            </a:r>
          </a:p>
        </p:txBody>
      </p:sp>
    </p:spTree>
    <p:extLst>
      <p:ext uri="{BB962C8B-B14F-4D97-AF65-F5344CB8AC3E}">
        <p14:creationId xmlns:p14="http://schemas.microsoft.com/office/powerpoint/2010/main" val="3133676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5AAE087-871B-EF4A-E4B3-E0924C2F4A3F}"/>
            </a:ext>
          </a:extLst>
        </p:cNvPr>
        <p:cNvGrpSpPr/>
        <p:nvPr/>
      </p:nvGrpSpPr>
      <p:grpSpPr>
        <a:xfrm>
          <a:off x="0" y="0"/>
          <a:ext cx="0" cy="0"/>
          <a:chOff x="0" y="0"/>
          <a:chExt cx="0" cy="0"/>
        </a:xfrm>
      </p:grpSpPr>
      <p:sp>
        <p:nvSpPr>
          <p:cNvPr id="2" name="Retângulo: Cantos Arredondados 1">
            <a:extLst>
              <a:ext uri="{FF2B5EF4-FFF2-40B4-BE49-F238E27FC236}">
                <a16:creationId xmlns:a16="http://schemas.microsoft.com/office/drawing/2014/main" id="{241DC59D-4FAF-BBC3-1029-0AC4A5CC14A9}"/>
              </a:ext>
            </a:extLst>
          </p:cNvPr>
          <p:cNvSpPr/>
          <p:nvPr/>
        </p:nvSpPr>
        <p:spPr>
          <a:xfrm>
            <a:off x="8634348" y="1161873"/>
            <a:ext cx="8478177" cy="7529708"/>
          </a:xfrm>
          <a:prstGeom prst="roundRect">
            <a:avLst>
              <a:gd name="adj" fmla="val 6630"/>
            </a:avLst>
          </a:prstGeom>
          <a:solidFill>
            <a:srgbClr val="8F4D9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56" name="Retângulo: Cantos Arredondados 55">
            <a:extLst>
              <a:ext uri="{FF2B5EF4-FFF2-40B4-BE49-F238E27FC236}">
                <a16:creationId xmlns:a16="http://schemas.microsoft.com/office/drawing/2014/main" id="{B54215D9-BBF6-2BD6-5EDE-814FA71CEE2D}"/>
              </a:ext>
            </a:extLst>
          </p:cNvPr>
          <p:cNvSpPr/>
          <p:nvPr/>
        </p:nvSpPr>
        <p:spPr>
          <a:xfrm>
            <a:off x="9877520" y="1619073"/>
            <a:ext cx="6834028" cy="1787017"/>
          </a:xfrm>
          <a:prstGeom prst="roundRect">
            <a:avLst>
              <a:gd name="adj" fmla="val 9650"/>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1" name="TextBox 6">
            <a:extLst>
              <a:ext uri="{FF2B5EF4-FFF2-40B4-BE49-F238E27FC236}">
                <a16:creationId xmlns:a16="http://schemas.microsoft.com/office/drawing/2014/main" id="{C7D07987-7EC2-A075-14D1-CBAC6D6B380D}"/>
              </a:ext>
            </a:extLst>
          </p:cNvPr>
          <p:cNvSpPr txBox="1"/>
          <p:nvPr/>
        </p:nvSpPr>
        <p:spPr>
          <a:xfrm>
            <a:off x="10226019" y="1861765"/>
            <a:ext cx="6256929" cy="1307666"/>
          </a:xfrm>
          <a:prstGeom prst="rect">
            <a:avLst/>
          </a:prstGeom>
        </p:spPr>
        <p:txBody>
          <a:bodyPr wrap="square" lIns="0" tIns="0" rIns="0" bIns="0" rtlCol="0" anchor="t">
            <a:spAutoFit/>
          </a:bodyPr>
          <a:lstStyle/>
          <a:p>
            <a:pPr lvl="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Ser monarca, no budismo, não tem relação com autoridade, mas com _____________ </a:t>
            </a:r>
          </a:p>
          <a:p>
            <a:pPr lvl="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e ________________ as pessoas</a:t>
            </a:r>
          </a:p>
        </p:txBody>
      </p:sp>
      <p:sp>
        <p:nvSpPr>
          <p:cNvPr id="48" name="TextBox 10">
            <a:extLst>
              <a:ext uri="{FF2B5EF4-FFF2-40B4-BE49-F238E27FC236}">
                <a16:creationId xmlns:a16="http://schemas.microsoft.com/office/drawing/2014/main" id="{DA114933-4E38-C238-92D1-32960DB158A1}"/>
              </a:ext>
            </a:extLst>
          </p:cNvPr>
          <p:cNvSpPr txBox="1"/>
          <p:nvPr/>
        </p:nvSpPr>
        <p:spPr>
          <a:xfrm>
            <a:off x="7467600" y="5133332"/>
            <a:ext cx="7411377" cy="1483769"/>
          </a:xfrm>
          <a:prstGeom prst="rect">
            <a:avLst/>
          </a:prstGeom>
        </p:spPr>
        <p:txBody>
          <a:bodyPr lIns="50800" tIns="50800" rIns="50800" bIns="50800" rtlCol="0" anchor="ctr"/>
          <a:lstStyle/>
          <a:p>
            <a:pPr algn="ctr">
              <a:lnSpc>
                <a:spcPts val="1400"/>
              </a:lnSpc>
            </a:pPr>
            <a:endParaRPr/>
          </a:p>
        </p:txBody>
      </p:sp>
      <p:sp>
        <p:nvSpPr>
          <p:cNvPr id="8" name="TextBox 9">
            <a:extLst>
              <a:ext uri="{FF2B5EF4-FFF2-40B4-BE49-F238E27FC236}">
                <a16:creationId xmlns:a16="http://schemas.microsoft.com/office/drawing/2014/main" id="{7208679A-395D-20C2-6BEB-AADB4BD541BF}"/>
              </a:ext>
            </a:extLst>
          </p:cNvPr>
          <p:cNvSpPr txBox="1"/>
          <p:nvPr/>
        </p:nvSpPr>
        <p:spPr>
          <a:xfrm>
            <a:off x="1576452" y="2264596"/>
            <a:ext cx="5995618" cy="2123658"/>
          </a:xfrm>
          <a:prstGeom prst="rect">
            <a:avLst/>
          </a:prstGeom>
        </p:spPr>
        <p:txBody>
          <a:bodyPr wrap="square" lIns="0" tIns="0" rIns="0" bIns="0" rtlCol="0" anchor="t">
            <a:spAutoFit/>
          </a:bodyPr>
          <a:lstStyle/>
          <a:p>
            <a:pPr>
              <a:spcBef>
                <a:spcPct val="0"/>
              </a:spcBef>
            </a:pPr>
            <a:r>
              <a:rPr lang="pt-BR" sz="4600" b="1" dirty="0">
                <a:solidFill>
                  <a:srgbClr val="8F4D90"/>
                </a:solidFill>
                <a:latin typeface="Arial" panose="020B0604020202020204" pitchFamily="34" charset="0"/>
                <a:ea typeface="Open Sans Bold"/>
                <a:cs typeface="Arial" panose="020B0604020202020204" pitchFamily="34" charset="0"/>
                <a:sym typeface="Open Sans Bold"/>
              </a:rPr>
              <a:t>Com o guia deste mês, pude entender mais a fundo que:</a:t>
            </a:r>
          </a:p>
        </p:txBody>
      </p:sp>
      <p:sp>
        <p:nvSpPr>
          <p:cNvPr id="9" name="TextBox 9">
            <a:extLst>
              <a:ext uri="{FF2B5EF4-FFF2-40B4-BE49-F238E27FC236}">
                <a16:creationId xmlns:a16="http://schemas.microsoft.com/office/drawing/2014/main" id="{CE4B01A7-A734-85AF-EDC5-A9796FA40280}"/>
              </a:ext>
            </a:extLst>
          </p:cNvPr>
          <p:cNvSpPr txBox="1"/>
          <p:nvPr/>
        </p:nvSpPr>
        <p:spPr>
          <a:xfrm>
            <a:off x="8939147" y="1954279"/>
            <a:ext cx="609600" cy="1477328"/>
          </a:xfrm>
          <a:prstGeom prst="rect">
            <a:avLst/>
          </a:prstGeom>
        </p:spPr>
        <p:txBody>
          <a:bodyPr wrap="square" lIns="0" tIns="0" rIns="0" bIns="0" rtlCol="0" anchor="t">
            <a:spAutoFit/>
          </a:bodyPr>
          <a:lstStyle/>
          <a:p>
            <a:pPr>
              <a:spcBef>
                <a:spcPct val="0"/>
              </a:spcBef>
            </a:pPr>
            <a:r>
              <a:rPr lang="pt-BR" sz="9600" b="1" dirty="0">
                <a:solidFill>
                  <a:srgbClr val="CB73AC"/>
                </a:solidFill>
                <a:latin typeface="Arial" panose="020B0604020202020204" pitchFamily="34" charset="0"/>
                <a:ea typeface="Open Sans Bold"/>
                <a:cs typeface="Arial" panose="020B0604020202020204" pitchFamily="34" charset="0"/>
                <a:sym typeface="Open Sans Bold"/>
              </a:rPr>
              <a:t>1</a:t>
            </a:r>
            <a:endParaRPr lang="en-US" sz="9600" b="1" dirty="0">
              <a:solidFill>
                <a:srgbClr val="CB73AC"/>
              </a:solidFill>
              <a:latin typeface="Arial" panose="020B0604020202020204" pitchFamily="34" charset="0"/>
              <a:ea typeface="Open Sans Bold"/>
              <a:cs typeface="Arial" panose="020B0604020202020204" pitchFamily="34" charset="0"/>
              <a:sym typeface="Open Sans Bold"/>
            </a:endParaRPr>
          </a:p>
        </p:txBody>
      </p:sp>
      <p:sp>
        <p:nvSpPr>
          <p:cNvPr id="14" name="Retângulo: Cantos Arredondados 13">
            <a:extLst>
              <a:ext uri="{FF2B5EF4-FFF2-40B4-BE49-F238E27FC236}">
                <a16:creationId xmlns:a16="http://schemas.microsoft.com/office/drawing/2014/main" id="{F1F7C309-1F7A-2365-4712-680ED872697A}"/>
              </a:ext>
            </a:extLst>
          </p:cNvPr>
          <p:cNvSpPr/>
          <p:nvPr/>
        </p:nvSpPr>
        <p:spPr>
          <a:xfrm>
            <a:off x="9863378" y="3913910"/>
            <a:ext cx="6848170" cy="1483770"/>
          </a:xfrm>
          <a:prstGeom prst="roundRect">
            <a:avLst>
              <a:gd name="adj" fmla="val 9650"/>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p>
        </p:txBody>
      </p:sp>
      <p:sp>
        <p:nvSpPr>
          <p:cNvPr id="15" name="TextBox 6">
            <a:extLst>
              <a:ext uri="{FF2B5EF4-FFF2-40B4-BE49-F238E27FC236}">
                <a16:creationId xmlns:a16="http://schemas.microsoft.com/office/drawing/2014/main" id="{8AF69EC1-C6B7-3A19-97F2-B1FBB7F7079B}"/>
              </a:ext>
            </a:extLst>
          </p:cNvPr>
          <p:cNvSpPr txBox="1"/>
          <p:nvPr/>
        </p:nvSpPr>
        <p:spPr>
          <a:xfrm>
            <a:off x="10230936" y="4244178"/>
            <a:ext cx="6252012" cy="858825"/>
          </a:xfrm>
          <a:prstGeom prst="rect">
            <a:avLst/>
          </a:prstGeom>
        </p:spPr>
        <p:txBody>
          <a:bodyPr wrap="square" lIns="0" tIns="0" rIns="0" bIns="0" rtlCol="0" anchor="t">
            <a:spAutoFit/>
          </a:bodyPr>
          <a:lstStyle/>
          <a:p>
            <a:pPr marL="0" lvl="0" indent="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Ser monarca também significa buscar </a:t>
            </a:r>
          </a:p>
          <a:p>
            <a:pPr marL="0" lvl="0" indent="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o constante______________________</a:t>
            </a:r>
          </a:p>
        </p:txBody>
      </p:sp>
      <p:sp>
        <p:nvSpPr>
          <p:cNvPr id="16" name="TextBox 9">
            <a:extLst>
              <a:ext uri="{FF2B5EF4-FFF2-40B4-BE49-F238E27FC236}">
                <a16:creationId xmlns:a16="http://schemas.microsoft.com/office/drawing/2014/main" id="{793F6099-DF43-7BDE-65CB-693F5204C093}"/>
              </a:ext>
            </a:extLst>
          </p:cNvPr>
          <p:cNvSpPr txBox="1"/>
          <p:nvPr/>
        </p:nvSpPr>
        <p:spPr>
          <a:xfrm>
            <a:off x="8944063" y="4102217"/>
            <a:ext cx="609600" cy="1477328"/>
          </a:xfrm>
          <a:prstGeom prst="rect">
            <a:avLst/>
          </a:prstGeom>
        </p:spPr>
        <p:txBody>
          <a:bodyPr wrap="square" lIns="0" tIns="0" rIns="0" bIns="0" rtlCol="0" anchor="t">
            <a:spAutoFit/>
          </a:bodyPr>
          <a:lstStyle/>
          <a:p>
            <a:pPr>
              <a:spcBef>
                <a:spcPct val="0"/>
              </a:spcBef>
            </a:pPr>
            <a:r>
              <a:rPr lang="pt-BR" sz="9600" b="1" dirty="0">
                <a:solidFill>
                  <a:srgbClr val="CB73AC"/>
                </a:solidFill>
                <a:latin typeface="Arial" panose="020B0604020202020204" pitchFamily="34" charset="0"/>
                <a:ea typeface="Open Sans Bold"/>
                <a:cs typeface="Arial" panose="020B0604020202020204" pitchFamily="34" charset="0"/>
                <a:sym typeface="Open Sans Bold"/>
              </a:rPr>
              <a:t>2</a:t>
            </a:r>
            <a:endParaRPr lang="en-US" sz="9600" b="1" dirty="0">
              <a:solidFill>
                <a:srgbClr val="CB73AC"/>
              </a:solidFill>
              <a:latin typeface="Arial" panose="020B0604020202020204" pitchFamily="34" charset="0"/>
              <a:ea typeface="Open Sans Bold"/>
              <a:cs typeface="Arial" panose="020B0604020202020204" pitchFamily="34" charset="0"/>
              <a:sym typeface="Open Sans Bold"/>
            </a:endParaRPr>
          </a:p>
        </p:txBody>
      </p:sp>
      <p:sp>
        <p:nvSpPr>
          <p:cNvPr id="19" name="TextBox 9">
            <a:extLst>
              <a:ext uri="{FF2B5EF4-FFF2-40B4-BE49-F238E27FC236}">
                <a16:creationId xmlns:a16="http://schemas.microsoft.com/office/drawing/2014/main" id="{BFA5E535-ED9E-6602-4509-C598F6D3973C}"/>
              </a:ext>
            </a:extLst>
          </p:cNvPr>
          <p:cNvSpPr txBox="1"/>
          <p:nvPr/>
        </p:nvSpPr>
        <p:spPr>
          <a:xfrm>
            <a:off x="8958205" y="5884851"/>
            <a:ext cx="609600" cy="1477328"/>
          </a:xfrm>
          <a:prstGeom prst="rect">
            <a:avLst/>
          </a:prstGeom>
        </p:spPr>
        <p:txBody>
          <a:bodyPr wrap="square" lIns="0" tIns="0" rIns="0" bIns="0" rtlCol="0" anchor="t">
            <a:spAutoFit/>
          </a:bodyPr>
          <a:lstStyle/>
          <a:p>
            <a:pPr>
              <a:spcBef>
                <a:spcPct val="0"/>
              </a:spcBef>
            </a:pPr>
            <a:r>
              <a:rPr lang="pt-BR" sz="9600" b="1" dirty="0">
                <a:solidFill>
                  <a:srgbClr val="CB73AC"/>
                </a:solidFill>
                <a:latin typeface="Arial" panose="020B0604020202020204" pitchFamily="34" charset="0"/>
                <a:ea typeface="Open Sans Bold"/>
                <a:cs typeface="Arial" panose="020B0604020202020204" pitchFamily="34" charset="0"/>
                <a:sym typeface="Open Sans Bold"/>
              </a:rPr>
              <a:t>3</a:t>
            </a:r>
            <a:endParaRPr lang="en-US" sz="9600" b="1" dirty="0">
              <a:solidFill>
                <a:srgbClr val="CB73AC"/>
              </a:solidFill>
              <a:latin typeface="Arial" panose="020B0604020202020204" pitchFamily="34" charset="0"/>
              <a:ea typeface="Open Sans Bold"/>
              <a:cs typeface="Arial" panose="020B0604020202020204" pitchFamily="34" charset="0"/>
              <a:sym typeface="Open Sans Bold"/>
            </a:endParaRPr>
          </a:p>
        </p:txBody>
      </p:sp>
      <p:sp>
        <p:nvSpPr>
          <p:cNvPr id="3" name="Retângulo: Cantos Arredondados 2">
            <a:extLst>
              <a:ext uri="{FF2B5EF4-FFF2-40B4-BE49-F238E27FC236}">
                <a16:creationId xmlns:a16="http://schemas.microsoft.com/office/drawing/2014/main" id="{CFBD87EC-8651-72A3-6380-924605D6AD9A}"/>
              </a:ext>
            </a:extLst>
          </p:cNvPr>
          <p:cNvSpPr/>
          <p:nvPr/>
        </p:nvSpPr>
        <p:spPr>
          <a:xfrm>
            <a:off x="9863378" y="5905500"/>
            <a:ext cx="6848170" cy="2318308"/>
          </a:xfrm>
          <a:prstGeom prst="roundRect">
            <a:avLst>
              <a:gd name="adj" fmla="val 9650"/>
            </a:avLst>
          </a:prstGeom>
          <a:solidFill>
            <a:schemeClr val="bg1"/>
          </a:solidFill>
          <a:ln w="38100">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TextBox 6">
            <a:extLst>
              <a:ext uri="{FF2B5EF4-FFF2-40B4-BE49-F238E27FC236}">
                <a16:creationId xmlns:a16="http://schemas.microsoft.com/office/drawing/2014/main" id="{9DB93F2B-D180-949C-51BF-C8DD605FBC55}"/>
              </a:ext>
            </a:extLst>
          </p:cNvPr>
          <p:cNvSpPr txBox="1"/>
          <p:nvPr/>
        </p:nvSpPr>
        <p:spPr>
          <a:xfrm>
            <a:off x="10211876" y="6161950"/>
            <a:ext cx="5756729" cy="1756506"/>
          </a:xfrm>
          <a:prstGeom prst="rect">
            <a:avLst/>
          </a:prstGeom>
        </p:spPr>
        <p:txBody>
          <a:bodyPr wrap="square" lIns="0" tIns="0" rIns="0" bIns="0" rtlCol="0" anchor="t">
            <a:spAutoFit/>
          </a:bodyPr>
          <a:lstStyle/>
          <a:p>
            <a:pPr marL="0" lvl="0" indent="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Um país ou uma organização monarca do mundo se esforça para ser um ________________________ de </a:t>
            </a:r>
          </a:p>
          <a:p>
            <a:pPr marL="0" lvl="0" indent="0">
              <a:lnSpc>
                <a:spcPts val="3517"/>
              </a:lnSpc>
              <a:spcBef>
                <a:spcPct val="0"/>
              </a:spcBef>
            </a:pPr>
            <a:r>
              <a:rPr lang="pt-BR" sz="2512" dirty="0">
                <a:solidFill>
                  <a:srgbClr val="545454"/>
                </a:solidFill>
                <a:latin typeface="Arial" panose="020B0604020202020204" pitchFamily="34" charset="0"/>
                <a:ea typeface="Aileron Bold"/>
                <a:cs typeface="Arial" panose="020B0604020202020204" pitchFamily="34" charset="0"/>
                <a:sym typeface="Aileron Bold"/>
              </a:rPr>
              <a:t>excelência humana</a:t>
            </a:r>
          </a:p>
        </p:txBody>
      </p:sp>
      <p:pic>
        <p:nvPicPr>
          <p:cNvPr id="18" name="Gráfico 17">
            <a:extLst>
              <a:ext uri="{FF2B5EF4-FFF2-40B4-BE49-F238E27FC236}">
                <a16:creationId xmlns:a16="http://schemas.microsoft.com/office/drawing/2014/main" id="{B5155BD9-CD6A-0AF6-612F-0A1E25BB2357}"/>
              </a:ext>
            </a:extLst>
          </p:cNvPr>
          <p:cNvPicPr>
            <a:picLocks noChangeAspect="1"/>
          </p:cNvPicPr>
          <p:nvPr/>
        </p:nvPicPr>
        <p:blipFill>
          <a:blip r:embed="rId2">
            <a:extLst>
              <a:ext uri="{96DAC541-7B7A-43D3-8B79-37D633B846F1}">
                <asvg:svgBlip xmlns:asvg="http://schemas.microsoft.com/office/drawing/2016/SVG/main" r:embed="rId3"/>
              </a:ext>
            </a:extLst>
          </a:blip>
          <a:srcRect l="13475" b="24414"/>
          <a:stretch>
            <a:fillRect/>
          </a:stretch>
        </p:blipFill>
        <p:spPr>
          <a:xfrm>
            <a:off x="-1" y="5143500"/>
            <a:ext cx="8808443" cy="5143500"/>
          </a:xfrm>
          <a:prstGeom prst="rect">
            <a:avLst/>
          </a:prstGeom>
        </p:spPr>
      </p:pic>
      <p:sp>
        <p:nvSpPr>
          <p:cNvPr id="5" name="CaixaDeTexto 4">
            <a:extLst>
              <a:ext uri="{FF2B5EF4-FFF2-40B4-BE49-F238E27FC236}">
                <a16:creationId xmlns:a16="http://schemas.microsoft.com/office/drawing/2014/main" id="{069CEE6D-9C9E-AD7A-4C59-15AB06C5C65E}"/>
              </a:ext>
            </a:extLst>
          </p:cNvPr>
          <p:cNvSpPr txBox="1"/>
          <p:nvPr/>
        </p:nvSpPr>
        <p:spPr>
          <a:xfrm rot="10800000">
            <a:off x="8931965" y="9353201"/>
            <a:ext cx="70004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1600" dirty="0" err="1">
                <a:solidFill>
                  <a:schemeClr val="bg1">
                    <a:lumMod val="76000"/>
                  </a:schemeClr>
                </a:solidFill>
                <a:latin typeface="Arial"/>
                <a:ea typeface="+mn-lt"/>
                <a:cs typeface="Arial"/>
              </a:rPr>
              <a:t>servir</a:t>
            </a:r>
            <a:r>
              <a:rPr lang="en-US" sz="1600" dirty="0">
                <a:solidFill>
                  <a:schemeClr val="bg1">
                    <a:lumMod val="76000"/>
                  </a:schemeClr>
                </a:solidFill>
                <a:latin typeface="Arial"/>
                <a:ea typeface="+mn-lt"/>
                <a:cs typeface="Arial"/>
              </a:rPr>
              <a:t>; </a:t>
            </a:r>
            <a:r>
              <a:rPr lang="en-US" sz="1600" dirty="0" err="1">
                <a:solidFill>
                  <a:schemeClr val="bg1">
                    <a:lumMod val="76000"/>
                  </a:schemeClr>
                </a:solidFill>
                <a:latin typeface="Arial"/>
                <a:ea typeface="+mn-lt"/>
                <a:cs typeface="Arial"/>
              </a:rPr>
              <a:t>proteger</a:t>
            </a:r>
            <a:r>
              <a:rPr lang="en-US" sz="1600" dirty="0">
                <a:solidFill>
                  <a:schemeClr val="bg1">
                    <a:lumMod val="76000"/>
                  </a:schemeClr>
                </a:solidFill>
                <a:latin typeface="Arial"/>
                <a:ea typeface="+mn-lt"/>
                <a:cs typeface="Arial"/>
              </a:rPr>
              <a:t> / </a:t>
            </a:r>
            <a:r>
              <a:rPr lang="en-US" sz="1600" dirty="0" err="1">
                <a:solidFill>
                  <a:schemeClr val="bg1">
                    <a:lumMod val="76000"/>
                  </a:schemeClr>
                </a:solidFill>
                <a:latin typeface="Arial"/>
                <a:ea typeface="+mn-lt"/>
                <a:cs typeface="Arial"/>
              </a:rPr>
              <a:t>autoaprimoramento</a:t>
            </a:r>
            <a:r>
              <a:rPr lang="en-US" sz="1600" dirty="0">
                <a:solidFill>
                  <a:schemeClr val="bg1">
                    <a:lumMod val="76000"/>
                  </a:schemeClr>
                </a:solidFill>
                <a:latin typeface="Arial"/>
                <a:ea typeface="+mn-lt"/>
                <a:cs typeface="Arial"/>
              </a:rPr>
              <a:t> / </a:t>
            </a:r>
            <a:r>
              <a:rPr lang="en-US" sz="1600" dirty="0" err="1">
                <a:solidFill>
                  <a:schemeClr val="bg1">
                    <a:lumMod val="76000"/>
                  </a:schemeClr>
                </a:solidFill>
                <a:latin typeface="Arial"/>
                <a:ea typeface="+mn-lt"/>
                <a:cs typeface="Arial"/>
              </a:rPr>
              <a:t>modelo</a:t>
            </a:r>
            <a:endParaRPr lang="en-US" sz="1600">
              <a:solidFill>
                <a:schemeClr val="bg1">
                  <a:lumMod val="76000"/>
                </a:schemeClr>
              </a:solidFill>
              <a:latin typeface="Arial"/>
              <a:ea typeface="Calibri"/>
              <a:cs typeface="Arial"/>
            </a:endParaRPr>
          </a:p>
        </p:txBody>
      </p:sp>
      <p:sp>
        <p:nvSpPr>
          <p:cNvPr id="6" name="CaixaDeTexto 5">
            <a:extLst>
              <a:ext uri="{FF2B5EF4-FFF2-40B4-BE49-F238E27FC236}">
                <a16:creationId xmlns:a16="http://schemas.microsoft.com/office/drawing/2014/main" id="{06F37084-374F-32F7-6871-B68399F1D313}"/>
              </a:ext>
            </a:extLst>
          </p:cNvPr>
          <p:cNvSpPr txBox="1"/>
          <p:nvPr/>
        </p:nvSpPr>
        <p:spPr>
          <a:xfrm>
            <a:off x="8931965" y="8973376"/>
            <a:ext cx="700046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dirty="0">
                <a:solidFill>
                  <a:schemeClr val="bg1">
                    <a:lumMod val="76000"/>
                  </a:schemeClr>
                </a:solidFill>
                <a:latin typeface="Arial"/>
                <a:ea typeface="+mn-lt"/>
                <a:cs typeface="Arial"/>
              </a:rPr>
              <a:t>Respostas:</a:t>
            </a:r>
            <a:endParaRPr lang="pt-BR" sz="1600" b="1">
              <a:solidFill>
                <a:schemeClr val="bg1">
                  <a:lumMod val="76000"/>
                </a:schemeClr>
              </a:solidFill>
              <a:ea typeface="Calibri"/>
              <a:cs typeface="Calibri"/>
            </a:endParaRPr>
          </a:p>
        </p:txBody>
      </p:sp>
    </p:spTree>
    <p:extLst>
      <p:ext uri="{BB962C8B-B14F-4D97-AF65-F5344CB8AC3E}">
        <p14:creationId xmlns:p14="http://schemas.microsoft.com/office/powerpoint/2010/main" val="19399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ângulo 7">
            <a:extLst>
              <a:ext uri="{FF2B5EF4-FFF2-40B4-BE49-F238E27FC236}">
                <a16:creationId xmlns:a16="http://schemas.microsoft.com/office/drawing/2014/main" id="{43BA47AC-68D8-55EB-C09F-C5D0AAC32697}"/>
              </a:ext>
            </a:extLst>
          </p:cNvPr>
          <p:cNvSpPr/>
          <p:nvPr/>
        </p:nvSpPr>
        <p:spPr>
          <a:xfrm rot="5400000">
            <a:off x="8158183" y="185717"/>
            <a:ext cx="1971633" cy="18288000"/>
          </a:xfrm>
          <a:prstGeom prst="rect">
            <a:avLst/>
          </a:prstGeom>
          <a:solidFill>
            <a:srgbClr val="4F2F5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5" name="Imagem 4" descr="Uma imagem contendo Texto&#10;&#10;O conteúdo gerado por IA pode estar incorreto.">
            <a:extLst>
              <a:ext uri="{FF2B5EF4-FFF2-40B4-BE49-F238E27FC236}">
                <a16:creationId xmlns:a16="http://schemas.microsoft.com/office/drawing/2014/main" id="{6663D8A6-5E0E-702C-393E-F10F6E27B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1156" y="976355"/>
            <a:ext cx="7211569" cy="9014463"/>
          </a:xfrm>
          <a:prstGeom prst="rect">
            <a:avLst/>
          </a:prstGeom>
        </p:spPr>
      </p:pic>
      <p:sp>
        <p:nvSpPr>
          <p:cNvPr id="2" name="object 3">
            <a:extLst>
              <a:ext uri="{FF2B5EF4-FFF2-40B4-BE49-F238E27FC236}">
                <a16:creationId xmlns:a16="http://schemas.microsoft.com/office/drawing/2014/main" id="{63A7BD66-7815-2F8D-0D3F-EFAA4261D40D}"/>
              </a:ext>
            </a:extLst>
          </p:cNvPr>
          <p:cNvSpPr txBox="1">
            <a:spLocks/>
          </p:cNvSpPr>
          <p:nvPr/>
        </p:nvSpPr>
        <p:spPr>
          <a:xfrm>
            <a:off x="8763000" y="2424076"/>
            <a:ext cx="7511070" cy="854503"/>
          </a:xfrm>
          <a:prstGeom prst="rect">
            <a:avLst/>
          </a:prstGeom>
          <a:ln>
            <a:noFill/>
          </a:ln>
        </p:spPr>
        <p:txBody>
          <a:bodyPr spcFirstLastPara="1" vert="horz" wrap="square" lIns="0" tIns="15595" rIns="0" bIns="0" rtlCol="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552" algn="l">
              <a:spcBef>
                <a:spcPts val="123"/>
              </a:spcBef>
            </a:pPr>
            <a:r>
              <a:rPr lang="pt-BR" sz="5367" b="1" spc="50" dirty="0">
                <a:solidFill>
                  <a:srgbClr val="4F2F5D"/>
                </a:solidFill>
                <a:latin typeface="Arial" panose="020B0604020202020204" pitchFamily="34" charset="0"/>
                <a:cs typeface="Arial" panose="020B0604020202020204" pitchFamily="34" charset="0"/>
              </a:rPr>
              <a:t>Fonte</a:t>
            </a:r>
            <a:r>
              <a:rPr lang="pt-BR" sz="5367" b="1" spc="-432" dirty="0">
                <a:solidFill>
                  <a:srgbClr val="4F2F5D"/>
                </a:solidFill>
                <a:latin typeface="Arial" panose="020B0604020202020204" pitchFamily="34" charset="0"/>
                <a:cs typeface="Arial" panose="020B0604020202020204" pitchFamily="34" charset="0"/>
              </a:rPr>
              <a:t> </a:t>
            </a:r>
            <a:r>
              <a:rPr lang="pt-BR" sz="5367" b="1" spc="155" dirty="0">
                <a:solidFill>
                  <a:srgbClr val="4F2F5D"/>
                </a:solidFill>
                <a:latin typeface="Arial" panose="020B0604020202020204" pitchFamily="34" charset="0"/>
                <a:cs typeface="Arial" panose="020B0604020202020204" pitchFamily="34" charset="0"/>
              </a:rPr>
              <a:t>deste</a:t>
            </a:r>
            <a:r>
              <a:rPr lang="pt-BR" sz="5367" b="1" spc="-432" dirty="0">
                <a:solidFill>
                  <a:srgbClr val="4F2F5D"/>
                </a:solidFill>
                <a:latin typeface="Arial" panose="020B0604020202020204" pitchFamily="34" charset="0"/>
                <a:cs typeface="Arial" panose="020B0604020202020204" pitchFamily="34" charset="0"/>
              </a:rPr>
              <a:t> </a:t>
            </a:r>
            <a:r>
              <a:rPr lang="pt-BR" sz="5367" b="1" spc="123" dirty="0">
                <a:solidFill>
                  <a:srgbClr val="4F2F5D"/>
                </a:solidFill>
                <a:latin typeface="Arial" panose="020B0604020202020204" pitchFamily="34" charset="0"/>
                <a:cs typeface="Arial" panose="020B0604020202020204" pitchFamily="34" charset="0"/>
              </a:rPr>
              <a:t>material:</a:t>
            </a:r>
            <a:endParaRPr lang="pt-BR" sz="5367" b="1" dirty="0">
              <a:solidFill>
                <a:srgbClr val="4F2F5D"/>
              </a:solidFill>
              <a:latin typeface="Arial" panose="020B0604020202020204" pitchFamily="34" charset="0"/>
              <a:cs typeface="Arial" panose="020B0604020202020204" pitchFamily="34" charset="0"/>
            </a:endParaRPr>
          </a:p>
        </p:txBody>
      </p:sp>
      <p:sp>
        <p:nvSpPr>
          <p:cNvPr id="3" name="object 4">
            <a:extLst>
              <a:ext uri="{FF2B5EF4-FFF2-40B4-BE49-F238E27FC236}">
                <a16:creationId xmlns:a16="http://schemas.microsoft.com/office/drawing/2014/main" id="{7ED309FA-7630-E544-A061-3C0D654FBF0D}"/>
              </a:ext>
            </a:extLst>
          </p:cNvPr>
          <p:cNvSpPr txBox="1"/>
          <p:nvPr/>
        </p:nvSpPr>
        <p:spPr>
          <a:xfrm>
            <a:off x="8763000" y="3686266"/>
            <a:ext cx="6582583" cy="3295054"/>
          </a:xfrm>
          <a:prstGeom prst="rect">
            <a:avLst/>
          </a:prstGeom>
        </p:spPr>
        <p:txBody>
          <a:bodyPr vert="horz" wrap="square" lIns="0" tIns="4621" rIns="0" bIns="0" rtlCol="0">
            <a:spAutoFit/>
          </a:bodyPr>
          <a:lstStyle/>
          <a:p>
            <a:pPr marL="11552" marR="4621">
              <a:lnSpc>
                <a:spcPts val="3748"/>
              </a:lnSpc>
              <a:spcBef>
                <a:spcPts val="36"/>
              </a:spcBef>
            </a:pPr>
            <a:r>
              <a:rPr sz="3002" spc="-5" dirty="0">
                <a:solidFill>
                  <a:schemeClr val="tx1">
                    <a:lumMod val="50000"/>
                    <a:lumOff val="50000"/>
                  </a:schemeClr>
                </a:solidFill>
                <a:latin typeface="Arial" panose="020B0604020202020204" pitchFamily="34" charset="0"/>
                <a:cs typeface="Arial" panose="020B0604020202020204" pitchFamily="34" charset="0"/>
              </a:rPr>
              <a:t>Guia para a Vitória</a:t>
            </a:r>
            <a:endParaRPr lang="pt-BR" sz="3002" spc="-5" dirty="0">
              <a:solidFill>
                <a:schemeClr val="tx1">
                  <a:lumMod val="50000"/>
                  <a:lumOff val="50000"/>
                </a:schemeClr>
              </a:solidFill>
              <a:latin typeface="Arial" panose="020B0604020202020204" pitchFamily="34" charset="0"/>
              <a:cs typeface="Arial" panose="020B0604020202020204" pitchFamily="34" charset="0"/>
            </a:endParaRPr>
          </a:p>
          <a:p>
            <a:pPr marL="11552" marR="4621">
              <a:lnSpc>
                <a:spcPts val="3748"/>
              </a:lnSpc>
              <a:spcBef>
                <a:spcPts val="36"/>
              </a:spcBef>
            </a:pPr>
            <a:br>
              <a:rPr lang="pt-BR" sz="3002" spc="-5" dirty="0">
                <a:solidFill>
                  <a:schemeClr val="tx1">
                    <a:lumMod val="50000"/>
                    <a:lumOff val="50000"/>
                  </a:schemeClr>
                </a:solidFill>
                <a:latin typeface="Arial" panose="020B0604020202020204" pitchFamily="34" charset="0"/>
                <a:cs typeface="Arial" panose="020B0604020202020204" pitchFamily="34" charset="0"/>
              </a:rPr>
            </a:br>
            <a:r>
              <a:rPr sz="3002" spc="-5" dirty="0" err="1">
                <a:solidFill>
                  <a:schemeClr val="tx1">
                    <a:lumMod val="50000"/>
                    <a:lumOff val="50000"/>
                  </a:schemeClr>
                </a:solidFill>
                <a:latin typeface="Arial" panose="020B0604020202020204" pitchFamily="34" charset="0"/>
                <a:cs typeface="Arial" panose="020B0604020202020204" pitchFamily="34" charset="0"/>
              </a:rPr>
              <a:t>Suplemento</a:t>
            </a:r>
            <a:r>
              <a:rPr sz="3002" spc="-5" dirty="0">
                <a:solidFill>
                  <a:schemeClr val="tx1">
                    <a:lumMod val="50000"/>
                    <a:lumOff val="50000"/>
                  </a:schemeClr>
                </a:solidFill>
                <a:latin typeface="Arial" panose="020B0604020202020204" pitchFamily="34" charset="0"/>
                <a:cs typeface="Arial" panose="020B0604020202020204" pitchFamily="34" charset="0"/>
              </a:rPr>
              <a:t> do Jornal</a:t>
            </a:r>
            <a:r>
              <a:rPr sz="3002" dirty="0">
                <a:solidFill>
                  <a:schemeClr val="tx1">
                    <a:lumMod val="50000"/>
                    <a:lumOff val="50000"/>
                  </a:schemeClr>
                </a:solidFill>
                <a:latin typeface="Arial" panose="020B0604020202020204" pitchFamily="34" charset="0"/>
                <a:cs typeface="Arial" panose="020B0604020202020204" pitchFamily="34" charset="0"/>
              </a:rPr>
              <a:t> </a:t>
            </a:r>
            <a:r>
              <a:rPr sz="3002" i="1" spc="-5" dirty="0" err="1">
                <a:solidFill>
                  <a:schemeClr val="tx1">
                    <a:lumMod val="50000"/>
                    <a:lumOff val="50000"/>
                  </a:schemeClr>
                </a:solidFill>
                <a:latin typeface="Arial" panose="020B0604020202020204" pitchFamily="34" charset="0"/>
                <a:cs typeface="Arial" panose="020B0604020202020204" pitchFamily="34" charset="0"/>
              </a:rPr>
              <a:t>Brasil</a:t>
            </a:r>
            <a:r>
              <a:rPr sz="3002" i="1" dirty="0">
                <a:solidFill>
                  <a:schemeClr val="tx1">
                    <a:lumMod val="50000"/>
                    <a:lumOff val="50000"/>
                  </a:schemeClr>
                </a:solidFill>
                <a:latin typeface="Arial" panose="020B0604020202020204" pitchFamily="34" charset="0"/>
                <a:cs typeface="Arial" panose="020B0604020202020204" pitchFamily="34" charset="0"/>
              </a:rPr>
              <a:t> </a:t>
            </a:r>
            <a:r>
              <a:rPr sz="3002" i="1" spc="-5" dirty="0" err="1">
                <a:solidFill>
                  <a:schemeClr val="tx1">
                    <a:lumMod val="50000"/>
                    <a:lumOff val="50000"/>
                  </a:schemeClr>
                </a:solidFill>
                <a:latin typeface="Arial" panose="020B0604020202020204" pitchFamily="34" charset="0"/>
                <a:cs typeface="Arial" panose="020B0604020202020204" pitchFamily="34" charset="0"/>
              </a:rPr>
              <a:t>Seikyo</a:t>
            </a:r>
            <a:endParaRPr lang="pt-BR" sz="3002" i="1" spc="-5" dirty="0">
              <a:solidFill>
                <a:schemeClr val="tx1">
                  <a:lumMod val="50000"/>
                  <a:lumOff val="50000"/>
                </a:schemeClr>
              </a:solidFill>
              <a:latin typeface="Arial" panose="020B0604020202020204" pitchFamily="34" charset="0"/>
              <a:cs typeface="Arial" panose="020B0604020202020204" pitchFamily="34" charset="0"/>
            </a:endParaRPr>
          </a:p>
          <a:p>
            <a:pPr marL="11552" marR="4621">
              <a:lnSpc>
                <a:spcPts val="3748"/>
              </a:lnSpc>
              <a:spcBef>
                <a:spcPts val="36"/>
              </a:spcBef>
            </a:pPr>
            <a:endParaRPr lang="pt-BR" sz="3002" i="1" spc="-5" dirty="0">
              <a:solidFill>
                <a:schemeClr val="tx1">
                  <a:lumMod val="50000"/>
                  <a:lumOff val="50000"/>
                </a:schemeClr>
              </a:solidFill>
              <a:latin typeface="Arial" panose="020B0604020202020204" pitchFamily="34" charset="0"/>
              <a:cs typeface="Arial" panose="020B0604020202020204" pitchFamily="34" charset="0"/>
            </a:endParaRPr>
          </a:p>
          <a:p>
            <a:pPr marL="11552" marR="4621">
              <a:lnSpc>
                <a:spcPts val="3748"/>
              </a:lnSpc>
              <a:spcBef>
                <a:spcPts val="36"/>
              </a:spcBef>
            </a:pPr>
            <a:r>
              <a:rPr lang="pt-BR" sz="3002" dirty="0">
                <a:solidFill>
                  <a:schemeClr val="tx1">
                    <a:lumMod val="50000"/>
                    <a:lumOff val="50000"/>
                  </a:schemeClr>
                </a:solidFill>
                <a:latin typeface="Arial" panose="020B0604020202020204" pitchFamily="34" charset="0"/>
                <a:cs typeface="Arial" panose="020B0604020202020204" pitchFamily="34" charset="0"/>
              </a:rPr>
              <a:t>Material de acompanhamento</a:t>
            </a:r>
            <a:br>
              <a:rPr lang="pt-BR" sz="3002" dirty="0">
                <a:solidFill>
                  <a:schemeClr val="tx1">
                    <a:lumMod val="50000"/>
                    <a:lumOff val="50000"/>
                  </a:schemeClr>
                </a:solidFill>
                <a:latin typeface="Arial" panose="020B0604020202020204" pitchFamily="34" charset="0"/>
                <a:cs typeface="Arial" panose="020B0604020202020204" pitchFamily="34" charset="0"/>
              </a:rPr>
            </a:br>
            <a:r>
              <a:rPr lang="pt-BR" sz="3002" dirty="0">
                <a:solidFill>
                  <a:schemeClr val="tx1">
                    <a:lumMod val="50000"/>
                    <a:lumOff val="50000"/>
                  </a:schemeClr>
                </a:solidFill>
                <a:latin typeface="Arial" panose="020B0604020202020204" pitchFamily="34" charset="0"/>
                <a:cs typeface="Arial" panose="020B0604020202020204" pitchFamily="34" charset="0"/>
              </a:rPr>
              <a:t>do Guia para as reuniões do mês</a:t>
            </a:r>
          </a:p>
          <a:p>
            <a:pPr marL="11552" marR="4621">
              <a:lnSpc>
                <a:spcPts val="3748"/>
              </a:lnSpc>
              <a:spcBef>
                <a:spcPts val="36"/>
              </a:spcBef>
            </a:pPr>
            <a:endParaRPr lang="pt-BR" sz="3002" b="1" i="1" dirty="0">
              <a:solidFill>
                <a:srgbClr val="E06DAB"/>
              </a:solidFill>
              <a:latin typeface="Arial" panose="020B0604020202020204" pitchFamily="34" charset="0"/>
              <a:cs typeface="Arial" panose="020B0604020202020204" pitchFamily="34" charset="0"/>
            </a:endParaRPr>
          </a:p>
        </p:txBody>
      </p:sp>
      <p:pic>
        <p:nvPicPr>
          <p:cNvPr id="6" name="Gráfico 5">
            <a:extLst>
              <a:ext uri="{FF2B5EF4-FFF2-40B4-BE49-F238E27FC236}">
                <a16:creationId xmlns:a16="http://schemas.microsoft.com/office/drawing/2014/main" id="{F11E2C3A-78B9-F30F-26D6-E2CD51BAE3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366736" y="8927255"/>
            <a:ext cx="1341515" cy="553341"/>
          </a:xfrm>
          <a:prstGeom prst="rect">
            <a:avLst/>
          </a:prstGeom>
        </p:spPr>
      </p:pic>
      <p:pic>
        <p:nvPicPr>
          <p:cNvPr id="9" name="Gráfico 8">
            <a:extLst>
              <a:ext uri="{FF2B5EF4-FFF2-40B4-BE49-F238E27FC236}">
                <a16:creationId xmlns:a16="http://schemas.microsoft.com/office/drawing/2014/main" id="{921E4679-4B31-195E-3C26-A71F13B0837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849066" y="8916834"/>
            <a:ext cx="904534" cy="574182"/>
          </a:xfrm>
          <a:prstGeom prst="rect">
            <a:avLst/>
          </a:prstGeom>
        </p:spPr>
      </p:pic>
      <p:pic>
        <p:nvPicPr>
          <p:cNvPr id="12" name="Gráfico 11">
            <a:extLst>
              <a:ext uri="{FF2B5EF4-FFF2-40B4-BE49-F238E27FC236}">
                <a16:creationId xmlns:a16="http://schemas.microsoft.com/office/drawing/2014/main" id="{E857D1A8-3BBA-D18A-6C9B-6B0E1E8AD0E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344400" y="8749899"/>
            <a:ext cx="2427027" cy="817908"/>
          </a:xfrm>
          <a:prstGeom prst="rect">
            <a:avLst/>
          </a:prstGeom>
        </p:spPr>
      </p:pic>
    </p:spTree>
    <p:extLst>
      <p:ext uri="{BB962C8B-B14F-4D97-AF65-F5344CB8AC3E}">
        <p14:creationId xmlns:p14="http://schemas.microsoft.com/office/powerpoint/2010/main" val="724712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tângulo 2">
            <a:extLst>
              <a:ext uri="{FF2B5EF4-FFF2-40B4-BE49-F238E27FC236}">
                <a16:creationId xmlns:a16="http://schemas.microsoft.com/office/drawing/2014/main" id="{D077D381-DD23-8153-9D3D-127DD3A81E3A}"/>
              </a:ext>
            </a:extLst>
          </p:cNvPr>
          <p:cNvSpPr/>
          <p:nvPr/>
        </p:nvSpPr>
        <p:spPr>
          <a:xfrm>
            <a:off x="5410200" y="1931719"/>
            <a:ext cx="12877800" cy="8355281"/>
          </a:xfrm>
          <a:prstGeom prst="rect">
            <a:avLst/>
          </a:prstGeom>
          <a:solidFill>
            <a:srgbClr val="8F4D9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sp>
        <p:nvSpPr>
          <p:cNvPr id="4" name="object 2">
            <a:extLst>
              <a:ext uri="{FF2B5EF4-FFF2-40B4-BE49-F238E27FC236}">
                <a16:creationId xmlns:a16="http://schemas.microsoft.com/office/drawing/2014/main" id="{E77C36E5-0FF1-C63E-79B8-3296AB6CC4E3}"/>
              </a:ext>
            </a:extLst>
          </p:cNvPr>
          <p:cNvSpPr/>
          <p:nvPr/>
        </p:nvSpPr>
        <p:spPr>
          <a:xfrm>
            <a:off x="5410200" y="1931720"/>
            <a:ext cx="1566259" cy="1600200"/>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chemeClr val="bg1"/>
          </a:solidFill>
        </p:spPr>
        <p:txBody>
          <a:bodyPr wrap="square" lIns="0" tIns="0" rIns="0" bIns="0" rtlCol="0"/>
          <a:lstStyle/>
          <a:p>
            <a:endParaRPr/>
          </a:p>
        </p:txBody>
      </p:sp>
      <p:grpSp>
        <p:nvGrpSpPr>
          <p:cNvPr id="12" name="Google Shape;93;p14">
            <a:extLst>
              <a:ext uri="{FF2B5EF4-FFF2-40B4-BE49-F238E27FC236}">
                <a16:creationId xmlns:a16="http://schemas.microsoft.com/office/drawing/2014/main" id="{D9B8DCE3-B04C-94A4-2AFF-BC22D6A97E54}"/>
              </a:ext>
            </a:extLst>
          </p:cNvPr>
          <p:cNvGrpSpPr/>
          <p:nvPr/>
        </p:nvGrpSpPr>
        <p:grpSpPr>
          <a:xfrm>
            <a:off x="6746644" y="1374353"/>
            <a:ext cx="1815875" cy="1128447"/>
            <a:chOff x="63500" y="63373"/>
            <a:chExt cx="683641" cy="424815"/>
          </a:xfrm>
          <a:solidFill>
            <a:srgbClr val="F9C200"/>
          </a:solidFill>
        </p:grpSpPr>
        <p:sp>
          <p:nvSpPr>
            <p:cNvPr id="13" name="Google Shape;94;p14">
              <a:extLst>
                <a:ext uri="{FF2B5EF4-FFF2-40B4-BE49-F238E27FC236}">
                  <a16:creationId xmlns:a16="http://schemas.microsoft.com/office/drawing/2014/main" id="{2F4E7D5F-BF7A-7E16-1A58-32828870AC4E}"/>
                </a:ext>
              </a:extLst>
            </p:cNvPr>
            <p:cNvSpPr/>
            <p:nvPr/>
          </p:nvSpPr>
          <p:spPr>
            <a:xfrm>
              <a:off x="63500" y="63500"/>
              <a:ext cx="326136" cy="424688"/>
            </a:xfrm>
            <a:custGeom>
              <a:avLst/>
              <a:gdLst/>
              <a:ahLst/>
              <a:cxnLst/>
              <a:rect l="l" t="t" r="r" b="b"/>
              <a:pathLst>
                <a:path w="326136" h="424688" extrusionOk="0">
                  <a:moveTo>
                    <a:pt x="167386" y="94361"/>
                  </a:moveTo>
                  <a:lnTo>
                    <a:pt x="167386" y="0"/>
                  </a:lnTo>
                  <a:cubicBezTo>
                    <a:pt x="78486" y="0"/>
                    <a:pt x="6096" y="69215"/>
                    <a:pt x="508" y="156718"/>
                  </a:cubicBezTo>
                  <a:lnTo>
                    <a:pt x="0" y="156718"/>
                  </a:lnTo>
                  <a:lnTo>
                    <a:pt x="0" y="262255"/>
                  </a:lnTo>
                  <a:lnTo>
                    <a:pt x="254" y="262255"/>
                  </a:lnTo>
                  <a:cubicBezTo>
                    <a:pt x="1524" y="307213"/>
                    <a:pt x="16764" y="345313"/>
                    <a:pt x="46355" y="376174"/>
                  </a:cubicBezTo>
                  <a:cubicBezTo>
                    <a:pt x="77216" y="408559"/>
                    <a:pt x="115443" y="424688"/>
                    <a:pt x="160909" y="424688"/>
                  </a:cubicBezTo>
                  <a:cubicBezTo>
                    <a:pt x="207772" y="424688"/>
                    <a:pt x="247015" y="408686"/>
                    <a:pt x="278638" y="376555"/>
                  </a:cubicBezTo>
                  <a:cubicBezTo>
                    <a:pt x="310261" y="344424"/>
                    <a:pt x="326136" y="304800"/>
                    <a:pt x="326136" y="257429"/>
                  </a:cubicBezTo>
                  <a:cubicBezTo>
                    <a:pt x="326136" y="212471"/>
                    <a:pt x="311404" y="174752"/>
                    <a:pt x="281813" y="144272"/>
                  </a:cubicBezTo>
                  <a:cubicBezTo>
                    <a:pt x="252222" y="113792"/>
                    <a:pt x="214249" y="97282"/>
                    <a:pt x="167386" y="94361"/>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95;p14">
              <a:extLst>
                <a:ext uri="{FF2B5EF4-FFF2-40B4-BE49-F238E27FC236}">
                  <a16:creationId xmlns:a16="http://schemas.microsoft.com/office/drawing/2014/main" id="{4CA3CEF1-531C-209C-30DD-61FF93CF6D21}"/>
                </a:ext>
              </a:extLst>
            </p:cNvPr>
            <p:cNvSpPr/>
            <p:nvPr/>
          </p:nvSpPr>
          <p:spPr>
            <a:xfrm>
              <a:off x="421005" y="63373"/>
              <a:ext cx="326136" cy="424815"/>
            </a:xfrm>
            <a:custGeom>
              <a:avLst/>
              <a:gdLst/>
              <a:ahLst/>
              <a:cxnLst/>
              <a:rect l="l" t="t" r="r" b="b"/>
              <a:pathLst>
                <a:path w="326136" h="424815" extrusionOk="0">
                  <a:moveTo>
                    <a:pt x="281813" y="144272"/>
                  </a:moveTo>
                  <a:cubicBezTo>
                    <a:pt x="252349" y="113792"/>
                    <a:pt x="214249" y="97155"/>
                    <a:pt x="167386" y="94361"/>
                  </a:cubicBezTo>
                  <a:lnTo>
                    <a:pt x="167386" y="0"/>
                  </a:lnTo>
                  <a:cubicBezTo>
                    <a:pt x="78486" y="0"/>
                    <a:pt x="6096" y="69215"/>
                    <a:pt x="508" y="156718"/>
                  </a:cubicBezTo>
                  <a:lnTo>
                    <a:pt x="0" y="156718"/>
                  </a:lnTo>
                  <a:lnTo>
                    <a:pt x="0" y="262255"/>
                  </a:lnTo>
                  <a:lnTo>
                    <a:pt x="254" y="262255"/>
                  </a:lnTo>
                  <a:cubicBezTo>
                    <a:pt x="1524" y="307340"/>
                    <a:pt x="16891" y="345313"/>
                    <a:pt x="46355" y="376301"/>
                  </a:cubicBezTo>
                  <a:cubicBezTo>
                    <a:pt x="77216" y="408686"/>
                    <a:pt x="115443" y="424815"/>
                    <a:pt x="160909" y="424815"/>
                  </a:cubicBezTo>
                  <a:cubicBezTo>
                    <a:pt x="207772" y="424815"/>
                    <a:pt x="247015" y="408813"/>
                    <a:pt x="278638" y="376682"/>
                  </a:cubicBezTo>
                  <a:cubicBezTo>
                    <a:pt x="310261" y="344551"/>
                    <a:pt x="326136" y="304927"/>
                    <a:pt x="326136" y="257556"/>
                  </a:cubicBezTo>
                  <a:cubicBezTo>
                    <a:pt x="326136" y="212598"/>
                    <a:pt x="311404" y="174879"/>
                    <a:pt x="281813" y="144399"/>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16" name="Google Shape;100;p14">
            <a:extLst>
              <a:ext uri="{FF2B5EF4-FFF2-40B4-BE49-F238E27FC236}">
                <a16:creationId xmlns:a16="http://schemas.microsoft.com/office/drawing/2014/main" id="{C66D2947-1DF3-71FB-9057-1ADC3FDE454C}"/>
              </a:ext>
            </a:extLst>
          </p:cNvPr>
          <p:cNvSpPr txBox="1"/>
          <p:nvPr/>
        </p:nvSpPr>
        <p:spPr>
          <a:xfrm>
            <a:off x="6697980" y="3688327"/>
            <a:ext cx="9913620" cy="3877985"/>
          </a:xfrm>
          <a:prstGeom prst="rect">
            <a:avLst/>
          </a:prstGeom>
          <a:noFill/>
          <a:ln>
            <a:noFill/>
          </a:ln>
        </p:spPr>
        <p:txBody>
          <a:bodyPr spcFirstLastPara="1" wrap="square" lIns="0" tIns="0" rIns="0" bIns="0" anchor="t" anchorCtr="0">
            <a:spAutoFit/>
          </a:bodyPr>
          <a:lstStyle/>
          <a:p>
            <a:r>
              <a:rPr lang="pt-BR" sz="3600" b="1" dirty="0">
                <a:solidFill>
                  <a:schemeClr val="bg1"/>
                </a:solidFill>
                <a:latin typeface="Arial" panose="020B0604020202020204" pitchFamily="34" charset="0"/>
                <a:ea typeface="Poppins Ultra-Bold"/>
                <a:cs typeface="Arial" panose="020B0604020202020204" pitchFamily="34" charset="0"/>
                <a:sym typeface="Poppins Ultra-Bold"/>
              </a:rPr>
              <a:t>A palavra que mais ouço com  frequência quando converso  com meus amigos brasileiros é ‘esperança’, contida também nestas expressões: ‘Mesmo que esteja sofrendo agora, jamais serei derrotada!’, </a:t>
            </a:r>
          </a:p>
          <a:p>
            <a:r>
              <a:rPr lang="pt-BR" sz="3600" b="1" dirty="0">
                <a:solidFill>
                  <a:schemeClr val="bg1"/>
                </a:solidFill>
                <a:latin typeface="Arial" panose="020B0604020202020204" pitchFamily="34" charset="0"/>
                <a:ea typeface="Poppins Ultra-Bold"/>
                <a:cs typeface="Arial" panose="020B0604020202020204" pitchFamily="34" charset="0"/>
                <a:sym typeface="Poppins Ultra-Bold"/>
              </a:rPr>
              <a:t>‘Se suportar as intempéries da vida agora, infalivelmente dias melhores virão!’</a:t>
            </a:r>
          </a:p>
        </p:txBody>
      </p:sp>
      <p:sp>
        <p:nvSpPr>
          <p:cNvPr id="17" name="Google Shape;101;p14">
            <a:extLst>
              <a:ext uri="{FF2B5EF4-FFF2-40B4-BE49-F238E27FC236}">
                <a16:creationId xmlns:a16="http://schemas.microsoft.com/office/drawing/2014/main" id="{C9E36702-3914-8911-236A-8FD277627883}"/>
              </a:ext>
            </a:extLst>
          </p:cNvPr>
          <p:cNvSpPr txBox="1"/>
          <p:nvPr/>
        </p:nvSpPr>
        <p:spPr>
          <a:xfrm>
            <a:off x="6693064" y="8570148"/>
            <a:ext cx="3845110" cy="775597"/>
          </a:xfrm>
          <a:prstGeom prst="rect">
            <a:avLst/>
          </a:prstGeom>
          <a:noFill/>
          <a:ln>
            <a:noFill/>
          </a:ln>
        </p:spPr>
        <p:txBody>
          <a:bodyPr spcFirstLastPara="1" wrap="square" lIns="0" tIns="0" rIns="0" bIns="0" anchor="t" anchorCtr="0">
            <a:spAutoFit/>
          </a:bodyPr>
          <a:lstStyle/>
          <a:p>
            <a:pPr marL="0" marR="0" lvl="0" indent="0" rtl="0">
              <a:lnSpc>
                <a:spcPct val="140029"/>
              </a:lnSpc>
              <a:spcBef>
                <a:spcPts val="0"/>
              </a:spcBef>
              <a:spcAft>
                <a:spcPts val="0"/>
              </a:spcAft>
              <a:buNone/>
            </a:pPr>
            <a:r>
              <a:rPr lang="en-US" sz="3600" b="1" i="0" u="none" strike="noStrike" cap="none" dirty="0">
                <a:solidFill>
                  <a:schemeClr val="bg1"/>
                </a:solidFill>
                <a:latin typeface="+mj-lt"/>
                <a:ea typeface="Poppins Black"/>
                <a:cs typeface="Poppins Black"/>
                <a:sym typeface="Poppins Black"/>
              </a:rPr>
              <a:t>Dr. </a:t>
            </a:r>
            <a:r>
              <a:rPr lang="en-US" sz="3600" b="1" i="0" u="none" strike="noStrike" cap="none" dirty="0" err="1">
                <a:solidFill>
                  <a:schemeClr val="bg1"/>
                </a:solidFill>
                <a:latin typeface="+mj-lt"/>
                <a:ea typeface="Poppins Black"/>
                <a:cs typeface="Poppins Black"/>
                <a:sym typeface="Poppins Black"/>
              </a:rPr>
              <a:t>Daisaku</a:t>
            </a:r>
            <a:r>
              <a:rPr lang="en-US" sz="3600" b="1" i="0" u="none" strike="noStrike" cap="none" dirty="0">
                <a:solidFill>
                  <a:schemeClr val="bg1"/>
                </a:solidFill>
                <a:latin typeface="+mj-lt"/>
                <a:ea typeface="Poppins Black"/>
                <a:cs typeface="Poppins Black"/>
                <a:sym typeface="Poppins Black"/>
              </a:rPr>
              <a:t> Ikeda</a:t>
            </a:r>
            <a:endParaRPr sz="3600" dirty="0">
              <a:solidFill>
                <a:schemeClr val="bg1"/>
              </a:solidFill>
              <a:latin typeface="+mj-lt"/>
            </a:endParaRPr>
          </a:p>
        </p:txBody>
      </p:sp>
      <p:sp>
        <p:nvSpPr>
          <p:cNvPr id="6" name="Forma Livre: Forma 5">
            <a:extLst>
              <a:ext uri="{FF2B5EF4-FFF2-40B4-BE49-F238E27FC236}">
                <a16:creationId xmlns:a16="http://schemas.microsoft.com/office/drawing/2014/main" id="{AC8AEEA2-FDF3-7C92-A178-E60794D13315}"/>
              </a:ext>
            </a:extLst>
          </p:cNvPr>
          <p:cNvSpPr/>
          <p:nvPr/>
        </p:nvSpPr>
        <p:spPr>
          <a:xfrm>
            <a:off x="0" y="0"/>
            <a:ext cx="4423166" cy="10316646"/>
          </a:xfrm>
          <a:custGeom>
            <a:avLst/>
            <a:gdLst>
              <a:gd name="connsiteX0" fmla="*/ 0 w 4423166"/>
              <a:gd name="connsiteY0" fmla="*/ 10316646 h 10316646"/>
              <a:gd name="connsiteX1" fmla="*/ 4423166 w 4423166"/>
              <a:gd name="connsiteY1" fmla="*/ 10316646 h 10316646"/>
              <a:gd name="connsiteX2" fmla="*/ 4423166 w 4423166"/>
              <a:gd name="connsiteY2" fmla="*/ 0 h 10316646"/>
              <a:gd name="connsiteX3" fmla="*/ 0 w 4423166"/>
              <a:gd name="connsiteY3" fmla="*/ 0 h 10316646"/>
              <a:gd name="connsiteX4" fmla="*/ 0 w 4423166"/>
              <a:gd name="connsiteY4" fmla="*/ 10316646 h 10316646"/>
              <a:gd name="connsiteX5" fmla="*/ 0 w 4423166"/>
              <a:gd name="connsiteY5" fmla="*/ 10316646 h 10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3166" h="10316646">
                <a:moveTo>
                  <a:pt x="0" y="10316646"/>
                </a:moveTo>
                <a:lnTo>
                  <a:pt x="4423166" y="10316646"/>
                </a:lnTo>
                <a:lnTo>
                  <a:pt x="4423166" y="0"/>
                </a:lnTo>
                <a:lnTo>
                  <a:pt x="0" y="0"/>
                </a:lnTo>
                <a:lnTo>
                  <a:pt x="0" y="10316646"/>
                </a:lnTo>
                <a:lnTo>
                  <a:pt x="0" y="10316646"/>
                </a:lnTo>
                <a:close/>
              </a:path>
            </a:pathLst>
          </a:custGeom>
          <a:noFill/>
          <a:ln w="12737" cap="flat">
            <a:noFill/>
            <a:prstDash val="solid"/>
            <a:miter/>
          </a:ln>
        </p:spPr>
        <p:txBody>
          <a:bodyPr rtlCol="0" anchor="ctr"/>
          <a:lstStyle/>
          <a:p>
            <a:endParaRPr lang="pt-BR"/>
          </a:p>
        </p:txBody>
      </p:sp>
      <p:sp>
        <p:nvSpPr>
          <p:cNvPr id="7" name="Forma Livre: Forma 6">
            <a:extLst>
              <a:ext uri="{FF2B5EF4-FFF2-40B4-BE49-F238E27FC236}">
                <a16:creationId xmlns:a16="http://schemas.microsoft.com/office/drawing/2014/main" id="{1F44BCE5-FD0E-68D9-D155-81B47F29FECA}"/>
              </a:ext>
            </a:extLst>
          </p:cNvPr>
          <p:cNvSpPr/>
          <p:nvPr/>
        </p:nvSpPr>
        <p:spPr>
          <a:xfrm>
            <a:off x="1478973" y="8842893"/>
            <a:ext cx="1471331" cy="1472733"/>
          </a:xfrm>
          <a:custGeom>
            <a:avLst/>
            <a:gdLst>
              <a:gd name="connsiteX0" fmla="*/ 1471332 w 1471331"/>
              <a:gd name="connsiteY0" fmla="*/ 0 h 1472733"/>
              <a:gd name="connsiteX1" fmla="*/ 1471332 w 1471331"/>
              <a:gd name="connsiteY1" fmla="*/ 0 h 1472733"/>
              <a:gd name="connsiteX2" fmla="*/ 0 w 1471331"/>
              <a:gd name="connsiteY2" fmla="*/ 1472733 h 1472733"/>
              <a:gd name="connsiteX3" fmla="*/ 0 w 1471331"/>
              <a:gd name="connsiteY3" fmla="*/ 0 h 1472733"/>
              <a:gd name="connsiteX4" fmla="*/ 1471332 w 1471331"/>
              <a:gd name="connsiteY4" fmla="*/ 0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3">
                <a:moveTo>
                  <a:pt x="1471332" y="0"/>
                </a:moveTo>
                <a:lnTo>
                  <a:pt x="1471332" y="0"/>
                </a:lnTo>
                <a:cubicBezTo>
                  <a:pt x="1471332" y="812850"/>
                  <a:pt x="812086" y="1472733"/>
                  <a:pt x="0" y="1472733"/>
                </a:cubicBezTo>
                <a:lnTo>
                  <a:pt x="0" y="0"/>
                </a:lnTo>
                <a:lnTo>
                  <a:pt x="1471332" y="0"/>
                </a:lnTo>
                <a:close/>
              </a:path>
            </a:pathLst>
          </a:custGeom>
          <a:solidFill>
            <a:srgbClr val="F9C200"/>
          </a:solidFill>
          <a:ln w="12737"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F2ADEAE5-9AA5-699C-274F-A6BE4B46A49D}"/>
              </a:ext>
            </a:extLst>
          </p:cNvPr>
          <p:cNvSpPr/>
          <p:nvPr/>
        </p:nvSpPr>
        <p:spPr>
          <a:xfrm>
            <a:off x="2950305" y="8842767"/>
            <a:ext cx="1471332" cy="1472732"/>
          </a:xfrm>
          <a:custGeom>
            <a:avLst/>
            <a:gdLst>
              <a:gd name="connsiteX0" fmla="*/ 0 w 1471332"/>
              <a:gd name="connsiteY0" fmla="*/ 1472732 h 1472732"/>
              <a:gd name="connsiteX1" fmla="*/ 0 w 1471332"/>
              <a:gd name="connsiteY1" fmla="*/ 1472732 h 1472732"/>
              <a:gd name="connsiteX2" fmla="*/ 0 w 1471332"/>
              <a:gd name="connsiteY2" fmla="*/ 0 h 1472732"/>
              <a:gd name="connsiteX3" fmla="*/ 1471332 w 1471332"/>
              <a:gd name="connsiteY3" fmla="*/ 0 h 1472732"/>
              <a:gd name="connsiteX4" fmla="*/ 0 w 1471332"/>
              <a:gd name="connsiteY4" fmla="*/ 1472732 h 1472732"/>
              <a:gd name="connsiteX5" fmla="*/ 0 w 1471332"/>
              <a:gd name="connsiteY5" fmla="*/ 1472732 h 147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1332" h="1472732">
                <a:moveTo>
                  <a:pt x="0" y="1472732"/>
                </a:moveTo>
                <a:lnTo>
                  <a:pt x="0" y="1472732"/>
                </a:lnTo>
                <a:lnTo>
                  <a:pt x="0" y="0"/>
                </a:lnTo>
                <a:lnTo>
                  <a:pt x="1471332" y="0"/>
                </a:lnTo>
                <a:cubicBezTo>
                  <a:pt x="1471332" y="812849"/>
                  <a:pt x="812086" y="1472732"/>
                  <a:pt x="0" y="1472732"/>
                </a:cubicBezTo>
                <a:lnTo>
                  <a:pt x="0" y="1472732"/>
                </a:lnTo>
                <a:close/>
              </a:path>
            </a:pathLst>
          </a:custGeom>
          <a:solidFill>
            <a:srgbClr val="F4AACC"/>
          </a:solidFill>
          <a:ln w="12737"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CF814E63-EBD9-8E38-55CC-CE33A564C183}"/>
              </a:ext>
            </a:extLst>
          </p:cNvPr>
          <p:cNvSpPr/>
          <p:nvPr/>
        </p:nvSpPr>
        <p:spPr>
          <a:xfrm>
            <a:off x="7641" y="8842893"/>
            <a:ext cx="1471332" cy="1472605"/>
          </a:xfrm>
          <a:custGeom>
            <a:avLst/>
            <a:gdLst>
              <a:gd name="connsiteX0" fmla="*/ 1471332 w 1471332"/>
              <a:gd name="connsiteY0" fmla="*/ 736303 h 1472605"/>
              <a:gd name="connsiteX1" fmla="*/ 1471332 w 1471332"/>
              <a:gd name="connsiteY1" fmla="*/ 736303 h 1472605"/>
              <a:gd name="connsiteX2" fmla="*/ 735666 w 1471332"/>
              <a:gd name="connsiteY2" fmla="*/ 0 h 1472605"/>
              <a:gd name="connsiteX3" fmla="*/ 735666 w 1471332"/>
              <a:gd name="connsiteY3" fmla="*/ 0 h 1472605"/>
              <a:gd name="connsiteX4" fmla="*/ 0 w 1471332"/>
              <a:gd name="connsiteY4" fmla="*/ 736303 h 1472605"/>
              <a:gd name="connsiteX5" fmla="*/ 0 w 1471332"/>
              <a:gd name="connsiteY5" fmla="*/ 736303 h 1472605"/>
              <a:gd name="connsiteX6" fmla="*/ 735666 w 1471332"/>
              <a:gd name="connsiteY6" fmla="*/ 1472606 h 1472605"/>
              <a:gd name="connsiteX7" fmla="*/ 735666 w 1471332"/>
              <a:gd name="connsiteY7" fmla="*/ 1472606 h 1472605"/>
              <a:gd name="connsiteX8" fmla="*/ 1471332 w 1471332"/>
              <a:gd name="connsiteY8" fmla="*/ 736303 h 1472605"/>
              <a:gd name="connsiteX9" fmla="*/ 1471332 w 1471332"/>
              <a:gd name="connsiteY9" fmla="*/ 736303 h 1472605"/>
              <a:gd name="connsiteX10" fmla="*/ 735539 w 1471332"/>
              <a:gd name="connsiteY10" fmla="*/ 1104518 h 1472605"/>
              <a:gd name="connsiteX11" fmla="*/ 367706 w 1471332"/>
              <a:gd name="connsiteY11" fmla="*/ 736430 h 1472605"/>
              <a:gd name="connsiteX12" fmla="*/ 367706 w 1471332"/>
              <a:gd name="connsiteY12" fmla="*/ 736430 h 1472605"/>
              <a:gd name="connsiteX13" fmla="*/ 735539 w 1471332"/>
              <a:gd name="connsiteY13" fmla="*/ 368343 h 1472605"/>
              <a:gd name="connsiteX14" fmla="*/ 735539 w 1471332"/>
              <a:gd name="connsiteY14" fmla="*/ 368343 h 1472605"/>
              <a:gd name="connsiteX15" fmla="*/ 1103372 w 1471332"/>
              <a:gd name="connsiteY15" fmla="*/ 736430 h 1472605"/>
              <a:gd name="connsiteX16" fmla="*/ 1103372 w 1471332"/>
              <a:gd name="connsiteY16" fmla="*/ 736430 h 1472605"/>
              <a:gd name="connsiteX17" fmla="*/ 735539 w 1471332"/>
              <a:gd name="connsiteY17" fmla="*/ 1104518 h 1472605"/>
              <a:gd name="connsiteX18" fmla="*/ 735539 w 1471332"/>
              <a:gd name="connsiteY18" fmla="*/ 1104518 h 147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1332" h="1472605">
                <a:moveTo>
                  <a:pt x="1471332" y="736303"/>
                </a:moveTo>
                <a:lnTo>
                  <a:pt x="1471332" y="736303"/>
                </a:lnTo>
                <a:cubicBezTo>
                  <a:pt x="1471332" y="329623"/>
                  <a:pt x="1141964" y="0"/>
                  <a:pt x="735666" y="0"/>
                </a:cubicBezTo>
                <a:lnTo>
                  <a:pt x="735666" y="0"/>
                </a:lnTo>
                <a:cubicBezTo>
                  <a:pt x="329368" y="0"/>
                  <a:pt x="0" y="329623"/>
                  <a:pt x="0" y="736303"/>
                </a:cubicBezTo>
                <a:lnTo>
                  <a:pt x="0" y="736303"/>
                </a:lnTo>
                <a:cubicBezTo>
                  <a:pt x="0" y="1142983"/>
                  <a:pt x="329368" y="1472606"/>
                  <a:pt x="735666" y="1472606"/>
                </a:cubicBezTo>
                <a:lnTo>
                  <a:pt x="735666" y="1472606"/>
                </a:lnTo>
                <a:cubicBezTo>
                  <a:pt x="1141964" y="1472606"/>
                  <a:pt x="1471332" y="1142983"/>
                  <a:pt x="1471332" y="736303"/>
                </a:cubicBezTo>
                <a:lnTo>
                  <a:pt x="1471332" y="736303"/>
                </a:lnTo>
                <a:close/>
                <a:moveTo>
                  <a:pt x="735539" y="1104518"/>
                </a:moveTo>
                <a:cubicBezTo>
                  <a:pt x="532390" y="1104518"/>
                  <a:pt x="367706" y="939707"/>
                  <a:pt x="367706" y="736430"/>
                </a:cubicBezTo>
                <a:lnTo>
                  <a:pt x="367706" y="736430"/>
                </a:lnTo>
                <a:cubicBezTo>
                  <a:pt x="367706" y="533155"/>
                  <a:pt x="532390" y="368343"/>
                  <a:pt x="735539" y="368343"/>
                </a:cubicBezTo>
                <a:lnTo>
                  <a:pt x="735539" y="368343"/>
                </a:lnTo>
                <a:cubicBezTo>
                  <a:pt x="938687" y="368343"/>
                  <a:pt x="1103372" y="533155"/>
                  <a:pt x="1103372" y="736430"/>
                </a:cubicBezTo>
                <a:lnTo>
                  <a:pt x="1103372" y="736430"/>
                </a:lnTo>
                <a:cubicBezTo>
                  <a:pt x="1103372" y="939707"/>
                  <a:pt x="938687" y="1104518"/>
                  <a:pt x="735539" y="1104518"/>
                </a:cubicBezTo>
                <a:lnTo>
                  <a:pt x="735539" y="1104518"/>
                </a:lnTo>
                <a:close/>
              </a:path>
            </a:pathLst>
          </a:custGeom>
          <a:solidFill>
            <a:srgbClr val="8F4D90"/>
          </a:solidFill>
          <a:ln w="12737"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29DCEDCD-978A-94D2-2E3E-137F505BF027}"/>
              </a:ext>
            </a:extLst>
          </p:cNvPr>
          <p:cNvSpPr/>
          <p:nvPr/>
        </p:nvSpPr>
        <p:spPr>
          <a:xfrm>
            <a:off x="1478973" y="2951961"/>
            <a:ext cx="1471331" cy="1472732"/>
          </a:xfrm>
          <a:custGeom>
            <a:avLst/>
            <a:gdLst>
              <a:gd name="connsiteX0" fmla="*/ 0 w 1471331"/>
              <a:gd name="connsiteY0" fmla="*/ 1472733 h 1472732"/>
              <a:gd name="connsiteX1" fmla="*/ 0 w 1471331"/>
              <a:gd name="connsiteY1" fmla="*/ 0 h 1472732"/>
              <a:gd name="connsiteX2" fmla="*/ 1471332 w 1471331"/>
              <a:gd name="connsiteY2" fmla="*/ 0 h 1472732"/>
              <a:gd name="connsiteX3" fmla="*/ 0 w 1471331"/>
              <a:gd name="connsiteY3" fmla="*/ 1472733 h 1472732"/>
              <a:gd name="connsiteX4" fmla="*/ 0 w 1471331"/>
              <a:gd name="connsiteY4" fmla="*/ 1472733 h 147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2">
                <a:moveTo>
                  <a:pt x="0" y="1472733"/>
                </a:moveTo>
                <a:lnTo>
                  <a:pt x="0" y="0"/>
                </a:lnTo>
                <a:lnTo>
                  <a:pt x="1471332" y="0"/>
                </a:lnTo>
                <a:cubicBezTo>
                  <a:pt x="1471332" y="812850"/>
                  <a:pt x="812086" y="1472733"/>
                  <a:pt x="0" y="1472733"/>
                </a:cubicBezTo>
                <a:lnTo>
                  <a:pt x="0" y="1472733"/>
                </a:lnTo>
                <a:close/>
              </a:path>
            </a:pathLst>
          </a:custGeom>
          <a:solidFill>
            <a:srgbClr val="4F2F5D"/>
          </a:solidFill>
          <a:ln w="12737"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5B46DFBB-C2B5-2F10-0F23-15EA1C62F0EE}"/>
              </a:ext>
            </a:extLst>
          </p:cNvPr>
          <p:cNvSpPr/>
          <p:nvPr/>
        </p:nvSpPr>
        <p:spPr>
          <a:xfrm>
            <a:off x="7514" y="1479228"/>
            <a:ext cx="1471331" cy="1472733"/>
          </a:xfrm>
          <a:custGeom>
            <a:avLst/>
            <a:gdLst>
              <a:gd name="connsiteX0" fmla="*/ 0 w 1471331"/>
              <a:gd name="connsiteY0" fmla="*/ 1472733 h 1472733"/>
              <a:gd name="connsiteX1" fmla="*/ 0 w 1471331"/>
              <a:gd name="connsiteY1" fmla="*/ 0 h 1472733"/>
              <a:gd name="connsiteX2" fmla="*/ 1471332 w 1471331"/>
              <a:gd name="connsiteY2" fmla="*/ 1472733 h 1472733"/>
              <a:gd name="connsiteX3" fmla="*/ 0 w 1471331"/>
              <a:gd name="connsiteY3" fmla="*/ 1472733 h 1472733"/>
            </a:gdLst>
            <a:ahLst/>
            <a:cxnLst>
              <a:cxn ang="0">
                <a:pos x="connsiteX0" y="connsiteY0"/>
              </a:cxn>
              <a:cxn ang="0">
                <a:pos x="connsiteX1" y="connsiteY1"/>
              </a:cxn>
              <a:cxn ang="0">
                <a:pos x="connsiteX2" y="connsiteY2"/>
              </a:cxn>
              <a:cxn ang="0">
                <a:pos x="connsiteX3" y="connsiteY3"/>
              </a:cxn>
            </a:cxnLst>
            <a:rect l="l" t="t" r="r" b="b"/>
            <a:pathLst>
              <a:path w="1471331" h="1472733">
                <a:moveTo>
                  <a:pt x="0" y="1472733"/>
                </a:moveTo>
                <a:lnTo>
                  <a:pt x="0" y="0"/>
                </a:lnTo>
                <a:cubicBezTo>
                  <a:pt x="812086" y="0"/>
                  <a:pt x="1471332" y="659883"/>
                  <a:pt x="1471332" y="1472733"/>
                </a:cubicBezTo>
                <a:lnTo>
                  <a:pt x="0" y="1472733"/>
                </a:lnTo>
                <a:close/>
              </a:path>
            </a:pathLst>
          </a:custGeom>
          <a:solidFill>
            <a:srgbClr val="F9C200"/>
          </a:solidFill>
          <a:ln w="12737"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80172538-4C94-87E3-E21A-D747B8AD5887}"/>
              </a:ext>
            </a:extLst>
          </p:cNvPr>
          <p:cNvSpPr/>
          <p:nvPr/>
        </p:nvSpPr>
        <p:spPr>
          <a:xfrm>
            <a:off x="7514" y="2951961"/>
            <a:ext cx="1471331" cy="1472732"/>
          </a:xfrm>
          <a:custGeom>
            <a:avLst/>
            <a:gdLst>
              <a:gd name="connsiteX0" fmla="*/ 0 w 1471331"/>
              <a:gd name="connsiteY0" fmla="*/ 1472733 h 1472732"/>
              <a:gd name="connsiteX1" fmla="*/ 0 w 1471331"/>
              <a:gd name="connsiteY1" fmla="*/ 0 h 1472732"/>
              <a:gd name="connsiteX2" fmla="*/ 1471332 w 1471331"/>
              <a:gd name="connsiteY2" fmla="*/ 0 h 1472732"/>
              <a:gd name="connsiteX3" fmla="*/ 0 w 1471331"/>
              <a:gd name="connsiteY3" fmla="*/ 1472733 h 1472732"/>
              <a:gd name="connsiteX4" fmla="*/ 0 w 1471331"/>
              <a:gd name="connsiteY4" fmla="*/ 1472733 h 147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2">
                <a:moveTo>
                  <a:pt x="0" y="1472733"/>
                </a:moveTo>
                <a:lnTo>
                  <a:pt x="0" y="0"/>
                </a:lnTo>
                <a:lnTo>
                  <a:pt x="1471332" y="0"/>
                </a:lnTo>
                <a:cubicBezTo>
                  <a:pt x="1471332" y="812850"/>
                  <a:pt x="812086" y="1472733"/>
                  <a:pt x="0" y="1472733"/>
                </a:cubicBezTo>
                <a:lnTo>
                  <a:pt x="0" y="1472733"/>
                </a:lnTo>
                <a:close/>
              </a:path>
            </a:pathLst>
          </a:custGeom>
          <a:solidFill>
            <a:srgbClr val="8F4D90"/>
          </a:solidFill>
          <a:ln w="12737"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1A111F3D-7BBB-CC43-31DC-0C2E0E3C5A9F}"/>
              </a:ext>
            </a:extLst>
          </p:cNvPr>
          <p:cNvSpPr/>
          <p:nvPr/>
        </p:nvSpPr>
        <p:spPr>
          <a:xfrm>
            <a:off x="2950305" y="2951961"/>
            <a:ext cx="1471332" cy="1472732"/>
          </a:xfrm>
          <a:custGeom>
            <a:avLst/>
            <a:gdLst>
              <a:gd name="connsiteX0" fmla="*/ 1471332 w 1471332"/>
              <a:gd name="connsiteY0" fmla="*/ 1472733 h 1472732"/>
              <a:gd name="connsiteX1" fmla="*/ 0 w 1471332"/>
              <a:gd name="connsiteY1" fmla="*/ 1472733 h 1472732"/>
              <a:gd name="connsiteX2" fmla="*/ 1471332 w 1471332"/>
              <a:gd name="connsiteY2" fmla="*/ 0 h 1472732"/>
              <a:gd name="connsiteX3" fmla="*/ 1471332 w 1471332"/>
              <a:gd name="connsiteY3" fmla="*/ 0 h 1472732"/>
              <a:gd name="connsiteX4" fmla="*/ 1471332 w 1471332"/>
              <a:gd name="connsiteY4" fmla="*/ 1472733 h 1472732"/>
              <a:gd name="connsiteX5" fmla="*/ 1471332 w 1471332"/>
              <a:gd name="connsiteY5" fmla="*/ 1472733 h 1472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1332" h="1472732">
                <a:moveTo>
                  <a:pt x="1471332" y="1472733"/>
                </a:moveTo>
                <a:lnTo>
                  <a:pt x="0" y="1472733"/>
                </a:lnTo>
                <a:cubicBezTo>
                  <a:pt x="0" y="659883"/>
                  <a:pt x="659246" y="0"/>
                  <a:pt x="1471332" y="0"/>
                </a:cubicBezTo>
                <a:lnTo>
                  <a:pt x="1471332" y="0"/>
                </a:lnTo>
                <a:lnTo>
                  <a:pt x="1471332" y="1472733"/>
                </a:lnTo>
                <a:lnTo>
                  <a:pt x="1471332" y="1472733"/>
                </a:lnTo>
                <a:close/>
              </a:path>
            </a:pathLst>
          </a:custGeom>
          <a:solidFill>
            <a:srgbClr val="F9C200"/>
          </a:solidFill>
          <a:ln w="12737"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A796474B-9917-2721-929F-504170FE61E8}"/>
              </a:ext>
            </a:extLst>
          </p:cNvPr>
          <p:cNvSpPr/>
          <p:nvPr/>
        </p:nvSpPr>
        <p:spPr>
          <a:xfrm>
            <a:off x="1478973" y="6623"/>
            <a:ext cx="1471331" cy="1472605"/>
          </a:xfrm>
          <a:custGeom>
            <a:avLst/>
            <a:gdLst>
              <a:gd name="connsiteX0" fmla="*/ 1471332 w 1471331"/>
              <a:gd name="connsiteY0" fmla="*/ 736303 h 1472605"/>
              <a:gd name="connsiteX1" fmla="*/ 735666 w 1471331"/>
              <a:gd name="connsiteY1" fmla="*/ 1472606 h 1472605"/>
              <a:gd name="connsiteX2" fmla="*/ 735666 w 1471331"/>
              <a:gd name="connsiteY2" fmla="*/ 1472606 h 1472605"/>
              <a:gd name="connsiteX3" fmla="*/ 0 w 1471331"/>
              <a:gd name="connsiteY3" fmla="*/ 736303 h 1472605"/>
              <a:gd name="connsiteX4" fmla="*/ 0 w 1471331"/>
              <a:gd name="connsiteY4" fmla="*/ 736303 h 1472605"/>
              <a:gd name="connsiteX5" fmla="*/ 735666 w 1471331"/>
              <a:gd name="connsiteY5" fmla="*/ 0 h 1472605"/>
              <a:gd name="connsiteX6" fmla="*/ 735666 w 1471331"/>
              <a:gd name="connsiteY6" fmla="*/ 0 h 1472605"/>
              <a:gd name="connsiteX7" fmla="*/ 1471332 w 1471331"/>
              <a:gd name="connsiteY7" fmla="*/ 736303 h 1472605"/>
              <a:gd name="connsiteX8" fmla="*/ 1471332 w 1471331"/>
              <a:gd name="connsiteY8" fmla="*/ 736303 h 147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31" h="1472605">
                <a:moveTo>
                  <a:pt x="1471332" y="736303"/>
                </a:moveTo>
                <a:cubicBezTo>
                  <a:pt x="1471332" y="1142983"/>
                  <a:pt x="1141964" y="1472606"/>
                  <a:pt x="735666" y="1472606"/>
                </a:cubicBezTo>
                <a:lnTo>
                  <a:pt x="735666" y="1472606"/>
                </a:lnTo>
                <a:cubicBezTo>
                  <a:pt x="329368" y="1472606"/>
                  <a:pt x="0" y="1142983"/>
                  <a:pt x="0" y="736303"/>
                </a:cubicBezTo>
                <a:lnTo>
                  <a:pt x="0" y="736303"/>
                </a:lnTo>
                <a:cubicBezTo>
                  <a:pt x="0" y="329623"/>
                  <a:pt x="329368" y="0"/>
                  <a:pt x="735666" y="0"/>
                </a:cubicBezTo>
                <a:lnTo>
                  <a:pt x="735666" y="0"/>
                </a:lnTo>
                <a:cubicBezTo>
                  <a:pt x="1141964" y="0"/>
                  <a:pt x="1471332" y="329623"/>
                  <a:pt x="1471332" y="736303"/>
                </a:cubicBezTo>
                <a:lnTo>
                  <a:pt x="1471332" y="736303"/>
                </a:lnTo>
                <a:close/>
              </a:path>
            </a:pathLst>
          </a:custGeom>
          <a:solidFill>
            <a:srgbClr val="4F2F5D"/>
          </a:solidFill>
          <a:ln w="12737"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5437A2C0-B1CB-85A4-C979-05DCCFC6FEDE}"/>
              </a:ext>
            </a:extLst>
          </p:cNvPr>
          <p:cNvSpPr/>
          <p:nvPr/>
        </p:nvSpPr>
        <p:spPr>
          <a:xfrm>
            <a:off x="2950305" y="1479356"/>
            <a:ext cx="1471332" cy="1472605"/>
          </a:xfrm>
          <a:custGeom>
            <a:avLst/>
            <a:gdLst>
              <a:gd name="connsiteX0" fmla="*/ 1471332 w 1471332"/>
              <a:gd name="connsiteY0" fmla="*/ 736303 h 1472605"/>
              <a:gd name="connsiteX1" fmla="*/ 1471332 w 1471332"/>
              <a:gd name="connsiteY1" fmla="*/ 736303 h 1472605"/>
              <a:gd name="connsiteX2" fmla="*/ 735666 w 1471332"/>
              <a:gd name="connsiteY2" fmla="*/ 0 h 1472605"/>
              <a:gd name="connsiteX3" fmla="*/ 735666 w 1471332"/>
              <a:gd name="connsiteY3" fmla="*/ 0 h 1472605"/>
              <a:gd name="connsiteX4" fmla="*/ 0 w 1471332"/>
              <a:gd name="connsiteY4" fmla="*/ 736303 h 1472605"/>
              <a:gd name="connsiteX5" fmla="*/ 0 w 1471332"/>
              <a:gd name="connsiteY5" fmla="*/ 736303 h 1472605"/>
              <a:gd name="connsiteX6" fmla="*/ 735666 w 1471332"/>
              <a:gd name="connsiteY6" fmla="*/ 1472606 h 1472605"/>
              <a:gd name="connsiteX7" fmla="*/ 735666 w 1471332"/>
              <a:gd name="connsiteY7" fmla="*/ 1472606 h 1472605"/>
              <a:gd name="connsiteX8" fmla="*/ 1471332 w 1471332"/>
              <a:gd name="connsiteY8" fmla="*/ 736303 h 1472605"/>
              <a:gd name="connsiteX9" fmla="*/ 1471332 w 1471332"/>
              <a:gd name="connsiteY9" fmla="*/ 736303 h 1472605"/>
              <a:gd name="connsiteX10" fmla="*/ 735666 w 1471332"/>
              <a:gd name="connsiteY10" fmla="*/ 1104518 h 1472605"/>
              <a:gd name="connsiteX11" fmla="*/ 367833 w 1471332"/>
              <a:gd name="connsiteY11" fmla="*/ 736430 h 1472605"/>
              <a:gd name="connsiteX12" fmla="*/ 367833 w 1471332"/>
              <a:gd name="connsiteY12" fmla="*/ 736430 h 1472605"/>
              <a:gd name="connsiteX13" fmla="*/ 735666 w 1471332"/>
              <a:gd name="connsiteY13" fmla="*/ 368343 h 1472605"/>
              <a:gd name="connsiteX14" fmla="*/ 735666 w 1471332"/>
              <a:gd name="connsiteY14" fmla="*/ 368343 h 1472605"/>
              <a:gd name="connsiteX15" fmla="*/ 1103499 w 1471332"/>
              <a:gd name="connsiteY15" fmla="*/ 736430 h 1472605"/>
              <a:gd name="connsiteX16" fmla="*/ 1103499 w 1471332"/>
              <a:gd name="connsiteY16" fmla="*/ 736430 h 1472605"/>
              <a:gd name="connsiteX17" fmla="*/ 735666 w 1471332"/>
              <a:gd name="connsiteY17" fmla="*/ 1104518 h 1472605"/>
              <a:gd name="connsiteX18" fmla="*/ 735666 w 1471332"/>
              <a:gd name="connsiteY18" fmla="*/ 1104518 h 147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71332" h="1472605">
                <a:moveTo>
                  <a:pt x="1471332" y="736303"/>
                </a:moveTo>
                <a:lnTo>
                  <a:pt x="1471332" y="736303"/>
                </a:lnTo>
                <a:cubicBezTo>
                  <a:pt x="1471332" y="329623"/>
                  <a:pt x="1141963" y="0"/>
                  <a:pt x="735666" y="0"/>
                </a:cubicBezTo>
                <a:lnTo>
                  <a:pt x="735666" y="0"/>
                </a:lnTo>
                <a:cubicBezTo>
                  <a:pt x="329368" y="0"/>
                  <a:pt x="0" y="329623"/>
                  <a:pt x="0" y="736303"/>
                </a:cubicBezTo>
                <a:lnTo>
                  <a:pt x="0" y="736303"/>
                </a:lnTo>
                <a:cubicBezTo>
                  <a:pt x="0" y="1142983"/>
                  <a:pt x="329368" y="1472606"/>
                  <a:pt x="735666" y="1472606"/>
                </a:cubicBezTo>
                <a:lnTo>
                  <a:pt x="735666" y="1472606"/>
                </a:lnTo>
                <a:cubicBezTo>
                  <a:pt x="1141963" y="1472606"/>
                  <a:pt x="1471332" y="1142983"/>
                  <a:pt x="1471332" y="736303"/>
                </a:cubicBezTo>
                <a:lnTo>
                  <a:pt x="1471332" y="736303"/>
                </a:lnTo>
                <a:close/>
                <a:moveTo>
                  <a:pt x="735666" y="1104518"/>
                </a:moveTo>
                <a:cubicBezTo>
                  <a:pt x="532517" y="1104518"/>
                  <a:pt x="367833" y="939706"/>
                  <a:pt x="367833" y="736430"/>
                </a:cubicBezTo>
                <a:lnTo>
                  <a:pt x="367833" y="736430"/>
                </a:lnTo>
                <a:cubicBezTo>
                  <a:pt x="367833" y="533154"/>
                  <a:pt x="532517" y="368343"/>
                  <a:pt x="735666" y="368343"/>
                </a:cubicBezTo>
                <a:lnTo>
                  <a:pt x="735666" y="368343"/>
                </a:lnTo>
                <a:cubicBezTo>
                  <a:pt x="938815" y="368343"/>
                  <a:pt x="1103499" y="533154"/>
                  <a:pt x="1103499" y="736430"/>
                </a:cubicBezTo>
                <a:lnTo>
                  <a:pt x="1103499" y="736430"/>
                </a:lnTo>
                <a:cubicBezTo>
                  <a:pt x="1103499" y="939706"/>
                  <a:pt x="938815" y="1104518"/>
                  <a:pt x="735666" y="1104518"/>
                </a:cubicBezTo>
                <a:lnTo>
                  <a:pt x="735666" y="1104518"/>
                </a:lnTo>
                <a:close/>
              </a:path>
            </a:pathLst>
          </a:custGeom>
          <a:solidFill>
            <a:srgbClr val="F4AACC"/>
          </a:solidFill>
          <a:ln w="12737"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BE339947-576B-A371-65BE-8ADA134D1D2B}"/>
              </a:ext>
            </a:extLst>
          </p:cNvPr>
          <p:cNvSpPr/>
          <p:nvPr/>
        </p:nvSpPr>
        <p:spPr>
          <a:xfrm>
            <a:off x="7514" y="6623"/>
            <a:ext cx="1471459" cy="1472733"/>
          </a:xfrm>
          <a:custGeom>
            <a:avLst/>
            <a:gdLst>
              <a:gd name="connsiteX0" fmla="*/ 1471459 w 1471459"/>
              <a:gd name="connsiteY0" fmla="*/ 1472733 h 1472733"/>
              <a:gd name="connsiteX1" fmla="*/ 0 w 1471459"/>
              <a:gd name="connsiteY1" fmla="*/ 1472733 h 1472733"/>
              <a:gd name="connsiteX2" fmla="*/ 0 w 1471459"/>
              <a:gd name="connsiteY2" fmla="*/ 0 h 1472733"/>
              <a:gd name="connsiteX3" fmla="*/ 0 w 1471459"/>
              <a:gd name="connsiteY3" fmla="*/ 0 h 1472733"/>
              <a:gd name="connsiteX4" fmla="*/ 1471332 w 1471459"/>
              <a:gd name="connsiteY4" fmla="*/ 1472733 h 1472733"/>
              <a:gd name="connsiteX5" fmla="*/ 1471332 w 1471459"/>
              <a:gd name="connsiteY5" fmla="*/ 1472733 h 14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1459" h="1472733">
                <a:moveTo>
                  <a:pt x="1471459" y="1472733"/>
                </a:moveTo>
                <a:lnTo>
                  <a:pt x="0" y="1472733"/>
                </a:lnTo>
                <a:lnTo>
                  <a:pt x="0" y="0"/>
                </a:lnTo>
                <a:lnTo>
                  <a:pt x="0" y="0"/>
                </a:lnTo>
                <a:cubicBezTo>
                  <a:pt x="812086" y="0"/>
                  <a:pt x="1471332" y="659883"/>
                  <a:pt x="1471332" y="1472733"/>
                </a:cubicBezTo>
                <a:lnTo>
                  <a:pt x="1471332" y="1472733"/>
                </a:lnTo>
                <a:close/>
              </a:path>
            </a:pathLst>
          </a:custGeom>
          <a:solidFill>
            <a:srgbClr val="8F4D90"/>
          </a:solidFill>
          <a:ln w="12737"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60C828C4-E928-4371-D59E-6AD228D78F39}"/>
              </a:ext>
            </a:extLst>
          </p:cNvPr>
          <p:cNvSpPr/>
          <p:nvPr/>
        </p:nvSpPr>
        <p:spPr>
          <a:xfrm>
            <a:off x="1478973" y="1479228"/>
            <a:ext cx="1471331" cy="1472733"/>
          </a:xfrm>
          <a:custGeom>
            <a:avLst/>
            <a:gdLst>
              <a:gd name="connsiteX0" fmla="*/ 1471332 w 1471331"/>
              <a:gd name="connsiteY0" fmla="*/ 1472733 h 1472733"/>
              <a:gd name="connsiteX1" fmla="*/ 0 w 1471331"/>
              <a:gd name="connsiteY1" fmla="*/ 1472733 h 1472733"/>
              <a:gd name="connsiteX2" fmla="*/ 0 w 1471331"/>
              <a:gd name="connsiteY2" fmla="*/ 0 h 1472733"/>
              <a:gd name="connsiteX3" fmla="*/ 1471332 w 1471331"/>
              <a:gd name="connsiteY3" fmla="*/ 1472733 h 1472733"/>
              <a:gd name="connsiteX4" fmla="*/ 1471332 w 1471331"/>
              <a:gd name="connsiteY4" fmla="*/ 1472733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3">
                <a:moveTo>
                  <a:pt x="1471332" y="1472733"/>
                </a:moveTo>
                <a:lnTo>
                  <a:pt x="0" y="1472733"/>
                </a:lnTo>
                <a:lnTo>
                  <a:pt x="0" y="0"/>
                </a:lnTo>
                <a:cubicBezTo>
                  <a:pt x="812086" y="0"/>
                  <a:pt x="1471332" y="659883"/>
                  <a:pt x="1471332" y="1472733"/>
                </a:cubicBezTo>
                <a:lnTo>
                  <a:pt x="1471332" y="1472733"/>
                </a:lnTo>
                <a:close/>
              </a:path>
            </a:pathLst>
          </a:custGeom>
          <a:solidFill>
            <a:srgbClr val="CB73AC"/>
          </a:solidFill>
          <a:ln w="12737"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E6127CD6-C1C6-9CD3-C8C5-1E3AE3CE19EA}"/>
              </a:ext>
            </a:extLst>
          </p:cNvPr>
          <p:cNvSpPr/>
          <p:nvPr/>
        </p:nvSpPr>
        <p:spPr>
          <a:xfrm>
            <a:off x="2950305" y="6623"/>
            <a:ext cx="1471332" cy="1472733"/>
          </a:xfrm>
          <a:custGeom>
            <a:avLst/>
            <a:gdLst>
              <a:gd name="connsiteX0" fmla="*/ 0 w 1471332"/>
              <a:gd name="connsiteY0" fmla="*/ 0 h 1472733"/>
              <a:gd name="connsiteX1" fmla="*/ 1471332 w 1471332"/>
              <a:gd name="connsiteY1" fmla="*/ 0 h 1472733"/>
              <a:gd name="connsiteX2" fmla="*/ 1471332 w 1471332"/>
              <a:gd name="connsiteY2" fmla="*/ 1472733 h 1472733"/>
              <a:gd name="connsiteX3" fmla="*/ 0 w 1471332"/>
              <a:gd name="connsiteY3" fmla="*/ 0 h 1472733"/>
              <a:gd name="connsiteX4" fmla="*/ 0 w 1471332"/>
              <a:gd name="connsiteY4" fmla="*/ 0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2" h="1472733">
                <a:moveTo>
                  <a:pt x="0" y="0"/>
                </a:moveTo>
                <a:lnTo>
                  <a:pt x="1471332" y="0"/>
                </a:lnTo>
                <a:lnTo>
                  <a:pt x="1471332" y="1472733"/>
                </a:lnTo>
                <a:cubicBezTo>
                  <a:pt x="659246" y="1472733"/>
                  <a:pt x="0" y="812850"/>
                  <a:pt x="0" y="0"/>
                </a:cubicBezTo>
                <a:lnTo>
                  <a:pt x="0" y="0"/>
                </a:lnTo>
                <a:close/>
              </a:path>
            </a:pathLst>
          </a:custGeom>
          <a:solidFill>
            <a:srgbClr val="8F4D90"/>
          </a:solidFill>
          <a:ln w="12737"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7C314B38-2E83-25D8-2FF8-86202B7C0686}"/>
              </a:ext>
            </a:extLst>
          </p:cNvPr>
          <p:cNvSpPr/>
          <p:nvPr/>
        </p:nvSpPr>
        <p:spPr>
          <a:xfrm>
            <a:off x="2950305" y="5897427"/>
            <a:ext cx="1471332" cy="1472732"/>
          </a:xfrm>
          <a:custGeom>
            <a:avLst/>
            <a:gdLst>
              <a:gd name="connsiteX0" fmla="*/ 1471332 w 1471332"/>
              <a:gd name="connsiteY0" fmla="*/ 0 h 1472732"/>
              <a:gd name="connsiteX1" fmla="*/ 1471332 w 1471332"/>
              <a:gd name="connsiteY1" fmla="*/ 1472733 h 1472732"/>
              <a:gd name="connsiteX2" fmla="*/ 0 w 1471332"/>
              <a:gd name="connsiteY2" fmla="*/ 0 h 1472732"/>
              <a:gd name="connsiteX3" fmla="*/ 1471332 w 1471332"/>
              <a:gd name="connsiteY3" fmla="*/ 0 h 1472732"/>
            </a:gdLst>
            <a:ahLst/>
            <a:cxnLst>
              <a:cxn ang="0">
                <a:pos x="connsiteX0" y="connsiteY0"/>
              </a:cxn>
              <a:cxn ang="0">
                <a:pos x="connsiteX1" y="connsiteY1"/>
              </a:cxn>
              <a:cxn ang="0">
                <a:pos x="connsiteX2" y="connsiteY2"/>
              </a:cxn>
              <a:cxn ang="0">
                <a:pos x="connsiteX3" y="connsiteY3"/>
              </a:cxn>
            </a:cxnLst>
            <a:rect l="l" t="t" r="r" b="b"/>
            <a:pathLst>
              <a:path w="1471332" h="1472732">
                <a:moveTo>
                  <a:pt x="1471332" y="0"/>
                </a:moveTo>
                <a:lnTo>
                  <a:pt x="1471332" y="1472733"/>
                </a:lnTo>
                <a:cubicBezTo>
                  <a:pt x="659246" y="1472733"/>
                  <a:pt x="0" y="812850"/>
                  <a:pt x="0" y="0"/>
                </a:cubicBezTo>
                <a:lnTo>
                  <a:pt x="1471332" y="0"/>
                </a:lnTo>
                <a:close/>
              </a:path>
            </a:pathLst>
          </a:custGeom>
          <a:solidFill>
            <a:srgbClr val="4F2F5D"/>
          </a:solidFill>
          <a:ln w="12737"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8515035C-5643-F0B4-0D44-E6A4A4854C79}"/>
              </a:ext>
            </a:extLst>
          </p:cNvPr>
          <p:cNvSpPr/>
          <p:nvPr/>
        </p:nvSpPr>
        <p:spPr>
          <a:xfrm>
            <a:off x="7514" y="5897427"/>
            <a:ext cx="1471331" cy="1472732"/>
          </a:xfrm>
          <a:custGeom>
            <a:avLst/>
            <a:gdLst>
              <a:gd name="connsiteX0" fmla="*/ 0 w 1471331"/>
              <a:gd name="connsiteY0" fmla="*/ 1472733 h 1472732"/>
              <a:gd name="connsiteX1" fmla="*/ 0 w 1471331"/>
              <a:gd name="connsiteY1" fmla="*/ 1472733 h 1472732"/>
              <a:gd name="connsiteX2" fmla="*/ 1471332 w 1471331"/>
              <a:gd name="connsiteY2" fmla="*/ 0 h 1472732"/>
              <a:gd name="connsiteX3" fmla="*/ 1471332 w 1471331"/>
              <a:gd name="connsiteY3" fmla="*/ 1472733 h 1472732"/>
              <a:gd name="connsiteX4" fmla="*/ 0 w 1471331"/>
              <a:gd name="connsiteY4" fmla="*/ 1472733 h 147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2">
                <a:moveTo>
                  <a:pt x="0" y="1472733"/>
                </a:moveTo>
                <a:lnTo>
                  <a:pt x="0" y="1472733"/>
                </a:lnTo>
                <a:cubicBezTo>
                  <a:pt x="0" y="659884"/>
                  <a:pt x="659246" y="0"/>
                  <a:pt x="1471332" y="0"/>
                </a:cubicBezTo>
                <a:lnTo>
                  <a:pt x="1471332" y="1472733"/>
                </a:lnTo>
                <a:lnTo>
                  <a:pt x="0" y="1472733"/>
                </a:lnTo>
                <a:close/>
              </a:path>
            </a:pathLst>
          </a:custGeom>
          <a:solidFill>
            <a:srgbClr val="F9C200"/>
          </a:solidFill>
          <a:ln w="12737"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BBD9E20D-B7CD-97C9-74B2-9FFB846BB18C}"/>
              </a:ext>
            </a:extLst>
          </p:cNvPr>
          <p:cNvSpPr/>
          <p:nvPr/>
        </p:nvSpPr>
        <p:spPr>
          <a:xfrm>
            <a:off x="1478973" y="5897427"/>
            <a:ext cx="1471331" cy="1472732"/>
          </a:xfrm>
          <a:custGeom>
            <a:avLst/>
            <a:gdLst>
              <a:gd name="connsiteX0" fmla="*/ 0 w 1471331"/>
              <a:gd name="connsiteY0" fmla="*/ 1472733 h 1472732"/>
              <a:gd name="connsiteX1" fmla="*/ 0 w 1471331"/>
              <a:gd name="connsiteY1" fmla="*/ 0 h 1472732"/>
              <a:gd name="connsiteX2" fmla="*/ 1471332 w 1471331"/>
              <a:gd name="connsiteY2" fmla="*/ 0 h 1472732"/>
              <a:gd name="connsiteX3" fmla="*/ 0 w 1471331"/>
              <a:gd name="connsiteY3" fmla="*/ 1472733 h 1472732"/>
              <a:gd name="connsiteX4" fmla="*/ 0 w 1471331"/>
              <a:gd name="connsiteY4" fmla="*/ 1472733 h 14727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2">
                <a:moveTo>
                  <a:pt x="0" y="1472733"/>
                </a:moveTo>
                <a:lnTo>
                  <a:pt x="0" y="0"/>
                </a:lnTo>
                <a:lnTo>
                  <a:pt x="1471332" y="0"/>
                </a:lnTo>
                <a:cubicBezTo>
                  <a:pt x="1471332" y="812850"/>
                  <a:pt x="812086" y="1472733"/>
                  <a:pt x="0" y="1472733"/>
                </a:cubicBezTo>
                <a:lnTo>
                  <a:pt x="0" y="1472733"/>
                </a:lnTo>
                <a:close/>
              </a:path>
            </a:pathLst>
          </a:custGeom>
          <a:solidFill>
            <a:srgbClr val="8F4D90"/>
          </a:solidFill>
          <a:ln w="12737"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4E722E0E-2173-57FD-5619-7FA2E36AAE5A}"/>
              </a:ext>
            </a:extLst>
          </p:cNvPr>
          <p:cNvSpPr/>
          <p:nvPr/>
        </p:nvSpPr>
        <p:spPr>
          <a:xfrm>
            <a:off x="7514" y="4424694"/>
            <a:ext cx="1471331" cy="1472733"/>
          </a:xfrm>
          <a:custGeom>
            <a:avLst/>
            <a:gdLst>
              <a:gd name="connsiteX0" fmla="*/ 0 w 1471331"/>
              <a:gd name="connsiteY0" fmla="*/ 1472733 h 1472733"/>
              <a:gd name="connsiteX1" fmla="*/ 0 w 1471331"/>
              <a:gd name="connsiteY1" fmla="*/ 0 h 1472733"/>
              <a:gd name="connsiteX2" fmla="*/ 1471332 w 1471331"/>
              <a:gd name="connsiteY2" fmla="*/ 1472733 h 1472733"/>
              <a:gd name="connsiteX3" fmla="*/ 0 w 1471331"/>
              <a:gd name="connsiteY3" fmla="*/ 1472733 h 1472733"/>
            </a:gdLst>
            <a:ahLst/>
            <a:cxnLst>
              <a:cxn ang="0">
                <a:pos x="connsiteX0" y="connsiteY0"/>
              </a:cxn>
              <a:cxn ang="0">
                <a:pos x="connsiteX1" y="connsiteY1"/>
              </a:cxn>
              <a:cxn ang="0">
                <a:pos x="connsiteX2" y="connsiteY2"/>
              </a:cxn>
              <a:cxn ang="0">
                <a:pos x="connsiteX3" y="connsiteY3"/>
              </a:cxn>
            </a:cxnLst>
            <a:rect l="l" t="t" r="r" b="b"/>
            <a:pathLst>
              <a:path w="1471331" h="1472733">
                <a:moveTo>
                  <a:pt x="0" y="1472733"/>
                </a:moveTo>
                <a:lnTo>
                  <a:pt x="0" y="0"/>
                </a:lnTo>
                <a:cubicBezTo>
                  <a:pt x="812086" y="0"/>
                  <a:pt x="1471332" y="659883"/>
                  <a:pt x="1471332" y="1472733"/>
                </a:cubicBezTo>
                <a:lnTo>
                  <a:pt x="0" y="1472733"/>
                </a:lnTo>
                <a:close/>
              </a:path>
            </a:pathLst>
          </a:custGeom>
          <a:solidFill>
            <a:srgbClr val="CB73AC"/>
          </a:solidFill>
          <a:ln w="12737"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F9FFC277-5EF3-EC31-CEA4-07905DC075A6}"/>
              </a:ext>
            </a:extLst>
          </p:cNvPr>
          <p:cNvSpPr/>
          <p:nvPr/>
        </p:nvSpPr>
        <p:spPr>
          <a:xfrm>
            <a:off x="7514" y="7370160"/>
            <a:ext cx="1471331" cy="1472733"/>
          </a:xfrm>
          <a:custGeom>
            <a:avLst/>
            <a:gdLst>
              <a:gd name="connsiteX0" fmla="*/ 0 w 1471331"/>
              <a:gd name="connsiteY0" fmla="*/ 0 h 1472733"/>
              <a:gd name="connsiteX1" fmla="*/ 1471332 w 1471331"/>
              <a:gd name="connsiteY1" fmla="*/ 0 h 1472733"/>
              <a:gd name="connsiteX2" fmla="*/ 1471332 w 1471331"/>
              <a:gd name="connsiteY2" fmla="*/ 1472733 h 1472733"/>
              <a:gd name="connsiteX3" fmla="*/ 1471332 w 1471331"/>
              <a:gd name="connsiteY3" fmla="*/ 1472733 h 1472733"/>
              <a:gd name="connsiteX4" fmla="*/ 0 w 1471331"/>
              <a:gd name="connsiteY4" fmla="*/ 0 h 1472733"/>
              <a:gd name="connsiteX5" fmla="*/ 0 w 1471331"/>
              <a:gd name="connsiteY5" fmla="*/ 0 h 1472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1331" h="1472733">
                <a:moveTo>
                  <a:pt x="0" y="0"/>
                </a:moveTo>
                <a:lnTo>
                  <a:pt x="1471332" y="0"/>
                </a:lnTo>
                <a:lnTo>
                  <a:pt x="1471332" y="1472733"/>
                </a:lnTo>
                <a:lnTo>
                  <a:pt x="1471332" y="1472733"/>
                </a:lnTo>
                <a:cubicBezTo>
                  <a:pt x="659246" y="1472733"/>
                  <a:pt x="0" y="812850"/>
                  <a:pt x="0" y="0"/>
                </a:cubicBezTo>
                <a:lnTo>
                  <a:pt x="0" y="0"/>
                </a:lnTo>
                <a:close/>
              </a:path>
            </a:pathLst>
          </a:custGeom>
          <a:solidFill>
            <a:srgbClr val="4F2F5D"/>
          </a:solidFill>
          <a:ln w="12737"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38F74FA5-F81D-C21B-5484-EA50C75AB179}"/>
              </a:ext>
            </a:extLst>
          </p:cNvPr>
          <p:cNvSpPr/>
          <p:nvPr/>
        </p:nvSpPr>
        <p:spPr>
          <a:xfrm>
            <a:off x="2950305" y="7370160"/>
            <a:ext cx="1471332" cy="1472733"/>
          </a:xfrm>
          <a:custGeom>
            <a:avLst/>
            <a:gdLst>
              <a:gd name="connsiteX0" fmla="*/ 0 w 1471332"/>
              <a:gd name="connsiteY0" fmla="*/ 1472733 h 1472733"/>
              <a:gd name="connsiteX1" fmla="*/ 0 w 1471332"/>
              <a:gd name="connsiteY1" fmla="*/ 1472733 h 1472733"/>
              <a:gd name="connsiteX2" fmla="*/ 1471332 w 1471332"/>
              <a:gd name="connsiteY2" fmla="*/ 0 h 1472733"/>
              <a:gd name="connsiteX3" fmla="*/ 1471332 w 1471332"/>
              <a:gd name="connsiteY3" fmla="*/ 1472733 h 1472733"/>
              <a:gd name="connsiteX4" fmla="*/ 0 w 1471332"/>
              <a:gd name="connsiteY4" fmla="*/ 1472733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2" h="1472733">
                <a:moveTo>
                  <a:pt x="0" y="1472733"/>
                </a:moveTo>
                <a:lnTo>
                  <a:pt x="0" y="1472733"/>
                </a:lnTo>
                <a:cubicBezTo>
                  <a:pt x="0" y="659883"/>
                  <a:pt x="659246" y="0"/>
                  <a:pt x="1471332" y="0"/>
                </a:cubicBezTo>
                <a:lnTo>
                  <a:pt x="1471332" y="1472733"/>
                </a:lnTo>
                <a:lnTo>
                  <a:pt x="0" y="1472733"/>
                </a:lnTo>
                <a:close/>
              </a:path>
            </a:pathLst>
          </a:custGeom>
          <a:solidFill>
            <a:srgbClr val="8F4D90"/>
          </a:solidFill>
          <a:ln w="12737"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4317B3D3-7F56-0BD3-49EB-552A4EDFE960}"/>
              </a:ext>
            </a:extLst>
          </p:cNvPr>
          <p:cNvSpPr/>
          <p:nvPr/>
        </p:nvSpPr>
        <p:spPr>
          <a:xfrm>
            <a:off x="1478973" y="7370288"/>
            <a:ext cx="1471331" cy="1472605"/>
          </a:xfrm>
          <a:custGeom>
            <a:avLst/>
            <a:gdLst>
              <a:gd name="connsiteX0" fmla="*/ 735666 w 1471331"/>
              <a:gd name="connsiteY0" fmla="*/ 1472606 h 1472605"/>
              <a:gd name="connsiteX1" fmla="*/ 0 w 1471331"/>
              <a:gd name="connsiteY1" fmla="*/ 736303 h 1472605"/>
              <a:gd name="connsiteX2" fmla="*/ 0 w 1471331"/>
              <a:gd name="connsiteY2" fmla="*/ 736303 h 1472605"/>
              <a:gd name="connsiteX3" fmla="*/ 735666 w 1471331"/>
              <a:gd name="connsiteY3" fmla="*/ 0 h 1472605"/>
              <a:gd name="connsiteX4" fmla="*/ 735666 w 1471331"/>
              <a:gd name="connsiteY4" fmla="*/ 0 h 1472605"/>
              <a:gd name="connsiteX5" fmla="*/ 1471332 w 1471331"/>
              <a:gd name="connsiteY5" fmla="*/ 736303 h 1472605"/>
              <a:gd name="connsiteX6" fmla="*/ 1471332 w 1471331"/>
              <a:gd name="connsiteY6" fmla="*/ 736303 h 1472605"/>
              <a:gd name="connsiteX7" fmla="*/ 735666 w 1471331"/>
              <a:gd name="connsiteY7" fmla="*/ 1472606 h 1472605"/>
              <a:gd name="connsiteX8" fmla="*/ 735666 w 1471331"/>
              <a:gd name="connsiteY8" fmla="*/ 1472606 h 147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1331" h="1472605">
                <a:moveTo>
                  <a:pt x="735666" y="1472606"/>
                </a:moveTo>
                <a:cubicBezTo>
                  <a:pt x="329368" y="1472606"/>
                  <a:pt x="0" y="1142982"/>
                  <a:pt x="0" y="736303"/>
                </a:cubicBezTo>
                <a:lnTo>
                  <a:pt x="0" y="736303"/>
                </a:lnTo>
                <a:cubicBezTo>
                  <a:pt x="0" y="329623"/>
                  <a:pt x="329368" y="0"/>
                  <a:pt x="735666" y="0"/>
                </a:cubicBezTo>
                <a:lnTo>
                  <a:pt x="735666" y="0"/>
                </a:lnTo>
                <a:cubicBezTo>
                  <a:pt x="1141964" y="0"/>
                  <a:pt x="1471332" y="329623"/>
                  <a:pt x="1471332" y="736303"/>
                </a:cubicBezTo>
                <a:lnTo>
                  <a:pt x="1471332" y="736303"/>
                </a:lnTo>
                <a:cubicBezTo>
                  <a:pt x="1471332" y="1142982"/>
                  <a:pt x="1141964" y="1472606"/>
                  <a:pt x="735666" y="1472606"/>
                </a:cubicBezTo>
                <a:lnTo>
                  <a:pt x="735666" y="1472606"/>
                </a:lnTo>
                <a:close/>
              </a:path>
            </a:pathLst>
          </a:custGeom>
          <a:solidFill>
            <a:srgbClr val="CB73AC"/>
          </a:solidFill>
          <a:ln w="12737"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5C9CE3E7-1B83-764C-7EFD-18B3633BF235}"/>
              </a:ext>
            </a:extLst>
          </p:cNvPr>
          <p:cNvSpPr/>
          <p:nvPr/>
        </p:nvSpPr>
        <p:spPr>
          <a:xfrm>
            <a:off x="1478973" y="4424694"/>
            <a:ext cx="1471331" cy="1472733"/>
          </a:xfrm>
          <a:custGeom>
            <a:avLst/>
            <a:gdLst>
              <a:gd name="connsiteX0" fmla="*/ 1471332 w 1471331"/>
              <a:gd name="connsiteY0" fmla="*/ 0 h 1472733"/>
              <a:gd name="connsiteX1" fmla="*/ 1471332 w 1471331"/>
              <a:gd name="connsiteY1" fmla="*/ 1472733 h 1472733"/>
              <a:gd name="connsiteX2" fmla="*/ 0 w 1471331"/>
              <a:gd name="connsiteY2" fmla="*/ 1472733 h 1472733"/>
              <a:gd name="connsiteX3" fmla="*/ 1471332 w 1471331"/>
              <a:gd name="connsiteY3" fmla="*/ 0 h 1472733"/>
              <a:gd name="connsiteX4" fmla="*/ 1471332 w 1471331"/>
              <a:gd name="connsiteY4" fmla="*/ 0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1" h="1472733">
                <a:moveTo>
                  <a:pt x="1471332" y="0"/>
                </a:moveTo>
                <a:lnTo>
                  <a:pt x="1471332" y="1472733"/>
                </a:lnTo>
                <a:lnTo>
                  <a:pt x="0" y="1472733"/>
                </a:lnTo>
                <a:cubicBezTo>
                  <a:pt x="0" y="659883"/>
                  <a:pt x="659246" y="0"/>
                  <a:pt x="1471332" y="0"/>
                </a:cubicBezTo>
                <a:lnTo>
                  <a:pt x="1471332" y="0"/>
                </a:lnTo>
                <a:close/>
              </a:path>
            </a:pathLst>
          </a:custGeom>
          <a:solidFill>
            <a:srgbClr val="F4AACC"/>
          </a:solidFill>
          <a:ln w="12737"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C509B905-F4EF-ECD4-5C22-B2563AB5EE22}"/>
              </a:ext>
            </a:extLst>
          </p:cNvPr>
          <p:cNvSpPr/>
          <p:nvPr/>
        </p:nvSpPr>
        <p:spPr>
          <a:xfrm>
            <a:off x="2950305" y="4424694"/>
            <a:ext cx="1471332" cy="1472733"/>
          </a:xfrm>
          <a:custGeom>
            <a:avLst/>
            <a:gdLst>
              <a:gd name="connsiteX0" fmla="*/ 1471332 w 1471332"/>
              <a:gd name="connsiteY0" fmla="*/ 0 h 1472733"/>
              <a:gd name="connsiteX1" fmla="*/ 1471332 w 1471332"/>
              <a:gd name="connsiteY1" fmla="*/ 0 h 1472733"/>
              <a:gd name="connsiteX2" fmla="*/ 0 w 1471332"/>
              <a:gd name="connsiteY2" fmla="*/ 1472733 h 1472733"/>
              <a:gd name="connsiteX3" fmla="*/ 0 w 1471332"/>
              <a:gd name="connsiteY3" fmla="*/ 0 h 1472733"/>
              <a:gd name="connsiteX4" fmla="*/ 1471332 w 1471332"/>
              <a:gd name="connsiteY4" fmla="*/ 0 h 1472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1332" h="1472733">
                <a:moveTo>
                  <a:pt x="1471332" y="0"/>
                </a:moveTo>
                <a:lnTo>
                  <a:pt x="1471332" y="0"/>
                </a:lnTo>
                <a:cubicBezTo>
                  <a:pt x="1471332" y="812850"/>
                  <a:pt x="812086" y="1472733"/>
                  <a:pt x="0" y="1472733"/>
                </a:cubicBezTo>
                <a:lnTo>
                  <a:pt x="0" y="0"/>
                </a:lnTo>
                <a:lnTo>
                  <a:pt x="1471332" y="0"/>
                </a:lnTo>
                <a:close/>
              </a:path>
            </a:pathLst>
          </a:custGeom>
          <a:solidFill>
            <a:srgbClr val="CB73AC"/>
          </a:solidFill>
          <a:ln w="12737"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F326A3BB-9340-09D4-94D2-B29E30E4595E}"/>
              </a:ext>
            </a:extLst>
          </p:cNvPr>
          <p:cNvSpPr/>
          <p:nvPr/>
        </p:nvSpPr>
        <p:spPr>
          <a:xfrm>
            <a:off x="0" y="0"/>
            <a:ext cx="4423166" cy="10316646"/>
          </a:xfrm>
          <a:custGeom>
            <a:avLst/>
            <a:gdLst>
              <a:gd name="connsiteX0" fmla="*/ 0 w 4423166"/>
              <a:gd name="connsiteY0" fmla="*/ 10316646 h 10316646"/>
              <a:gd name="connsiteX1" fmla="*/ 4423166 w 4423166"/>
              <a:gd name="connsiteY1" fmla="*/ 10316646 h 10316646"/>
              <a:gd name="connsiteX2" fmla="*/ 4423166 w 4423166"/>
              <a:gd name="connsiteY2" fmla="*/ 0 h 10316646"/>
              <a:gd name="connsiteX3" fmla="*/ 0 w 4423166"/>
              <a:gd name="connsiteY3" fmla="*/ 0 h 10316646"/>
              <a:gd name="connsiteX4" fmla="*/ 0 w 4423166"/>
              <a:gd name="connsiteY4" fmla="*/ 10316646 h 10316646"/>
              <a:gd name="connsiteX5" fmla="*/ 0 w 4423166"/>
              <a:gd name="connsiteY5" fmla="*/ 10316646 h 10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3166" h="10316646">
                <a:moveTo>
                  <a:pt x="0" y="10316646"/>
                </a:moveTo>
                <a:lnTo>
                  <a:pt x="4423166" y="10316646"/>
                </a:lnTo>
                <a:lnTo>
                  <a:pt x="4423166" y="0"/>
                </a:lnTo>
                <a:lnTo>
                  <a:pt x="0" y="0"/>
                </a:lnTo>
                <a:lnTo>
                  <a:pt x="0" y="10316646"/>
                </a:lnTo>
                <a:lnTo>
                  <a:pt x="0" y="10316646"/>
                </a:lnTo>
                <a:close/>
              </a:path>
            </a:pathLst>
          </a:custGeom>
          <a:noFill/>
          <a:ln w="12737"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C3225B0D-9133-7B3C-807D-81E6276237D7}"/>
              </a:ext>
            </a:extLst>
          </p:cNvPr>
          <p:cNvSpPr/>
          <p:nvPr/>
        </p:nvSpPr>
        <p:spPr>
          <a:xfrm>
            <a:off x="0" y="0"/>
            <a:ext cx="4423166" cy="10316646"/>
          </a:xfrm>
          <a:custGeom>
            <a:avLst/>
            <a:gdLst>
              <a:gd name="connsiteX0" fmla="*/ 0 w 4423166"/>
              <a:gd name="connsiteY0" fmla="*/ 0 h 10316646"/>
              <a:gd name="connsiteX1" fmla="*/ 4423166 w 4423166"/>
              <a:gd name="connsiteY1" fmla="*/ 0 h 10316646"/>
              <a:gd name="connsiteX2" fmla="*/ 4423166 w 4423166"/>
              <a:gd name="connsiteY2" fmla="*/ 10316646 h 10316646"/>
              <a:gd name="connsiteX3" fmla="*/ 0 w 4423166"/>
              <a:gd name="connsiteY3" fmla="*/ 10316646 h 10316646"/>
              <a:gd name="connsiteX4" fmla="*/ 0 w 4423166"/>
              <a:gd name="connsiteY4" fmla="*/ 0 h 10316646"/>
              <a:gd name="connsiteX5" fmla="*/ 0 w 4423166"/>
              <a:gd name="connsiteY5" fmla="*/ 0 h 10316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23166" h="10316646">
                <a:moveTo>
                  <a:pt x="0" y="0"/>
                </a:moveTo>
                <a:lnTo>
                  <a:pt x="4423166" y="0"/>
                </a:lnTo>
                <a:lnTo>
                  <a:pt x="4423166" y="10316646"/>
                </a:lnTo>
                <a:lnTo>
                  <a:pt x="0" y="10316646"/>
                </a:lnTo>
                <a:lnTo>
                  <a:pt x="0" y="0"/>
                </a:lnTo>
                <a:lnTo>
                  <a:pt x="0" y="0"/>
                </a:lnTo>
                <a:close/>
              </a:path>
            </a:pathLst>
          </a:custGeom>
          <a:noFill/>
          <a:ln w="12737" cap="flat">
            <a:noFill/>
            <a:prstDash val="solid"/>
            <a:miter/>
          </a:ln>
        </p:spPr>
        <p:txBody>
          <a:bodyPr rtlCol="0" anchor="ctr"/>
          <a:lstStyle/>
          <a:p>
            <a:endParaRPr lang="pt-BR"/>
          </a:p>
        </p:txBody>
      </p:sp>
      <p:grpSp>
        <p:nvGrpSpPr>
          <p:cNvPr id="2" name="Google Shape;93;p14">
            <a:extLst>
              <a:ext uri="{FF2B5EF4-FFF2-40B4-BE49-F238E27FC236}">
                <a16:creationId xmlns:a16="http://schemas.microsoft.com/office/drawing/2014/main" id="{E1280F2E-4686-12F1-C075-C7F489C0AC37}"/>
              </a:ext>
            </a:extLst>
          </p:cNvPr>
          <p:cNvGrpSpPr/>
          <p:nvPr/>
        </p:nvGrpSpPr>
        <p:grpSpPr>
          <a:xfrm rot="10800000">
            <a:off x="15370363" y="7762648"/>
            <a:ext cx="1815875" cy="1128447"/>
            <a:chOff x="63500" y="63373"/>
            <a:chExt cx="683641" cy="424815"/>
          </a:xfrm>
          <a:solidFill>
            <a:srgbClr val="F9C200"/>
          </a:solidFill>
        </p:grpSpPr>
        <p:sp>
          <p:nvSpPr>
            <p:cNvPr id="5" name="Google Shape;94;p14">
              <a:extLst>
                <a:ext uri="{FF2B5EF4-FFF2-40B4-BE49-F238E27FC236}">
                  <a16:creationId xmlns:a16="http://schemas.microsoft.com/office/drawing/2014/main" id="{CE698B71-0F5C-0936-9263-22662458719F}"/>
                </a:ext>
              </a:extLst>
            </p:cNvPr>
            <p:cNvSpPr/>
            <p:nvPr/>
          </p:nvSpPr>
          <p:spPr>
            <a:xfrm>
              <a:off x="63500" y="63500"/>
              <a:ext cx="326136" cy="424688"/>
            </a:xfrm>
            <a:custGeom>
              <a:avLst/>
              <a:gdLst/>
              <a:ahLst/>
              <a:cxnLst/>
              <a:rect l="l" t="t" r="r" b="b"/>
              <a:pathLst>
                <a:path w="326136" h="424688" extrusionOk="0">
                  <a:moveTo>
                    <a:pt x="167386" y="94361"/>
                  </a:moveTo>
                  <a:lnTo>
                    <a:pt x="167386" y="0"/>
                  </a:lnTo>
                  <a:cubicBezTo>
                    <a:pt x="78486" y="0"/>
                    <a:pt x="6096" y="69215"/>
                    <a:pt x="508" y="156718"/>
                  </a:cubicBezTo>
                  <a:lnTo>
                    <a:pt x="0" y="156718"/>
                  </a:lnTo>
                  <a:lnTo>
                    <a:pt x="0" y="262255"/>
                  </a:lnTo>
                  <a:lnTo>
                    <a:pt x="254" y="262255"/>
                  </a:lnTo>
                  <a:cubicBezTo>
                    <a:pt x="1524" y="307213"/>
                    <a:pt x="16764" y="345313"/>
                    <a:pt x="46355" y="376174"/>
                  </a:cubicBezTo>
                  <a:cubicBezTo>
                    <a:pt x="77216" y="408559"/>
                    <a:pt x="115443" y="424688"/>
                    <a:pt x="160909" y="424688"/>
                  </a:cubicBezTo>
                  <a:cubicBezTo>
                    <a:pt x="207772" y="424688"/>
                    <a:pt x="247015" y="408686"/>
                    <a:pt x="278638" y="376555"/>
                  </a:cubicBezTo>
                  <a:cubicBezTo>
                    <a:pt x="310261" y="344424"/>
                    <a:pt x="326136" y="304800"/>
                    <a:pt x="326136" y="257429"/>
                  </a:cubicBezTo>
                  <a:cubicBezTo>
                    <a:pt x="326136" y="212471"/>
                    <a:pt x="311404" y="174752"/>
                    <a:pt x="281813" y="144272"/>
                  </a:cubicBezTo>
                  <a:cubicBezTo>
                    <a:pt x="252222" y="113792"/>
                    <a:pt x="214249" y="97282"/>
                    <a:pt x="167386" y="94361"/>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95;p14">
              <a:extLst>
                <a:ext uri="{FF2B5EF4-FFF2-40B4-BE49-F238E27FC236}">
                  <a16:creationId xmlns:a16="http://schemas.microsoft.com/office/drawing/2014/main" id="{FFA87291-2313-30BE-EE69-3491B8B937D7}"/>
                </a:ext>
              </a:extLst>
            </p:cNvPr>
            <p:cNvSpPr/>
            <p:nvPr/>
          </p:nvSpPr>
          <p:spPr>
            <a:xfrm>
              <a:off x="421005" y="63373"/>
              <a:ext cx="326136" cy="424815"/>
            </a:xfrm>
            <a:custGeom>
              <a:avLst/>
              <a:gdLst/>
              <a:ahLst/>
              <a:cxnLst/>
              <a:rect l="l" t="t" r="r" b="b"/>
              <a:pathLst>
                <a:path w="326136" h="424815" extrusionOk="0">
                  <a:moveTo>
                    <a:pt x="281813" y="144272"/>
                  </a:moveTo>
                  <a:cubicBezTo>
                    <a:pt x="252349" y="113792"/>
                    <a:pt x="214249" y="97155"/>
                    <a:pt x="167386" y="94361"/>
                  </a:cubicBezTo>
                  <a:lnTo>
                    <a:pt x="167386" y="0"/>
                  </a:lnTo>
                  <a:cubicBezTo>
                    <a:pt x="78486" y="0"/>
                    <a:pt x="6096" y="69215"/>
                    <a:pt x="508" y="156718"/>
                  </a:cubicBezTo>
                  <a:lnTo>
                    <a:pt x="0" y="156718"/>
                  </a:lnTo>
                  <a:lnTo>
                    <a:pt x="0" y="262255"/>
                  </a:lnTo>
                  <a:lnTo>
                    <a:pt x="254" y="262255"/>
                  </a:lnTo>
                  <a:cubicBezTo>
                    <a:pt x="1524" y="307340"/>
                    <a:pt x="16891" y="345313"/>
                    <a:pt x="46355" y="376301"/>
                  </a:cubicBezTo>
                  <a:cubicBezTo>
                    <a:pt x="77216" y="408686"/>
                    <a:pt x="115443" y="424815"/>
                    <a:pt x="160909" y="424815"/>
                  </a:cubicBezTo>
                  <a:cubicBezTo>
                    <a:pt x="207772" y="424815"/>
                    <a:pt x="247015" y="408813"/>
                    <a:pt x="278638" y="376682"/>
                  </a:cubicBezTo>
                  <a:cubicBezTo>
                    <a:pt x="310261" y="344551"/>
                    <a:pt x="326136" y="304927"/>
                    <a:pt x="326136" y="257556"/>
                  </a:cubicBezTo>
                  <a:cubicBezTo>
                    <a:pt x="326136" y="212598"/>
                    <a:pt x="311404" y="174879"/>
                    <a:pt x="281813" y="144399"/>
                  </a:cubicBezTo>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9B63DED-8F6F-3A0F-2D56-65B38873ECCC}"/>
              </a:ext>
            </a:extLst>
          </p:cNvPr>
          <p:cNvSpPr/>
          <p:nvPr/>
        </p:nvSpPr>
        <p:spPr>
          <a:xfrm>
            <a:off x="-14748" y="-22763"/>
            <a:ext cx="1538748" cy="10329581"/>
          </a:xfrm>
          <a:prstGeom prst="rect">
            <a:avLst/>
          </a:prstGeom>
          <a:solidFill>
            <a:srgbClr val="8F4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6" name="Retângulo 15">
            <a:extLst>
              <a:ext uri="{FF2B5EF4-FFF2-40B4-BE49-F238E27FC236}">
                <a16:creationId xmlns:a16="http://schemas.microsoft.com/office/drawing/2014/main" id="{80A86D46-9204-51DC-1B44-75902035DBA8}"/>
              </a:ext>
            </a:extLst>
          </p:cNvPr>
          <p:cNvSpPr/>
          <p:nvPr/>
        </p:nvSpPr>
        <p:spPr>
          <a:xfrm>
            <a:off x="12467652" y="0"/>
            <a:ext cx="5820348" cy="10287000"/>
          </a:xfrm>
          <a:prstGeom prst="rect">
            <a:avLst/>
          </a:prstGeom>
          <a:solidFill>
            <a:srgbClr val="8F4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sz="1273">
              <a:solidFill>
                <a:srgbClr val="6FB645"/>
              </a:solidFill>
            </a:endParaRPr>
          </a:p>
        </p:txBody>
      </p:sp>
      <p:sp>
        <p:nvSpPr>
          <p:cNvPr id="7" name="TextBox 9">
            <a:extLst>
              <a:ext uri="{FF2B5EF4-FFF2-40B4-BE49-F238E27FC236}">
                <a16:creationId xmlns:a16="http://schemas.microsoft.com/office/drawing/2014/main" id="{D1D8BD7E-1180-E2B8-4D3D-CD5A6ABA5452}"/>
              </a:ext>
            </a:extLst>
          </p:cNvPr>
          <p:cNvSpPr txBox="1"/>
          <p:nvPr/>
        </p:nvSpPr>
        <p:spPr>
          <a:xfrm rot="16200000">
            <a:off x="-2869980" y="4736819"/>
            <a:ext cx="7183815" cy="813364"/>
          </a:xfrm>
          <a:prstGeom prst="rect">
            <a:avLst/>
          </a:prstGeom>
        </p:spPr>
        <p:txBody>
          <a:bodyPr lIns="0" tIns="0" rIns="0" bIns="0" rtlCol="0" anchor="t">
            <a:spAutoFit/>
          </a:bodyPr>
          <a:lstStyle/>
          <a:p>
            <a:pPr marL="0" lvl="0" indent="0" algn="l">
              <a:lnSpc>
                <a:spcPts val="7000"/>
              </a:lnSpc>
              <a:spcBef>
                <a:spcPct val="0"/>
              </a:spcBef>
            </a:pPr>
            <a:r>
              <a:rPr lang="en-US" sz="4800" b="1" dirty="0">
                <a:solidFill>
                  <a:schemeClr val="bg1"/>
                </a:solidFill>
                <a:latin typeface="Arial" panose="020B0604020202020204" pitchFamily="34" charset="0"/>
                <a:ea typeface="Poppins Bold"/>
                <a:cs typeface="Arial" panose="020B0604020202020204" pitchFamily="34" charset="0"/>
                <a:sym typeface="Poppins Bold"/>
              </a:rPr>
              <a:t>MATÉRIA DO MÊS</a:t>
            </a:r>
          </a:p>
        </p:txBody>
      </p:sp>
      <p:sp>
        <p:nvSpPr>
          <p:cNvPr id="22" name="object 2">
            <a:extLst>
              <a:ext uri="{FF2B5EF4-FFF2-40B4-BE49-F238E27FC236}">
                <a16:creationId xmlns:a16="http://schemas.microsoft.com/office/drawing/2014/main" id="{24900070-6A4F-1426-FD62-D262BCCBDF6A}"/>
              </a:ext>
            </a:extLst>
          </p:cNvPr>
          <p:cNvSpPr/>
          <p:nvPr/>
        </p:nvSpPr>
        <p:spPr>
          <a:xfrm>
            <a:off x="12463577" y="0"/>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chemeClr val="bg1"/>
          </a:solidFill>
        </p:spPr>
        <p:txBody>
          <a:bodyPr wrap="square" lIns="0" tIns="0" rIns="0" bIns="0" rtlCol="0"/>
          <a:lstStyle/>
          <a:p>
            <a:endParaRPr>
              <a:solidFill>
                <a:srgbClr val="F8E664"/>
              </a:solidFill>
            </a:endParaRPr>
          </a:p>
        </p:txBody>
      </p:sp>
      <p:sp>
        <p:nvSpPr>
          <p:cNvPr id="3" name="Forma Livre: Forma 2">
            <a:extLst>
              <a:ext uri="{FF2B5EF4-FFF2-40B4-BE49-F238E27FC236}">
                <a16:creationId xmlns:a16="http://schemas.microsoft.com/office/drawing/2014/main" id="{6AA72BA9-6166-267C-ED76-C7352FA3E775}"/>
              </a:ext>
            </a:extLst>
          </p:cNvPr>
          <p:cNvSpPr/>
          <p:nvPr/>
        </p:nvSpPr>
        <p:spPr>
          <a:xfrm>
            <a:off x="6209148" y="953090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F9C200"/>
          </a:solidFill>
          <a:ln w="12917" cap="flat">
            <a:noFill/>
            <a:prstDash val="solid"/>
            <a:miter/>
          </a:ln>
        </p:spPr>
        <p:txBody>
          <a:bodyPr rtlCol="0" anchor="ctr"/>
          <a:lstStyle/>
          <a:p>
            <a:endParaRPr lang="pt-BR"/>
          </a:p>
        </p:txBody>
      </p:sp>
      <p:sp>
        <p:nvSpPr>
          <p:cNvPr id="8" name="Forma Livre: Forma 7">
            <a:extLst>
              <a:ext uri="{FF2B5EF4-FFF2-40B4-BE49-F238E27FC236}">
                <a16:creationId xmlns:a16="http://schemas.microsoft.com/office/drawing/2014/main" id="{AD1127ED-0B3F-E93C-2C9B-B6DCBE87B045}"/>
              </a:ext>
            </a:extLst>
          </p:cNvPr>
          <p:cNvSpPr/>
          <p:nvPr/>
        </p:nvSpPr>
        <p:spPr>
          <a:xfrm>
            <a:off x="-29855" y="9530900"/>
            <a:ext cx="779794" cy="775918"/>
          </a:xfrm>
          <a:custGeom>
            <a:avLst/>
            <a:gdLst>
              <a:gd name="connsiteX0" fmla="*/ 389833 w 779794"/>
              <a:gd name="connsiteY0" fmla="*/ 775918 h 775918"/>
              <a:gd name="connsiteX1" fmla="*/ 389833 w 779794"/>
              <a:gd name="connsiteY1" fmla="*/ 775918 h 775918"/>
              <a:gd name="connsiteX2" fmla="*/ 779795 w 779794"/>
              <a:gd name="connsiteY2" fmla="*/ 387895 h 775918"/>
              <a:gd name="connsiteX3" fmla="*/ 779795 w 779794"/>
              <a:gd name="connsiteY3" fmla="*/ 387895 h 775918"/>
              <a:gd name="connsiteX4" fmla="*/ 389833 w 779794"/>
              <a:gd name="connsiteY4" fmla="*/ 0 h 775918"/>
              <a:gd name="connsiteX5" fmla="*/ 389833 w 779794"/>
              <a:gd name="connsiteY5" fmla="*/ 0 h 775918"/>
              <a:gd name="connsiteX6" fmla="*/ 0 w 779794"/>
              <a:gd name="connsiteY6" fmla="*/ 387895 h 775918"/>
              <a:gd name="connsiteX7" fmla="*/ 0 w 779794"/>
              <a:gd name="connsiteY7" fmla="*/ 387895 h 775918"/>
              <a:gd name="connsiteX8" fmla="*/ 389833 w 779794"/>
              <a:gd name="connsiteY8" fmla="*/ 775918 h 775918"/>
              <a:gd name="connsiteX9" fmla="*/ 389833 w 779794"/>
              <a:gd name="connsiteY9" fmla="*/ 775918 h 775918"/>
              <a:gd name="connsiteX10" fmla="*/ 194916 w 779794"/>
              <a:gd name="connsiteY10" fmla="*/ 387895 h 775918"/>
              <a:gd name="connsiteX11" fmla="*/ 389833 w 779794"/>
              <a:gd name="connsiteY11" fmla="*/ 193883 h 775918"/>
              <a:gd name="connsiteX12" fmla="*/ 389833 w 779794"/>
              <a:gd name="connsiteY12" fmla="*/ 193883 h 775918"/>
              <a:gd name="connsiteX13" fmla="*/ 584749 w 779794"/>
              <a:gd name="connsiteY13" fmla="*/ 387895 h 775918"/>
              <a:gd name="connsiteX14" fmla="*/ 584749 w 779794"/>
              <a:gd name="connsiteY14" fmla="*/ 387895 h 775918"/>
              <a:gd name="connsiteX15" fmla="*/ 389833 w 779794"/>
              <a:gd name="connsiteY15" fmla="*/ 581906 h 775918"/>
              <a:gd name="connsiteX16" fmla="*/ 389833 w 779794"/>
              <a:gd name="connsiteY16" fmla="*/ 581906 h 775918"/>
              <a:gd name="connsiteX17" fmla="*/ 194916 w 779794"/>
              <a:gd name="connsiteY17" fmla="*/ 387895 h 775918"/>
              <a:gd name="connsiteX18" fmla="*/ 194916 w 779794"/>
              <a:gd name="connsiteY18" fmla="*/ 387895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794" h="775918">
                <a:moveTo>
                  <a:pt x="389833" y="775918"/>
                </a:moveTo>
                <a:lnTo>
                  <a:pt x="389833" y="775918"/>
                </a:lnTo>
                <a:cubicBezTo>
                  <a:pt x="605158" y="775918"/>
                  <a:pt x="779795" y="602186"/>
                  <a:pt x="779795" y="387895"/>
                </a:cubicBezTo>
                <a:lnTo>
                  <a:pt x="779795" y="387895"/>
                </a:lnTo>
                <a:cubicBezTo>
                  <a:pt x="779795" y="173732"/>
                  <a:pt x="605287" y="0"/>
                  <a:pt x="389833" y="0"/>
                </a:cubicBezTo>
                <a:lnTo>
                  <a:pt x="389833" y="0"/>
                </a:lnTo>
                <a:cubicBezTo>
                  <a:pt x="174508" y="0"/>
                  <a:pt x="0" y="173732"/>
                  <a:pt x="0" y="387895"/>
                </a:cubicBezTo>
                <a:lnTo>
                  <a:pt x="0" y="387895"/>
                </a:lnTo>
                <a:cubicBezTo>
                  <a:pt x="0" y="602186"/>
                  <a:pt x="174508" y="775918"/>
                  <a:pt x="389833" y="775918"/>
                </a:cubicBezTo>
                <a:lnTo>
                  <a:pt x="389833" y="775918"/>
                </a:lnTo>
                <a:close/>
                <a:moveTo>
                  <a:pt x="194916" y="387895"/>
                </a:moveTo>
                <a:cubicBezTo>
                  <a:pt x="194916" y="280813"/>
                  <a:pt x="282235" y="193883"/>
                  <a:pt x="389833" y="193883"/>
                </a:cubicBezTo>
                <a:lnTo>
                  <a:pt x="389833" y="193883"/>
                </a:lnTo>
                <a:cubicBezTo>
                  <a:pt x="497560" y="193883"/>
                  <a:pt x="584749" y="280684"/>
                  <a:pt x="584749" y="387895"/>
                </a:cubicBezTo>
                <a:lnTo>
                  <a:pt x="584749" y="387895"/>
                </a:lnTo>
                <a:cubicBezTo>
                  <a:pt x="584749" y="494976"/>
                  <a:pt x="497431" y="581906"/>
                  <a:pt x="389833" y="581906"/>
                </a:cubicBezTo>
                <a:lnTo>
                  <a:pt x="389833" y="581906"/>
                </a:lnTo>
                <a:cubicBezTo>
                  <a:pt x="282106" y="581906"/>
                  <a:pt x="194916" y="495105"/>
                  <a:pt x="194916" y="387895"/>
                </a:cubicBezTo>
                <a:lnTo>
                  <a:pt x="194916" y="387895"/>
                </a:lnTo>
                <a:close/>
              </a:path>
            </a:pathLst>
          </a:custGeom>
          <a:solidFill>
            <a:srgbClr val="CB73AC"/>
          </a:solidFill>
          <a:ln w="12917" cap="flat">
            <a:noFill/>
            <a:prstDash val="solid"/>
            <a:miter/>
          </a:ln>
        </p:spPr>
        <p:txBody>
          <a:bodyPr rtlCol="0" anchor="ctr"/>
          <a:lstStyle/>
          <a:p>
            <a:endParaRPr lang="pt-BR"/>
          </a:p>
        </p:txBody>
      </p:sp>
      <p:sp>
        <p:nvSpPr>
          <p:cNvPr id="9" name="Forma Livre: Forma 8">
            <a:extLst>
              <a:ext uri="{FF2B5EF4-FFF2-40B4-BE49-F238E27FC236}">
                <a16:creationId xmlns:a16="http://schemas.microsoft.com/office/drawing/2014/main" id="{CE978EF7-D8A2-F2A2-1A2B-C941C5F0CEFF}"/>
              </a:ext>
            </a:extLst>
          </p:cNvPr>
          <p:cNvSpPr/>
          <p:nvPr/>
        </p:nvSpPr>
        <p:spPr>
          <a:xfrm>
            <a:off x="9328715"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10" name="Forma Livre: Forma 9">
            <a:extLst>
              <a:ext uri="{FF2B5EF4-FFF2-40B4-BE49-F238E27FC236}">
                <a16:creationId xmlns:a16="http://schemas.microsoft.com/office/drawing/2014/main" id="{145D2B6C-3339-E72B-D1BB-F21FB6FBD406}"/>
              </a:ext>
            </a:extLst>
          </p:cNvPr>
          <p:cNvSpPr/>
          <p:nvPr/>
        </p:nvSpPr>
        <p:spPr>
          <a:xfrm>
            <a:off x="5429353" y="9530900"/>
            <a:ext cx="779923" cy="775918"/>
          </a:xfrm>
          <a:custGeom>
            <a:avLst/>
            <a:gdLst>
              <a:gd name="connsiteX0" fmla="*/ 0 w 779923"/>
              <a:gd name="connsiteY0" fmla="*/ 0 h 775918"/>
              <a:gd name="connsiteX1" fmla="*/ 0 w 779923"/>
              <a:gd name="connsiteY1" fmla="*/ 0 h 775918"/>
              <a:gd name="connsiteX2" fmla="*/ 779924 w 779923"/>
              <a:gd name="connsiteY2" fmla="*/ 775918 h 775918"/>
              <a:gd name="connsiteX3" fmla="*/ 0 w 779923"/>
              <a:gd name="connsiteY3" fmla="*/ 775918 h 775918"/>
              <a:gd name="connsiteX4" fmla="*/ 0 w 779923"/>
              <a:gd name="connsiteY4" fmla="*/ 0 h 775918"/>
              <a:gd name="connsiteX5" fmla="*/ 0 w 779923"/>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3" h="775918">
                <a:moveTo>
                  <a:pt x="0" y="0"/>
                </a:moveTo>
                <a:lnTo>
                  <a:pt x="0" y="0"/>
                </a:lnTo>
                <a:cubicBezTo>
                  <a:pt x="430392" y="0"/>
                  <a:pt x="779924" y="347723"/>
                  <a:pt x="779924" y="775918"/>
                </a:cubicBezTo>
                <a:lnTo>
                  <a:pt x="0" y="775918"/>
                </a:lnTo>
                <a:lnTo>
                  <a:pt x="0" y="0"/>
                </a:lnTo>
                <a:lnTo>
                  <a:pt x="0" y="0"/>
                </a:lnTo>
                <a:close/>
              </a:path>
            </a:pathLst>
          </a:custGeom>
          <a:solidFill>
            <a:srgbClr val="F4AACC"/>
          </a:solidFill>
          <a:ln w="12917" cap="flat">
            <a:noFill/>
            <a:prstDash val="solid"/>
            <a:miter/>
          </a:ln>
        </p:spPr>
        <p:txBody>
          <a:bodyPr rtlCol="0" anchor="ctr"/>
          <a:lstStyle/>
          <a:p>
            <a:endParaRPr lang="pt-BR"/>
          </a:p>
        </p:txBody>
      </p:sp>
      <p:sp>
        <p:nvSpPr>
          <p:cNvPr id="11" name="Forma Livre: Forma 10">
            <a:extLst>
              <a:ext uri="{FF2B5EF4-FFF2-40B4-BE49-F238E27FC236}">
                <a16:creationId xmlns:a16="http://schemas.microsoft.com/office/drawing/2014/main" id="{C8D98207-5204-C4E2-8F6B-42B4B2D432C7}"/>
              </a:ext>
            </a:extLst>
          </p:cNvPr>
          <p:cNvSpPr/>
          <p:nvPr/>
        </p:nvSpPr>
        <p:spPr>
          <a:xfrm>
            <a:off x="3869505"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F9C200"/>
          </a:solidFill>
          <a:ln w="12917" cap="flat">
            <a:noFill/>
            <a:prstDash val="solid"/>
            <a:miter/>
          </a:ln>
        </p:spPr>
        <p:txBody>
          <a:bodyPr rtlCol="0" anchor="ctr"/>
          <a:lstStyle/>
          <a:p>
            <a:endParaRPr lang="pt-BR"/>
          </a:p>
        </p:txBody>
      </p:sp>
      <p:sp>
        <p:nvSpPr>
          <p:cNvPr id="13" name="Forma Livre: Forma 12">
            <a:extLst>
              <a:ext uri="{FF2B5EF4-FFF2-40B4-BE49-F238E27FC236}">
                <a16:creationId xmlns:a16="http://schemas.microsoft.com/office/drawing/2014/main" id="{9DF60669-BA27-BA37-7441-1D94887E5609}"/>
              </a:ext>
            </a:extLst>
          </p:cNvPr>
          <p:cNvSpPr/>
          <p:nvPr/>
        </p:nvSpPr>
        <p:spPr>
          <a:xfrm>
            <a:off x="308958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8F4D90"/>
          </a:solidFill>
          <a:ln w="12917"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69025C1E-976D-B74F-FDDF-C6BA477DF6C2}"/>
              </a:ext>
            </a:extLst>
          </p:cNvPr>
          <p:cNvSpPr/>
          <p:nvPr/>
        </p:nvSpPr>
        <p:spPr>
          <a:xfrm>
            <a:off x="4649429" y="9530900"/>
            <a:ext cx="779924" cy="775918"/>
          </a:xfrm>
          <a:custGeom>
            <a:avLst/>
            <a:gdLst>
              <a:gd name="connsiteX0" fmla="*/ 0 w 779924"/>
              <a:gd name="connsiteY0" fmla="*/ 775918 h 775918"/>
              <a:gd name="connsiteX1" fmla="*/ 0 w 779924"/>
              <a:gd name="connsiteY1" fmla="*/ 0 h 775918"/>
              <a:gd name="connsiteX2" fmla="*/ 779924 w 779924"/>
              <a:gd name="connsiteY2" fmla="*/ 0 h 775918"/>
              <a:gd name="connsiteX3" fmla="*/ 0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D5B5BEA9-AF4D-A127-84B4-97000CAC3A0B}"/>
              </a:ext>
            </a:extLst>
          </p:cNvPr>
          <p:cNvSpPr/>
          <p:nvPr/>
        </p:nvSpPr>
        <p:spPr>
          <a:xfrm>
            <a:off x="10108639"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8669DE2F-283B-4416-CC4A-C7026EABF7A5}"/>
              </a:ext>
            </a:extLst>
          </p:cNvPr>
          <p:cNvSpPr/>
          <p:nvPr/>
        </p:nvSpPr>
        <p:spPr>
          <a:xfrm>
            <a:off x="10888434"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CB73AC"/>
          </a:solidFill>
          <a:ln w="12917"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B52FEED3-6043-A92F-A972-681A92FC5D16}"/>
              </a:ext>
            </a:extLst>
          </p:cNvPr>
          <p:cNvSpPr/>
          <p:nvPr/>
        </p:nvSpPr>
        <p:spPr>
          <a:xfrm>
            <a:off x="11668358" y="951162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E7DCA323-A6ED-FD87-EAD0-9ECCD47FDB86}"/>
              </a:ext>
            </a:extLst>
          </p:cNvPr>
          <p:cNvSpPr/>
          <p:nvPr/>
        </p:nvSpPr>
        <p:spPr>
          <a:xfrm>
            <a:off x="1529862" y="9530900"/>
            <a:ext cx="779924" cy="775918"/>
          </a:xfrm>
          <a:custGeom>
            <a:avLst/>
            <a:gdLst>
              <a:gd name="connsiteX0" fmla="*/ 0 w 779924"/>
              <a:gd name="connsiteY0" fmla="*/ 0 h 775918"/>
              <a:gd name="connsiteX1" fmla="*/ 0 w 779924"/>
              <a:gd name="connsiteY1" fmla="*/ 0 h 775918"/>
              <a:gd name="connsiteX2" fmla="*/ 779924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0" y="0"/>
                </a:lnTo>
                <a:cubicBezTo>
                  <a:pt x="430392" y="0"/>
                  <a:pt x="779924" y="347723"/>
                  <a:pt x="779924" y="775918"/>
                </a:cubicBezTo>
                <a:lnTo>
                  <a:pt x="0" y="775918"/>
                </a:lnTo>
                <a:lnTo>
                  <a:pt x="0" y="0"/>
                </a:lnTo>
                <a:lnTo>
                  <a:pt x="0" y="0"/>
                </a:lnTo>
                <a:close/>
              </a:path>
            </a:pathLst>
          </a:custGeom>
          <a:solidFill>
            <a:srgbClr val="8F4D90"/>
          </a:solidFill>
          <a:ln w="12917"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02E00722-66B2-45AC-4730-9026CFC13467}"/>
              </a:ext>
            </a:extLst>
          </p:cNvPr>
          <p:cNvSpPr/>
          <p:nvPr/>
        </p:nvSpPr>
        <p:spPr>
          <a:xfrm>
            <a:off x="2309786" y="953090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396B2ED0-ACBD-7598-AD46-92EF1E224696}"/>
              </a:ext>
            </a:extLst>
          </p:cNvPr>
          <p:cNvSpPr/>
          <p:nvPr/>
        </p:nvSpPr>
        <p:spPr>
          <a:xfrm>
            <a:off x="749938" y="9530900"/>
            <a:ext cx="779923" cy="775918"/>
          </a:xfrm>
          <a:custGeom>
            <a:avLst/>
            <a:gdLst>
              <a:gd name="connsiteX0" fmla="*/ 779924 w 779923"/>
              <a:gd name="connsiteY0" fmla="*/ 0 h 775918"/>
              <a:gd name="connsiteX1" fmla="*/ 779924 w 779923"/>
              <a:gd name="connsiteY1" fmla="*/ 775918 h 775918"/>
              <a:gd name="connsiteX2" fmla="*/ 0 w 779923"/>
              <a:gd name="connsiteY2" fmla="*/ 775918 h 775918"/>
              <a:gd name="connsiteX3" fmla="*/ 779924 w 779923"/>
              <a:gd name="connsiteY3" fmla="*/ 0 h 775918"/>
              <a:gd name="connsiteX4" fmla="*/ 779924 w 779923"/>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3" h="775918">
                <a:moveTo>
                  <a:pt x="779924" y="0"/>
                </a:moveTo>
                <a:lnTo>
                  <a:pt x="779924" y="775918"/>
                </a:lnTo>
                <a:lnTo>
                  <a:pt x="0" y="775918"/>
                </a:lnTo>
                <a:cubicBezTo>
                  <a:pt x="0" y="347723"/>
                  <a:pt x="349532" y="0"/>
                  <a:pt x="779924" y="0"/>
                </a:cubicBezTo>
                <a:lnTo>
                  <a:pt x="779924" y="0"/>
                </a:lnTo>
                <a:close/>
              </a:path>
            </a:pathLst>
          </a:custGeom>
          <a:solidFill>
            <a:srgbClr val="4F2F5D"/>
          </a:solidFill>
          <a:ln w="12917"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00701364-CB6D-7E3E-F2AB-512DF6F42B05}"/>
              </a:ext>
            </a:extLst>
          </p:cNvPr>
          <p:cNvSpPr/>
          <p:nvPr/>
        </p:nvSpPr>
        <p:spPr>
          <a:xfrm>
            <a:off x="7768867" y="953077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4F2F5D"/>
          </a:solidFill>
          <a:ln w="12917"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0AAB924A-D05D-F035-8570-C3D9EF254FA9}"/>
              </a:ext>
            </a:extLst>
          </p:cNvPr>
          <p:cNvSpPr/>
          <p:nvPr/>
        </p:nvSpPr>
        <p:spPr>
          <a:xfrm>
            <a:off x="6989072" y="953090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8F4D90"/>
          </a:solidFill>
          <a:ln w="12917"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D034BC3C-6B5A-36C4-B9F2-EFE6FCB0E8B4}"/>
              </a:ext>
            </a:extLst>
          </p:cNvPr>
          <p:cNvSpPr/>
          <p:nvPr/>
        </p:nvSpPr>
        <p:spPr>
          <a:xfrm>
            <a:off x="8548791" y="953090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34" name="TextBox 13">
            <a:extLst>
              <a:ext uri="{FF2B5EF4-FFF2-40B4-BE49-F238E27FC236}">
                <a16:creationId xmlns:a16="http://schemas.microsoft.com/office/drawing/2014/main" id="{24F581AD-0DFF-5045-B253-512327102726}"/>
              </a:ext>
            </a:extLst>
          </p:cNvPr>
          <p:cNvSpPr txBox="1"/>
          <p:nvPr/>
        </p:nvSpPr>
        <p:spPr>
          <a:xfrm>
            <a:off x="2614680" y="1257300"/>
            <a:ext cx="7657930" cy="3473708"/>
          </a:xfrm>
          <a:prstGeom prst="rect">
            <a:avLst/>
          </a:prstGeom>
        </p:spPr>
        <p:txBody>
          <a:bodyPr wrap="square" lIns="0" tIns="0" rIns="0" bIns="0" rtlCol="0" anchor="t">
            <a:spAutoFit/>
          </a:bodyPr>
          <a:lstStyle/>
          <a:p>
            <a:pPr marL="0" marR="0" lvl="0" indent="0" algn="l" defTabSz="914400" rtl="0" eaLnBrk="1" fontAlgn="auto" latinLnBrk="0" hangingPunct="1">
              <a:lnSpc>
                <a:spcPts val="4600"/>
              </a:lnSpc>
              <a:spcBef>
                <a:spcPct val="0"/>
              </a:spcBef>
              <a:spcAft>
                <a:spcPts val="0"/>
              </a:spcAft>
              <a:buClrTx/>
              <a:buSzTx/>
              <a:buFontTx/>
              <a:buNone/>
              <a:tabLst/>
              <a:defRPr/>
            </a:pPr>
            <a:r>
              <a:rPr kumimoji="0" lang="pt-BR" sz="2800" b="0" i="0" u="none" strike="noStrike" kern="1200" cap="none" spc="0" normalizeH="0" baseline="0" noProof="0" dirty="0">
                <a:ln>
                  <a:noFill/>
                </a:ln>
                <a:solidFill>
                  <a:srgbClr val="545454"/>
                </a:solidFill>
                <a:effectLst/>
                <a:uLnTx/>
                <a:uFillTx/>
                <a:latin typeface="Arial" panose="020B0604020202020204" pitchFamily="34" charset="0"/>
                <a:ea typeface="Poppins"/>
                <a:cs typeface="Arial" panose="020B0604020202020204" pitchFamily="34" charset="0"/>
                <a:sym typeface="Poppins"/>
              </a:rPr>
              <a:t>Em 2001, o presidente Ikeda dedicou ao Brasil um longo poema em que expressa tanto sua admiração quanto sua expectativa em relação ao nosso país. Desse poema, nasceu uma importante diretriz para nossa vida pessoal </a:t>
            </a:r>
          </a:p>
          <a:p>
            <a:pPr marL="0" marR="0" lvl="0" indent="0" algn="l" defTabSz="914400" rtl="0" eaLnBrk="1" fontAlgn="auto" latinLnBrk="0" hangingPunct="1">
              <a:lnSpc>
                <a:spcPts val="4600"/>
              </a:lnSpc>
              <a:spcBef>
                <a:spcPct val="0"/>
              </a:spcBef>
              <a:spcAft>
                <a:spcPts val="0"/>
              </a:spcAft>
              <a:buClrTx/>
              <a:buSzTx/>
              <a:buFontTx/>
              <a:buNone/>
              <a:tabLst/>
              <a:defRPr/>
            </a:pPr>
            <a:r>
              <a:rPr kumimoji="0" lang="pt-BR" sz="2800" b="0" i="0" u="none" strike="noStrike" kern="1200" cap="none" spc="0" normalizeH="0" baseline="0" noProof="0" dirty="0">
                <a:ln>
                  <a:noFill/>
                </a:ln>
                <a:solidFill>
                  <a:srgbClr val="545454"/>
                </a:solidFill>
                <a:effectLst/>
                <a:uLnTx/>
                <a:uFillTx/>
                <a:latin typeface="Arial" panose="020B0604020202020204" pitchFamily="34" charset="0"/>
                <a:ea typeface="Poppins"/>
                <a:cs typeface="Arial" panose="020B0604020202020204" pitchFamily="34" charset="0"/>
                <a:sym typeface="Poppins"/>
              </a:rPr>
              <a:t>e para nossa atuação como discípulos. </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sp>
        <p:nvSpPr>
          <p:cNvPr id="5" name="CaixaDeTexto 4">
            <a:extLst>
              <a:ext uri="{FF2B5EF4-FFF2-40B4-BE49-F238E27FC236}">
                <a16:creationId xmlns:a16="http://schemas.microsoft.com/office/drawing/2014/main" id="{C111B608-0809-0C0B-3085-28F95C84D320}"/>
              </a:ext>
            </a:extLst>
          </p:cNvPr>
          <p:cNvSpPr txBox="1"/>
          <p:nvPr/>
        </p:nvSpPr>
        <p:spPr>
          <a:xfrm>
            <a:off x="2414964" y="5352475"/>
            <a:ext cx="7414836" cy="2554545"/>
          </a:xfrm>
          <a:prstGeom prst="rect">
            <a:avLst/>
          </a:prstGeom>
          <a:noFill/>
        </p:spPr>
        <p:txBody>
          <a:bodyPr wrap="square" lIns="91440" tIns="45720" rIns="91440" bIns="45720" anchor="t">
            <a:spAutoFit/>
          </a:bodyPr>
          <a:lstStyle/>
          <a:p>
            <a:pPr>
              <a:buNone/>
            </a:pPr>
            <a:r>
              <a:rPr lang="pt-BR" sz="4000" b="1" i="1" dirty="0">
                <a:solidFill>
                  <a:srgbClr val="4F2F5D"/>
                </a:solidFill>
                <a:effectLst/>
                <a:latin typeface="Arial" panose="020B0604020202020204" pitchFamily="34" charset="0"/>
                <a:cs typeface="Arial" panose="020B0604020202020204" pitchFamily="34" charset="0"/>
              </a:rPr>
              <a:t>Oh! Brasil! / És minha vida! / Teu levantar impávido / </a:t>
            </a:r>
          </a:p>
          <a:p>
            <a:pPr>
              <a:buNone/>
            </a:pPr>
            <a:r>
              <a:rPr lang="pt-BR" sz="4000" b="1" i="1" dirty="0">
                <a:solidFill>
                  <a:srgbClr val="4F2F5D"/>
                </a:solidFill>
                <a:effectLst/>
                <a:latin typeface="Arial" panose="020B0604020202020204" pitchFamily="34" charset="0"/>
                <a:cs typeface="Arial" panose="020B0604020202020204" pitchFamily="34" charset="0"/>
              </a:rPr>
              <a:t>abriu o caminho glorioso / </a:t>
            </a:r>
          </a:p>
          <a:p>
            <a:pPr>
              <a:buNone/>
            </a:pPr>
            <a:r>
              <a:rPr lang="pt-BR" sz="4000" b="1" i="1" dirty="0">
                <a:solidFill>
                  <a:srgbClr val="4F2F5D"/>
                </a:solidFill>
                <a:effectLst/>
                <a:latin typeface="Arial"/>
                <a:cs typeface="Arial"/>
              </a:rPr>
              <a:t>do </a:t>
            </a:r>
            <a:r>
              <a:rPr lang="pt-BR" sz="4000" b="1" dirty="0">
                <a:solidFill>
                  <a:srgbClr val="4F2F5D"/>
                </a:solidFill>
                <a:effectLst/>
                <a:latin typeface="Arial"/>
                <a:cs typeface="Arial"/>
              </a:rPr>
              <a:t>kosen-­rufu </a:t>
            </a:r>
            <a:r>
              <a:rPr lang="pt-BR" sz="4000" b="1" i="1" dirty="0">
                <a:solidFill>
                  <a:srgbClr val="4F2F5D"/>
                </a:solidFill>
                <a:effectLst/>
                <a:latin typeface="Arial"/>
                <a:cs typeface="Arial"/>
              </a:rPr>
              <a:t>mundial!</a:t>
            </a:r>
            <a:endParaRPr lang="pt-BR" sz="4000" b="1" dirty="0">
              <a:solidFill>
                <a:srgbClr val="4F2F5D"/>
              </a:solidFill>
              <a:effectLst/>
              <a:latin typeface="Arial"/>
              <a:cs typeface="Arial"/>
            </a:endParaRPr>
          </a:p>
        </p:txBody>
      </p:sp>
      <p:pic>
        <p:nvPicPr>
          <p:cNvPr id="17" name="Gráfico 16">
            <a:extLst>
              <a:ext uri="{FF2B5EF4-FFF2-40B4-BE49-F238E27FC236}">
                <a16:creationId xmlns:a16="http://schemas.microsoft.com/office/drawing/2014/main" id="{F8B7679D-0473-65D7-1E82-A9ECD71952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272610" y="1785402"/>
            <a:ext cx="6999453" cy="6731531"/>
          </a:xfrm>
          <a:prstGeom prst="rect">
            <a:avLst/>
          </a:prstGeom>
        </p:spPr>
      </p:pic>
      <p:sp>
        <p:nvSpPr>
          <p:cNvPr id="18" name="Forma Livre: Forma 17">
            <a:extLst>
              <a:ext uri="{FF2B5EF4-FFF2-40B4-BE49-F238E27FC236}">
                <a16:creationId xmlns:a16="http://schemas.microsoft.com/office/drawing/2014/main" id="{2D73631B-4973-94B5-7561-F589048163AA}"/>
              </a:ext>
            </a:extLst>
          </p:cNvPr>
          <p:cNvSpPr/>
          <p:nvPr/>
        </p:nvSpPr>
        <p:spPr>
          <a:xfrm>
            <a:off x="12467523" y="9510760"/>
            <a:ext cx="779924" cy="775918"/>
          </a:xfrm>
          <a:custGeom>
            <a:avLst/>
            <a:gdLst>
              <a:gd name="connsiteX0" fmla="*/ 0 w 779924"/>
              <a:gd name="connsiteY0" fmla="*/ 775918 h 775918"/>
              <a:gd name="connsiteX1" fmla="*/ 0 w 779924"/>
              <a:gd name="connsiteY1" fmla="*/ 775918 h 775918"/>
              <a:gd name="connsiteX2" fmla="*/ 779924 w 779924"/>
              <a:gd name="connsiteY2" fmla="*/ 0 h 775918"/>
              <a:gd name="connsiteX3" fmla="*/ 779924 w 779924"/>
              <a:gd name="connsiteY3" fmla="*/ 775918 h 775918"/>
              <a:gd name="connsiteX4" fmla="*/ 0 w 779924"/>
              <a:gd name="connsiteY4" fmla="*/ 775918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775918"/>
                </a:moveTo>
                <a:lnTo>
                  <a:pt x="0" y="775918"/>
                </a:lnTo>
                <a:cubicBezTo>
                  <a:pt x="0" y="347723"/>
                  <a:pt x="349403" y="0"/>
                  <a:pt x="779924" y="0"/>
                </a:cubicBezTo>
                <a:lnTo>
                  <a:pt x="779924" y="775918"/>
                </a:lnTo>
                <a:lnTo>
                  <a:pt x="0" y="775918"/>
                </a:lnTo>
                <a:close/>
              </a:path>
            </a:pathLst>
          </a:custGeom>
          <a:solidFill>
            <a:srgbClr val="CB73AC"/>
          </a:solidFill>
          <a:ln w="12917"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8AECF879-D47B-D11A-862B-F1872A93B725}"/>
              </a:ext>
            </a:extLst>
          </p:cNvPr>
          <p:cNvSpPr/>
          <p:nvPr/>
        </p:nvSpPr>
        <p:spPr>
          <a:xfrm>
            <a:off x="15587090"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F9C200"/>
          </a:solidFill>
          <a:ln w="12917"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7CFC744A-5361-95DF-3E8F-62C6E23364DC}"/>
              </a:ext>
            </a:extLst>
          </p:cNvPr>
          <p:cNvSpPr/>
          <p:nvPr/>
        </p:nvSpPr>
        <p:spPr>
          <a:xfrm>
            <a:off x="16367014" y="9510760"/>
            <a:ext cx="779924" cy="775918"/>
          </a:xfrm>
          <a:custGeom>
            <a:avLst/>
            <a:gdLst>
              <a:gd name="connsiteX0" fmla="*/ 0 w 779924"/>
              <a:gd name="connsiteY0" fmla="*/ 0 h 775918"/>
              <a:gd name="connsiteX1" fmla="*/ 779924 w 779924"/>
              <a:gd name="connsiteY1" fmla="*/ 0 h 775918"/>
              <a:gd name="connsiteX2" fmla="*/ 0 w 779924"/>
              <a:gd name="connsiteY2" fmla="*/ 775918 h 775918"/>
              <a:gd name="connsiteX3" fmla="*/ 0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cubicBezTo>
                  <a:pt x="779924" y="428195"/>
                  <a:pt x="430521" y="775918"/>
                  <a:pt x="0" y="775918"/>
                </a:cubicBezTo>
                <a:lnTo>
                  <a:pt x="0" y="775918"/>
                </a:lnTo>
                <a:lnTo>
                  <a:pt x="0" y="0"/>
                </a:lnTo>
                <a:lnTo>
                  <a:pt x="0" y="0"/>
                </a:lnTo>
                <a:close/>
              </a:path>
            </a:pathLst>
          </a:custGeom>
          <a:solidFill>
            <a:srgbClr val="CB73AC"/>
          </a:solidFill>
          <a:ln w="12917"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0AF0DD87-90D6-550C-9731-B4E51C8CB1CA}"/>
              </a:ext>
            </a:extLst>
          </p:cNvPr>
          <p:cNvSpPr/>
          <p:nvPr/>
        </p:nvSpPr>
        <p:spPr>
          <a:xfrm>
            <a:off x="17146809"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779924 w 779924"/>
              <a:gd name="connsiteY3" fmla="*/ 775918 h 775918"/>
              <a:gd name="connsiteX4" fmla="*/ 0 w 779924"/>
              <a:gd name="connsiteY4" fmla="*/ 0 h 775918"/>
              <a:gd name="connsiteX5" fmla="*/ 0 w 779924"/>
              <a:gd name="connsiteY5" fmla="*/ 0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0"/>
                </a:moveTo>
                <a:lnTo>
                  <a:pt x="779924" y="0"/>
                </a:lnTo>
                <a:lnTo>
                  <a:pt x="779924" y="775918"/>
                </a:lnTo>
                <a:lnTo>
                  <a:pt x="779924" y="775918"/>
                </a:lnTo>
                <a:cubicBezTo>
                  <a:pt x="349532" y="775918"/>
                  <a:pt x="0" y="428195"/>
                  <a:pt x="0" y="0"/>
                </a:cubicBezTo>
                <a:lnTo>
                  <a:pt x="0" y="0"/>
                </a:lnTo>
                <a:close/>
              </a:path>
            </a:pathLst>
          </a:custGeom>
          <a:solidFill>
            <a:srgbClr val="F4AACC"/>
          </a:solidFill>
          <a:ln w="12917"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55014920-6C21-6AE6-87F1-57405EF1D96D}"/>
              </a:ext>
            </a:extLst>
          </p:cNvPr>
          <p:cNvSpPr/>
          <p:nvPr/>
        </p:nvSpPr>
        <p:spPr>
          <a:xfrm>
            <a:off x="17926733" y="9491486"/>
            <a:ext cx="799294" cy="795321"/>
          </a:xfrm>
          <a:custGeom>
            <a:avLst/>
            <a:gdLst>
              <a:gd name="connsiteX0" fmla="*/ 389962 w 779924"/>
              <a:gd name="connsiteY0" fmla="*/ 0 h 776047"/>
              <a:gd name="connsiteX1" fmla="*/ 779924 w 779924"/>
              <a:gd name="connsiteY1" fmla="*/ 388024 h 776047"/>
              <a:gd name="connsiteX2" fmla="*/ 779924 w 779924"/>
              <a:gd name="connsiteY2" fmla="*/ 388024 h 776047"/>
              <a:gd name="connsiteX3" fmla="*/ 389962 w 779924"/>
              <a:gd name="connsiteY3" fmla="*/ 776047 h 776047"/>
              <a:gd name="connsiteX4" fmla="*/ 389962 w 779924"/>
              <a:gd name="connsiteY4" fmla="*/ 776047 h 776047"/>
              <a:gd name="connsiteX5" fmla="*/ 0 w 779924"/>
              <a:gd name="connsiteY5" fmla="*/ 388024 h 776047"/>
              <a:gd name="connsiteX6" fmla="*/ 0 w 779924"/>
              <a:gd name="connsiteY6" fmla="*/ 388024 h 776047"/>
              <a:gd name="connsiteX7" fmla="*/ 389962 w 779924"/>
              <a:gd name="connsiteY7" fmla="*/ 0 h 776047"/>
              <a:gd name="connsiteX8" fmla="*/ 389962 w 779924"/>
              <a:gd name="connsiteY8" fmla="*/ 0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9924" h="776047">
                <a:moveTo>
                  <a:pt x="389962" y="0"/>
                </a:moveTo>
                <a:cubicBezTo>
                  <a:pt x="605287" y="0"/>
                  <a:pt x="779924" y="173732"/>
                  <a:pt x="779924" y="388024"/>
                </a:cubicBezTo>
                <a:lnTo>
                  <a:pt x="779924" y="388024"/>
                </a:lnTo>
                <a:cubicBezTo>
                  <a:pt x="779924" y="602315"/>
                  <a:pt x="605287" y="776047"/>
                  <a:pt x="389962" y="776047"/>
                </a:cubicBezTo>
                <a:lnTo>
                  <a:pt x="389962" y="776047"/>
                </a:lnTo>
                <a:cubicBezTo>
                  <a:pt x="174636" y="776047"/>
                  <a:pt x="0" y="602315"/>
                  <a:pt x="0" y="388024"/>
                </a:cubicBezTo>
                <a:lnTo>
                  <a:pt x="0" y="388024"/>
                </a:lnTo>
                <a:cubicBezTo>
                  <a:pt x="0" y="173732"/>
                  <a:pt x="174636" y="0"/>
                  <a:pt x="389962" y="0"/>
                </a:cubicBezTo>
                <a:lnTo>
                  <a:pt x="389962" y="0"/>
                </a:lnTo>
                <a:close/>
              </a:path>
            </a:pathLst>
          </a:custGeom>
          <a:solidFill>
            <a:srgbClr val="4F2F5D"/>
          </a:solidFill>
          <a:ln w="12917"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8C272CEE-A501-C694-EBAB-20E88EE12437}"/>
              </a:ext>
            </a:extLst>
          </p:cNvPr>
          <p:cNvSpPr/>
          <p:nvPr/>
        </p:nvSpPr>
        <p:spPr>
          <a:xfrm>
            <a:off x="14027242" y="9510631"/>
            <a:ext cx="779924" cy="776047"/>
          </a:xfrm>
          <a:custGeom>
            <a:avLst/>
            <a:gdLst>
              <a:gd name="connsiteX0" fmla="*/ 389962 w 779924"/>
              <a:gd name="connsiteY0" fmla="*/ 776047 h 776047"/>
              <a:gd name="connsiteX1" fmla="*/ 389962 w 779924"/>
              <a:gd name="connsiteY1" fmla="*/ 776047 h 776047"/>
              <a:gd name="connsiteX2" fmla="*/ 779924 w 779924"/>
              <a:gd name="connsiteY2" fmla="*/ 388024 h 776047"/>
              <a:gd name="connsiteX3" fmla="*/ 779924 w 779924"/>
              <a:gd name="connsiteY3" fmla="*/ 388024 h 776047"/>
              <a:gd name="connsiteX4" fmla="*/ 389962 w 779924"/>
              <a:gd name="connsiteY4" fmla="*/ 0 h 776047"/>
              <a:gd name="connsiteX5" fmla="*/ 389962 w 779924"/>
              <a:gd name="connsiteY5" fmla="*/ 0 h 776047"/>
              <a:gd name="connsiteX6" fmla="*/ 0 w 779924"/>
              <a:gd name="connsiteY6" fmla="*/ 388024 h 776047"/>
              <a:gd name="connsiteX7" fmla="*/ 0 w 779924"/>
              <a:gd name="connsiteY7" fmla="*/ 388024 h 776047"/>
              <a:gd name="connsiteX8" fmla="*/ 389962 w 779924"/>
              <a:gd name="connsiteY8" fmla="*/ 776047 h 776047"/>
              <a:gd name="connsiteX9" fmla="*/ 389962 w 779924"/>
              <a:gd name="connsiteY9" fmla="*/ 776047 h 776047"/>
              <a:gd name="connsiteX10" fmla="*/ 195045 w 779924"/>
              <a:gd name="connsiteY10" fmla="*/ 388024 h 776047"/>
              <a:gd name="connsiteX11" fmla="*/ 389962 w 779924"/>
              <a:gd name="connsiteY11" fmla="*/ 194012 h 776047"/>
              <a:gd name="connsiteX12" fmla="*/ 389962 w 779924"/>
              <a:gd name="connsiteY12" fmla="*/ 194012 h 776047"/>
              <a:gd name="connsiteX13" fmla="*/ 584878 w 779924"/>
              <a:gd name="connsiteY13" fmla="*/ 388024 h 776047"/>
              <a:gd name="connsiteX14" fmla="*/ 584878 w 779924"/>
              <a:gd name="connsiteY14" fmla="*/ 388024 h 776047"/>
              <a:gd name="connsiteX15" fmla="*/ 389962 w 779924"/>
              <a:gd name="connsiteY15" fmla="*/ 582036 h 776047"/>
              <a:gd name="connsiteX16" fmla="*/ 389962 w 779924"/>
              <a:gd name="connsiteY16" fmla="*/ 582036 h 776047"/>
              <a:gd name="connsiteX17" fmla="*/ 195045 w 779924"/>
              <a:gd name="connsiteY17" fmla="*/ 388024 h 776047"/>
              <a:gd name="connsiteX18" fmla="*/ 195045 w 779924"/>
              <a:gd name="connsiteY18" fmla="*/ 388024 h 776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79924" h="776047">
                <a:moveTo>
                  <a:pt x="389962" y="776047"/>
                </a:moveTo>
                <a:lnTo>
                  <a:pt x="389962" y="776047"/>
                </a:lnTo>
                <a:cubicBezTo>
                  <a:pt x="605287" y="776047"/>
                  <a:pt x="779924" y="602315"/>
                  <a:pt x="779924" y="388024"/>
                </a:cubicBezTo>
                <a:lnTo>
                  <a:pt x="779924" y="388024"/>
                </a:lnTo>
                <a:cubicBezTo>
                  <a:pt x="779924" y="173732"/>
                  <a:pt x="605287" y="0"/>
                  <a:pt x="389962" y="0"/>
                </a:cubicBezTo>
                <a:lnTo>
                  <a:pt x="389962" y="0"/>
                </a:lnTo>
                <a:cubicBezTo>
                  <a:pt x="174637" y="0"/>
                  <a:pt x="0" y="173732"/>
                  <a:pt x="0" y="388024"/>
                </a:cubicBezTo>
                <a:lnTo>
                  <a:pt x="0" y="388024"/>
                </a:lnTo>
                <a:cubicBezTo>
                  <a:pt x="0" y="602315"/>
                  <a:pt x="174637" y="776047"/>
                  <a:pt x="389962" y="776047"/>
                </a:cubicBezTo>
                <a:lnTo>
                  <a:pt x="389962" y="776047"/>
                </a:lnTo>
                <a:close/>
                <a:moveTo>
                  <a:pt x="195045" y="388024"/>
                </a:moveTo>
                <a:cubicBezTo>
                  <a:pt x="195045" y="280943"/>
                  <a:pt x="282364" y="194012"/>
                  <a:pt x="389962" y="194012"/>
                </a:cubicBezTo>
                <a:lnTo>
                  <a:pt x="389962" y="194012"/>
                </a:lnTo>
                <a:cubicBezTo>
                  <a:pt x="497689" y="194012"/>
                  <a:pt x="584878" y="280813"/>
                  <a:pt x="584878" y="388024"/>
                </a:cubicBezTo>
                <a:lnTo>
                  <a:pt x="584878" y="388024"/>
                </a:lnTo>
                <a:cubicBezTo>
                  <a:pt x="584878" y="495105"/>
                  <a:pt x="497560" y="582036"/>
                  <a:pt x="389962" y="582036"/>
                </a:cubicBezTo>
                <a:lnTo>
                  <a:pt x="389962" y="582036"/>
                </a:lnTo>
                <a:cubicBezTo>
                  <a:pt x="282235" y="582036"/>
                  <a:pt x="195045" y="495234"/>
                  <a:pt x="195045" y="388024"/>
                </a:cubicBezTo>
                <a:lnTo>
                  <a:pt x="195045" y="388024"/>
                </a:lnTo>
                <a:close/>
              </a:path>
            </a:pathLst>
          </a:custGeom>
          <a:solidFill>
            <a:srgbClr val="F4AACC"/>
          </a:solidFill>
          <a:ln w="12917"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4F5526B8-177C-A5CC-D92F-A989EF60EC20}"/>
              </a:ext>
            </a:extLst>
          </p:cNvPr>
          <p:cNvSpPr/>
          <p:nvPr/>
        </p:nvSpPr>
        <p:spPr>
          <a:xfrm>
            <a:off x="13247447" y="9510760"/>
            <a:ext cx="779924" cy="775918"/>
          </a:xfrm>
          <a:custGeom>
            <a:avLst/>
            <a:gdLst>
              <a:gd name="connsiteX0" fmla="*/ 0 w 779924"/>
              <a:gd name="connsiteY0" fmla="*/ 775918 h 775918"/>
              <a:gd name="connsiteX1" fmla="*/ 0 w 779924"/>
              <a:gd name="connsiteY1" fmla="*/ 775918 h 775918"/>
              <a:gd name="connsiteX2" fmla="*/ 0 w 779924"/>
              <a:gd name="connsiteY2" fmla="*/ 0 h 775918"/>
              <a:gd name="connsiteX3" fmla="*/ 779924 w 779924"/>
              <a:gd name="connsiteY3" fmla="*/ 0 h 775918"/>
              <a:gd name="connsiteX4" fmla="*/ 0 w 779924"/>
              <a:gd name="connsiteY4" fmla="*/ 775918 h 775918"/>
              <a:gd name="connsiteX5" fmla="*/ 0 w 779924"/>
              <a:gd name="connsiteY5" fmla="*/ 775918 h 775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9924" h="775918">
                <a:moveTo>
                  <a:pt x="0" y="775918"/>
                </a:moveTo>
                <a:lnTo>
                  <a:pt x="0" y="775918"/>
                </a:lnTo>
                <a:lnTo>
                  <a:pt x="0" y="0"/>
                </a:lnTo>
                <a:lnTo>
                  <a:pt x="779924" y="0"/>
                </a:lnTo>
                <a:cubicBezTo>
                  <a:pt x="779924" y="428195"/>
                  <a:pt x="430521" y="775918"/>
                  <a:pt x="0" y="775918"/>
                </a:cubicBezTo>
                <a:lnTo>
                  <a:pt x="0" y="775918"/>
                </a:lnTo>
                <a:close/>
              </a:path>
            </a:pathLst>
          </a:custGeom>
          <a:solidFill>
            <a:srgbClr val="4F2F5D"/>
          </a:solidFill>
          <a:ln w="12917"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1D508222-4D3E-E4A9-99FC-0835EF2EF55E}"/>
              </a:ext>
            </a:extLst>
          </p:cNvPr>
          <p:cNvSpPr/>
          <p:nvPr/>
        </p:nvSpPr>
        <p:spPr>
          <a:xfrm>
            <a:off x="14807166" y="9510760"/>
            <a:ext cx="779924" cy="775918"/>
          </a:xfrm>
          <a:custGeom>
            <a:avLst/>
            <a:gdLst>
              <a:gd name="connsiteX0" fmla="*/ 0 w 779924"/>
              <a:gd name="connsiteY0" fmla="*/ 0 h 775918"/>
              <a:gd name="connsiteX1" fmla="*/ 779924 w 779924"/>
              <a:gd name="connsiteY1" fmla="*/ 0 h 775918"/>
              <a:gd name="connsiteX2" fmla="*/ 779924 w 779924"/>
              <a:gd name="connsiteY2" fmla="*/ 775918 h 775918"/>
              <a:gd name="connsiteX3" fmla="*/ 0 w 779924"/>
              <a:gd name="connsiteY3" fmla="*/ 0 h 775918"/>
              <a:gd name="connsiteX4" fmla="*/ 0 w 779924"/>
              <a:gd name="connsiteY4" fmla="*/ 0 h 7759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924" h="775918">
                <a:moveTo>
                  <a:pt x="0" y="0"/>
                </a:moveTo>
                <a:lnTo>
                  <a:pt x="779924" y="0"/>
                </a:lnTo>
                <a:lnTo>
                  <a:pt x="779924" y="775918"/>
                </a:lnTo>
                <a:cubicBezTo>
                  <a:pt x="349532" y="775918"/>
                  <a:pt x="0" y="428195"/>
                  <a:pt x="0" y="0"/>
                </a:cubicBezTo>
                <a:lnTo>
                  <a:pt x="0" y="0"/>
                </a:lnTo>
                <a:close/>
              </a:path>
            </a:pathLst>
          </a:custGeom>
          <a:solidFill>
            <a:srgbClr val="4F2F5D"/>
          </a:solidFill>
          <a:ln w="12917" cap="flat">
            <a:noFill/>
            <a:prstDash val="solid"/>
            <a:miter/>
          </a:ln>
        </p:spPr>
        <p:txBody>
          <a:bodyPr rtlCol="0" anchor="ctr"/>
          <a:lstStyle/>
          <a:p>
            <a:endParaRPr lang="pt-BR"/>
          </a:p>
        </p:txBody>
      </p:sp>
    </p:spTree>
    <p:extLst>
      <p:ext uri="{BB962C8B-B14F-4D97-AF65-F5344CB8AC3E}">
        <p14:creationId xmlns:p14="http://schemas.microsoft.com/office/powerpoint/2010/main" val="871949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564835-A360-96BE-0839-E8293FB5BCF2}"/>
            </a:ext>
          </a:extLst>
        </p:cNvPr>
        <p:cNvGrpSpPr/>
        <p:nvPr/>
      </p:nvGrpSpPr>
      <p:grpSpPr>
        <a:xfrm>
          <a:off x="0" y="0"/>
          <a:ext cx="0" cy="0"/>
          <a:chOff x="0" y="0"/>
          <a:chExt cx="0" cy="0"/>
        </a:xfrm>
      </p:grpSpPr>
      <p:sp>
        <p:nvSpPr>
          <p:cNvPr id="17" name="object 2">
            <a:extLst>
              <a:ext uri="{FF2B5EF4-FFF2-40B4-BE49-F238E27FC236}">
                <a16:creationId xmlns:a16="http://schemas.microsoft.com/office/drawing/2014/main" id="{8164057A-ED7F-30BA-E18B-7D24E23CF1EE}"/>
              </a:ext>
            </a:extLst>
          </p:cNvPr>
          <p:cNvSpPr/>
          <p:nvPr/>
        </p:nvSpPr>
        <p:spPr>
          <a:xfrm rot="5400000">
            <a:off x="6850317" y="-17339"/>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4F2F5D"/>
          </a:solidFill>
        </p:spPr>
        <p:txBody>
          <a:bodyPr wrap="square" lIns="0" tIns="0" rIns="0" bIns="0" rtlCol="0"/>
          <a:lstStyle/>
          <a:p>
            <a:endParaRPr>
              <a:solidFill>
                <a:srgbClr val="F8E664"/>
              </a:solidFill>
            </a:endParaRPr>
          </a:p>
        </p:txBody>
      </p:sp>
      <p:sp>
        <p:nvSpPr>
          <p:cNvPr id="8" name="object 2">
            <a:extLst>
              <a:ext uri="{FF2B5EF4-FFF2-40B4-BE49-F238E27FC236}">
                <a16:creationId xmlns:a16="http://schemas.microsoft.com/office/drawing/2014/main" id="{B878AC89-60E1-A7A3-CD55-4FA1584A32EB}"/>
              </a:ext>
            </a:extLst>
          </p:cNvPr>
          <p:cNvSpPr/>
          <p:nvPr/>
        </p:nvSpPr>
        <p:spPr>
          <a:xfrm rot="10800000">
            <a:off x="6866857" y="8170231"/>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4F2F5D"/>
          </a:solidFill>
        </p:spPr>
        <p:txBody>
          <a:bodyPr wrap="square" lIns="0" tIns="0" rIns="0" bIns="0" rtlCol="0"/>
          <a:lstStyle/>
          <a:p>
            <a:endParaRPr>
              <a:solidFill>
                <a:srgbClr val="F8E664"/>
              </a:solidFill>
            </a:endParaRPr>
          </a:p>
        </p:txBody>
      </p:sp>
      <p:sp>
        <p:nvSpPr>
          <p:cNvPr id="9" name="object 2">
            <a:extLst>
              <a:ext uri="{FF2B5EF4-FFF2-40B4-BE49-F238E27FC236}">
                <a16:creationId xmlns:a16="http://schemas.microsoft.com/office/drawing/2014/main" id="{C6CEEE14-1743-463A-B0D1-E1C3ECD8DF53}"/>
              </a:ext>
            </a:extLst>
          </p:cNvPr>
          <p:cNvSpPr/>
          <p:nvPr/>
        </p:nvSpPr>
        <p:spPr>
          <a:xfrm>
            <a:off x="-9099" y="-1707"/>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4F2F5D"/>
          </a:solidFill>
        </p:spPr>
        <p:txBody>
          <a:bodyPr wrap="square" lIns="0" tIns="0" rIns="0" bIns="0" rtlCol="0"/>
          <a:lstStyle/>
          <a:p>
            <a:endParaRPr>
              <a:solidFill>
                <a:srgbClr val="F8E664"/>
              </a:solidFill>
            </a:endParaRPr>
          </a:p>
        </p:txBody>
      </p:sp>
      <p:sp>
        <p:nvSpPr>
          <p:cNvPr id="10" name="object 2">
            <a:extLst>
              <a:ext uri="{FF2B5EF4-FFF2-40B4-BE49-F238E27FC236}">
                <a16:creationId xmlns:a16="http://schemas.microsoft.com/office/drawing/2014/main" id="{2484E188-FC6E-06DC-B35B-89D9029166C8}"/>
              </a:ext>
            </a:extLst>
          </p:cNvPr>
          <p:cNvSpPr/>
          <p:nvPr/>
        </p:nvSpPr>
        <p:spPr>
          <a:xfrm rot="16200000">
            <a:off x="17338" y="8174162"/>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4F2F5D"/>
          </a:solidFill>
        </p:spPr>
        <p:txBody>
          <a:bodyPr wrap="square" lIns="0" tIns="0" rIns="0" bIns="0" rtlCol="0"/>
          <a:lstStyle/>
          <a:p>
            <a:endParaRPr>
              <a:solidFill>
                <a:srgbClr val="F8E664"/>
              </a:solidFill>
            </a:endParaRPr>
          </a:p>
        </p:txBody>
      </p:sp>
      <p:sp>
        <p:nvSpPr>
          <p:cNvPr id="3" name="TextBox 13">
            <a:extLst>
              <a:ext uri="{FF2B5EF4-FFF2-40B4-BE49-F238E27FC236}">
                <a16:creationId xmlns:a16="http://schemas.microsoft.com/office/drawing/2014/main" id="{2CBF3B21-60D8-0E5F-C1D9-B35A2BE3E19F}"/>
              </a:ext>
            </a:extLst>
          </p:cNvPr>
          <p:cNvSpPr txBox="1"/>
          <p:nvPr/>
        </p:nvSpPr>
        <p:spPr>
          <a:xfrm>
            <a:off x="1618627" y="1361875"/>
            <a:ext cx="6314323" cy="7603043"/>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Nesses versos, entre tantos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outros do poema, Ikeda </a:t>
            </a:r>
            <a:r>
              <a:rPr lang="pt-BR" sz="2800" i="1" dirty="0">
                <a:solidFill>
                  <a:srgbClr val="545454"/>
                </a:solidFill>
                <a:latin typeface="Arial" panose="020B0604020202020204" pitchFamily="34" charset="0"/>
                <a:ea typeface="Poppins"/>
                <a:cs typeface="Arial" panose="020B0604020202020204" pitchFamily="34" charset="0"/>
                <a:sym typeface="Poppins"/>
              </a:rPr>
              <a:t>sensei</a:t>
            </a:r>
            <a:r>
              <a:rPr lang="pt-BR" sz="2800" dirty="0">
                <a:solidFill>
                  <a:srgbClr val="545454"/>
                </a:solidFill>
                <a:latin typeface="Arial" panose="020B0604020202020204" pitchFamily="34" charset="0"/>
                <a:ea typeface="Poppins"/>
                <a:cs typeface="Arial" panose="020B0604020202020204" pitchFamily="34" charset="0"/>
                <a:sym typeface="Poppins"/>
              </a:rPr>
              <a:t> proclama o protagonismo dos brasileiros no movimento pela paz chamado </a:t>
            </a:r>
            <a:r>
              <a:rPr lang="pt-BR" sz="2800" i="1" dirty="0">
                <a:solidFill>
                  <a:srgbClr val="545454"/>
                </a:solidFill>
                <a:latin typeface="Arial" panose="020B0604020202020204" pitchFamily="34" charset="0"/>
                <a:ea typeface="Poppins"/>
                <a:cs typeface="Arial" panose="020B0604020202020204" pitchFamily="34" charset="0"/>
                <a:sym typeface="Poppins"/>
              </a:rPr>
              <a:t>kosen-</a:t>
            </a:r>
            <a:r>
              <a:rPr lang="pt-BR" sz="2800" i="1" dirty="0" err="1">
                <a:solidFill>
                  <a:srgbClr val="545454"/>
                </a:solidFill>
                <a:latin typeface="Arial" panose="020B0604020202020204" pitchFamily="34" charset="0"/>
                <a:ea typeface="Poppins"/>
                <a:cs typeface="Arial" panose="020B0604020202020204" pitchFamily="34" charset="0"/>
                <a:sym typeface="Poppins"/>
              </a:rPr>
              <a:t>rufu</a:t>
            </a:r>
            <a:r>
              <a:rPr lang="pt-BR" sz="2800" dirty="0">
                <a:solidFill>
                  <a:srgbClr val="545454"/>
                </a:solidFill>
                <a:latin typeface="Arial" panose="020B0604020202020204" pitchFamily="34" charset="0"/>
                <a:ea typeface="Poppins"/>
                <a:cs typeface="Arial" panose="020B0604020202020204" pitchFamily="34" charset="0"/>
                <a:sym typeface="Poppins"/>
              </a:rPr>
              <a:t>. Ele também relembra sua visita ao Brasil em 1993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e enaltece a dedicação dos membros brasileiros ao atuarem com base no espírito de mestre e discípulo. Referindo-se ao nosso país como “sublime nação do ser humano”, ele menciona as duras lutas e as vitórias do povo sobre a opressão.</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pic>
        <p:nvPicPr>
          <p:cNvPr id="5" name="Imagem 4" descr="Pessoas andando em calçada perto de árvore&#10;&#10;O conteúdo gerado por IA pode estar incorreto.">
            <a:extLst>
              <a:ext uri="{FF2B5EF4-FFF2-40B4-BE49-F238E27FC236}">
                <a16:creationId xmlns:a16="http://schemas.microsoft.com/office/drawing/2014/main" id="{1F09DC98-4A38-787F-B04C-81CDADBF14EC}"/>
              </a:ext>
            </a:extLst>
          </p:cNvPr>
          <p:cNvPicPr>
            <a:picLocks noChangeAspect="1"/>
          </p:cNvPicPr>
          <p:nvPr/>
        </p:nvPicPr>
        <p:blipFill>
          <a:blip r:embed="rId2">
            <a:extLst>
              <a:ext uri="{28A0092B-C50C-407E-A947-70E740481C1C}">
                <a14:useLocalDpi xmlns:a14="http://schemas.microsoft.com/office/drawing/2010/main" val="0"/>
              </a:ext>
            </a:extLst>
          </a:blip>
          <a:srcRect l="24372" r="15404"/>
          <a:stretch>
            <a:fillRect/>
          </a:stretch>
        </p:blipFill>
        <p:spPr>
          <a:xfrm>
            <a:off x="8957481" y="2380"/>
            <a:ext cx="9330520" cy="10293150"/>
          </a:xfrm>
          <a:prstGeom prst="rect">
            <a:avLst/>
          </a:prstGeom>
        </p:spPr>
      </p:pic>
    </p:spTree>
    <p:extLst>
      <p:ext uri="{BB962C8B-B14F-4D97-AF65-F5344CB8AC3E}">
        <p14:creationId xmlns:p14="http://schemas.microsoft.com/office/powerpoint/2010/main" val="2345923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C3FD1-7397-195E-04F1-4ECBB9242E6D}"/>
            </a:ext>
          </a:extLst>
        </p:cNvPr>
        <p:cNvGrpSpPr/>
        <p:nvPr/>
      </p:nvGrpSpPr>
      <p:grpSpPr>
        <a:xfrm>
          <a:off x="0" y="0"/>
          <a:ext cx="0" cy="0"/>
          <a:chOff x="0" y="0"/>
          <a:chExt cx="0" cy="0"/>
        </a:xfrm>
      </p:grpSpPr>
      <p:pic>
        <p:nvPicPr>
          <p:cNvPr id="5" name="Gráfico 4">
            <a:extLst>
              <a:ext uri="{FF2B5EF4-FFF2-40B4-BE49-F238E27FC236}">
                <a16:creationId xmlns:a16="http://schemas.microsoft.com/office/drawing/2014/main" id="{BF501987-2306-31F0-FB6C-27CFD4940FD2}"/>
              </a:ext>
            </a:extLst>
          </p:cNvPr>
          <p:cNvPicPr>
            <a:picLocks noChangeAspect="1"/>
          </p:cNvPicPr>
          <p:nvPr/>
        </p:nvPicPr>
        <p:blipFill>
          <a:blip r:embed="rId2">
            <a:extLst>
              <a:ext uri="{96DAC541-7B7A-43D3-8B79-37D633B846F1}">
                <asvg:svgBlip xmlns:asvg="http://schemas.microsoft.com/office/drawing/2016/SVG/main" r:embed="rId3"/>
              </a:ext>
            </a:extLst>
          </a:blip>
          <a:srcRect l="16788" r="7530"/>
          <a:stretch>
            <a:fillRect/>
          </a:stretch>
        </p:blipFill>
        <p:spPr>
          <a:xfrm rot="5400000" flipH="1">
            <a:off x="-1451844" y="1468093"/>
            <a:ext cx="10277246" cy="7350814"/>
          </a:xfrm>
          <a:prstGeom prst="rect">
            <a:avLst/>
          </a:prstGeom>
        </p:spPr>
      </p:pic>
      <p:sp>
        <p:nvSpPr>
          <p:cNvPr id="4" name="TextBox 7">
            <a:extLst>
              <a:ext uri="{FF2B5EF4-FFF2-40B4-BE49-F238E27FC236}">
                <a16:creationId xmlns:a16="http://schemas.microsoft.com/office/drawing/2014/main" id="{52B582C5-575B-EC86-757B-7C9CF4476B14}"/>
              </a:ext>
            </a:extLst>
          </p:cNvPr>
          <p:cNvSpPr txBox="1"/>
          <p:nvPr/>
        </p:nvSpPr>
        <p:spPr>
          <a:xfrm>
            <a:off x="9448800" y="1785382"/>
            <a:ext cx="5874516" cy="1846659"/>
          </a:xfrm>
          <a:prstGeom prst="rect">
            <a:avLst/>
          </a:prstGeom>
        </p:spPr>
        <p:txBody>
          <a:bodyPr wrap="square" lIns="0" tIns="0" rIns="0" bIns="0" rtlCol="0" anchor="t">
            <a:spAutoFit/>
          </a:bodyPr>
          <a:lstStyle/>
          <a:p>
            <a:pPr algn="l"/>
            <a:r>
              <a:rPr lang="pt-BR" sz="6000" b="1" dirty="0">
                <a:solidFill>
                  <a:srgbClr val="4F2F5D"/>
                </a:solidFill>
                <a:latin typeface="Arial" panose="020B0604020202020204" pitchFamily="34" charset="0"/>
                <a:ea typeface="Poppins Bold"/>
                <a:cs typeface="Arial" panose="020B0604020202020204" pitchFamily="34" charset="0"/>
                <a:sym typeface="Poppins Bold"/>
              </a:rPr>
              <a:t>Brasil</a:t>
            </a:r>
            <a:r>
              <a:rPr lang="pt-BR" sz="6000" dirty="0">
                <a:solidFill>
                  <a:srgbClr val="4F2F5D"/>
                </a:solidFill>
                <a:latin typeface="Arial" panose="020B0604020202020204" pitchFamily="34" charset="0"/>
                <a:ea typeface="Poppins Bold"/>
                <a:cs typeface="Arial" panose="020B0604020202020204" pitchFamily="34" charset="0"/>
                <a:sym typeface="Poppins Bold"/>
              </a:rPr>
              <a:t>, Monarca</a:t>
            </a:r>
          </a:p>
          <a:p>
            <a:pPr algn="l"/>
            <a:r>
              <a:rPr lang="pt-BR" sz="6000" dirty="0">
                <a:solidFill>
                  <a:srgbClr val="4F2F5D"/>
                </a:solidFill>
                <a:latin typeface="Arial" panose="020B0604020202020204" pitchFamily="34" charset="0"/>
                <a:ea typeface="Poppins Bold"/>
                <a:cs typeface="Arial" panose="020B0604020202020204" pitchFamily="34" charset="0"/>
                <a:sym typeface="Poppins Bold"/>
              </a:rPr>
              <a:t>do Mundo</a:t>
            </a:r>
          </a:p>
        </p:txBody>
      </p:sp>
      <p:sp>
        <p:nvSpPr>
          <p:cNvPr id="17" name="object 2">
            <a:extLst>
              <a:ext uri="{FF2B5EF4-FFF2-40B4-BE49-F238E27FC236}">
                <a16:creationId xmlns:a16="http://schemas.microsoft.com/office/drawing/2014/main" id="{1751A9AD-7479-234C-5392-963910770AC3}"/>
              </a:ext>
            </a:extLst>
          </p:cNvPr>
          <p:cNvSpPr/>
          <p:nvPr/>
        </p:nvSpPr>
        <p:spPr>
          <a:xfrm rot="5400000">
            <a:off x="5254225" y="-17339"/>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solidFill>
                <a:srgbClr val="F8E664"/>
              </a:solidFill>
            </a:endParaRPr>
          </a:p>
        </p:txBody>
      </p:sp>
      <p:sp>
        <p:nvSpPr>
          <p:cNvPr id="8" name="object 2">
            <a:extLst>
              <a:ext uri="{FF2B5EF4-FFF2-40B4-BE49-F238E27FC236}">
                <a16:creationId xmlns:a16="http://schemas.microsoft.com/office/drawing/2014/main" id="{0E1753E7-8936-BD5C-80AE-BB4B71A0B15C}"/>
              </a:ext>
            </a:extLst>
          </p:cNvPr>
          <p:cNvSpPr/>
          <p:nvPr/>
        </p:nvSpPr>
        <p:spPr>
          <a:xfrm rot="10800000">
            <a:off x="5270765" y="8170231"/>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solidFill>
                <a:srgbClr val="F8E664"/>
              </a:solidFill>
            </a:endParaRPr>
          </a:p>
        </p:txBody>
      </p:sp>
      <p:sp>
        <p:nvSpPr>
          <p:cNvPr id="9" name="object 2">
            <a:extLst>
              <a:ext uri="{FF2B5EF4-FFF2-40B4-BE49-F238E27FC236}">
                <a16:creationId xmlns:a16="http://schemas.microsoft.com/office/drawing/2014/main" id="{C5EDA456-C3BC-87EE-527D-2FFE8DAD9DAC}"/>
              </a:ext>
            </a:extLst>
          </p:cNvPr>
          <p:cNvSpPr/>
          <p:nvPr/>
        </p:nvSpPr>
        <p:spPr>
          <a:xfrm>
            <a:off x="-9099" y="-1707"/>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solidFill>
                <a:srgbClr val="F8E664"/>
              </a:solidFill>
            </a:endParaRPr>
          </a:p>
        </p:txBody>
      </p:sp>
      <p:sp>
        <p:nvSpPr>
          <p:cNvPr id="10" name="object 2">
            <a:extLst>
              <a:ext uri="{FF2B5EF4-FFF2-40B4-BE49-F238E27FC236}">
                <a16:creationId xmlns:a16="http://schemas.microsoft.com/office/drawing/2014/main" id="{99F6A830-55B1-DF3A-34E9-18076FA0BBE8}"/>
              </a:ext>
            </a:extLst>
          </p:cNvPr>
          <p:cNvSpPr/>
          <p:nvPr/>
        </p:nvSpPr>
        <p:spPr>
          <a:xfrm rot="16200000">
            <a:off x="17338" y="8174162"/>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F9C200"/>
          </a:solidFill>
        </p:spPr>
        <p:txBody>
          <a:bodyPr wrap="square" lIns="0" tIns="0" rIns="0" bIns="0" rtlCol="0"/>
          <a:lstStyle/>
          <a:p>
            <a:endParaRPr>
              <a:solidFill>
                <a:srgbClr val="F8E664"/>
              </a:solidFill>
            </a:endParaRPr>
          </a:p>
        </p:txBody>
      </p:sp>
      <p:sp>
        <p:nvSpPr>
          <p:cNvPr id="3" name="TextBox 13">
            <a:extLst>
              <a:ext uri="{FF2B5EF4-FFF2-40B4-BE49-F238E27FC236}">
                <a16:creationId xmlns:a16="http://schemas.microsoft.com/office/drawing/2014/main" id="{DC332597-79BC-E44E-8E51-5B72FC1AF88C}"/>
              </a:ext>
            </a:extLst>
          </p:cNvPr>
          <p:cNvSpPr txBox="1"/>
          <p:nvPr/>
        </p:nvSpPr>
        <p:spPr>
          <a:xfrm>
            <a:off x="9448800" y="3848100"/>
            <a:ext cx="7350814" cy="4653518"/>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a:ea typeface="Poppins"/>
                <a:cs typeface="Arial"/>
                <a:sym typeface="Poppins"/>
              </a:rPr>
              <a:t>Ao celebrar a rica diversidade da nossa cultura, Ikeda</a:t>
            </a:r>
            <a:r>
              <a:rPr lang="pt-BR" sz="2800" i="1" dirty="0">
                <a:solidFill>
                  <a:srgbClr val="545454"/>
                </a:solidFill>
                <a:latin typeface="Arial"/>
                <a:ea typeface="Poppins"/>
                <a:cs typeface="Arial"/>
                <a:sym typeface="Poppins"/>
              </a:rPr>
              <a:t> sensei </a:t>
            </a:r>
            <a:r>
              <a:rPr lang="pt-BR" sz="2800" dirty="0">
                <a:solidFill>
                  <a:srgbClr val="545454"/>
                </a:solidFill>
                <a:latin typeface="Arial"/>
                <a:ea typeface="Poppins"/>
                <a:cs typeface="Arial"/>
                <a:sym typeface="Poppins"/>
              </a:rPr>
              <a:t>indica para nós sua expectativa de que sejamos um modelo para o mundo. Em 1960, logo após assumir a função de terceiro presidente da Soka Gakkai, em sua primeira viagem ao exterior, Ikeda sensei declarou que o Brasil era um dos principais motivos de sua viagem.</a:t>
            </a:r>
            <a:endParaRPr lang="pt-BR" sz="4000" b="1" dirty="0">
              <a:solidFill>
                <a:srgbClr val="B35435"/>
              </a:solidFill>
              <a:latin typeface="Arial"/>
              <a:ea typeface="Poppins"/>
              <a:cs typeface="Arial"/>
              <a:sym typeface="Poppins"/>
            </a:endParaRPr>
          </a:p>
        </p:txBody>
      </p:sp>
    </p:spTree>
    <p:extLst>
      <p:ext uri="{BB962C8B-B14F-4D97-AF65-F5344CB8AC3E}">
        <p14:creationId xmlns:p14="http://schemas.microsoft.com/office/powerpoint/2010/main" val="2872660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5FC6D-8F9C-19A5-B7CE-EAFBA658A891}"/>
            </a:ext>
          </a:extLst>
        </p:cNvPr>
        <p:cNvGrpSpPr/>
        <p:nvPr/>
      </p:nvGrpSpPr>
      <p:grpSpPr>
        <a:xfrm>
          <a:off x="0" y="0"/>
          <a:ext cx="0" cy="0"/>
          <a:chOff x="0" y="0"/>
          <a:chExt cx="0" cy="0"/>
        </a:xfrm>
      </p:grpSpPr>
      <p:sp>
        <p:nvSpPr>
          <p:cNvPr id="17" name="object 2">
            <a:extLst>
              <a:ext uri="{FF2B5EF4-FFF2-40B4-BE49-F238E27FC236}">
                <a16:creationId xmlns:a16="http://schemas.microsoft.com/office/drawing/2014/main" id="{D7CD8251-88F5-E590-95AA-C0F53B5AE281}"/>
              </a:ext>
            </a:extLst>
          </p:cNvPr>
          <p:cNvSpPr/>
          <p:nvPr/>
        </p:nvSpPr>
        <p:spPr>
          <a:xfrm rot="5400000">
            <a:off x="16180837" y="-17339"/>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8F4D90"/>
          </a:solidFill>
        </p:spPr>
        <p:txBody>
          <a:bodyPr wrap="square" lIns="0" tIns="0" rIns="0" bIns="0" rtlCol="0"/>
          <a:lstStyle/>
          <a:p>
            <a:endParaRPr>
              <a:solidFill>
                <a:srgbClr val="F8E664"/>
              </a:solidFill>
            </a:endParaRPr>
          </a:p>
        </p:txBody>
      </p:sp>
      <p:sp>
        <p:nvSpPr>
          <p:cNvPr id="8" name="object 2">
            <a:extLst>
              <a:ext uri="{FF2B5EF4-FFF2-40B4-BE49-F238E27FC236}">
                <a16:creationId xmlns:a16="http://schemas.microsoft.com/office/drawing/2014/main" id="{383D4E3D-8A08-3D6A-9A22-B324E2811D54}"/>
              </a:ext>
            </a:extLst>
          </p:cNvPr>
          <p:cNvSpPr/>
          <p:nvPr/>
        </p:nvSpPr>
        <p:spPr>
          <a:xfrm rot="10800000">
            <a:off x="16197377" y="8170231"/>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8F4D90"/>
          </a:solidFill>
        </p:spPr>
        <p:txBody>
          <a:bodyPr wrap="square" lIns="0" tIns="0" rIns="0" bIns="0" rtlCol="0"/>
          <a:lstStyle/>
          <a:p>
            <a:endParaRPr>
              <a:solidFill>
                <a:srgbClr val="F8E664"/>
              </a:solidFill>
            </a:endParaRPr>
          </a:p>
        </p:txBody>
      </p:sp>
      <p:sp>
        <p:nvSpPr>
          <p:cNvPr id="9" name="object 2">
            <a:extLst>
              <a:ext uri="{FF2B5EF4-FFF2-40B4-BE49-F238E27FC236}">
                <a16:creationId xmlns:a16="http://schemas.microsoft.com/office/drawing/2014/main" id="{34A32FCD-D3DB-1FB2-EF3E-A1C1492EDE39}"/>
              </a:ext>
            </a:extLst>
          </p:cNvPr>
          <p:cNvSpPr/>
          <p:nvPr/>
        </p:nvSpPr>
        <p:spPr>
          <a:xfrm>
            <a:off x="-9099" y="-1707"/>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8F4D90"/>
          </a:solidFill>
        </p:spPr>
        <p:txBody>
          <a:bodyPr wrap="square" lIns="0" tIns="0" rIns="0" bIns="0" rtlCol="0"/>
          <a:lstStyle/>
          <a:p>
            <a:endParaRPr>
              <a:solidFill>
                <a:srgbClr val="F8E664"/>
              </a:solidFill>
            </a:endParaRPr>
          </a:p>
        </p:txBody>
      </p:sp>
      <p:sp>
        <p:nvSpPr>
          <p:cNvPr id="10" name="object 2">
            <a:extLst>
              <a:ext uri="{FF2B5EF4-FFF2-40B4-BE49-F238E27FC236}">
                <a16:creationId xmlns:a16="http://schemas.microsoft.com/office/drawing/2014/main" id="{99B312D9-0089-0371-C4C4-C24A97A0F9D4}"/>
              </a:ext>
            </a:extLst>
          </p:cNvPr>
          <p:cNvSpPr/>
          <p:nvPr/>
        </p:nvSpPr>
        <p:spPr>
          <a:xfrm rot="16200000">
            <a:off x="17338" y="8174162"/>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8F4D90"/>
          </a:solidFill>
        </p:spPr>
        <p:txBody>
          <a:bodyPr wrap="square" lIns="0" tIns="0" rIns="0" bIns="0" rtlCol="0"/>
          <a:lstStyle/>
          <a:p>
            <a:endParaRPr>
              <a:solidFill>
                <a:srgbClr val="F8E664"/>
              </a:solidFill>
            </a:endParaRPr>
          </a:p>
        </p:txBody>
      </p:sp>
      <p:sp>
        <p:nvSpPr>
          <p:cNvPr id="3" name="TextBox 13">
            <a:extLst>
              <a:ext uri="{FF2B5EF4-FFF2-40B4-BE49-F238E27FC236}">
                <a16:creationId xmlns:a16="http://schemas.microsoft.com/office/drawing/2014/main" id="{A23ACDE9-F0C8-AE6E-5E58-FC1CC278719A}"/>
              </a:ext>
            </a:extLst>
          </p:cNvPr>
          <p:cNvSpPr txBox="1"/>
          <p:nvPr/>
        </p:nvSpPr>
        <p:spPr>
          <a:xfrm>
            <a:off x="1793186" y="1545679"/>
            <a:ext cx="7350814" cy="4653518"/>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Ele sabia que o país reunia características essenciais para o florescimento e o amplo desenvolvimento do </a:t>
            </a:r>
            <a:r>
              <a:rPr lang="pt-BR" sz="2800" i="1" dirty="0">
                <a:solidFill>
                  <a:srgbClr val="545454"/>
                </a:solidFill>
                <a:latin typeface="Arial" panose="020B0604020202020204" pitchFamily="34" charset="0"/>
                <a:ea typeface="Poppins"/>
                <a:cs typeface="Arial" panose="020B0604020202020204" pitchFamily="34" charset="0"/>
                <a:sym typeface="Poppins"/>
              </a:rPr>
              <a:t>kosen-</a:t>
            </a:r>
            <a:r>
              <a:rPr lang="pt-BR" sz="2800" i="1" dirty="0" err="1">
                <a:solidFill>
                  <a:srgbClr val="545454"/>
                </a:solidFill>
                <a:latin typeface="Arial" panose="020B0604020202020204" pitchFamily="34" charset="0"/>
                <a:ea typeface="Poppins"/>
                <a:cs typeface="Arial" panose="020B0604020202020204" pitchFamily="34" charset="0"/>
                <a:sym typeface="Poppins"/>
              </a:rPr>
              <a:t>rufu</a:t>
            </a:r>
            <a:r>
              <a:rPr lang="pt-BR" sz="2800" dirty="0">
                <a:solidFill>
                  <a:srgbClr val="545454"/>
                </a:solidFill>
                <a:latin typeface="Arial" panose="020B0604020202020204" pitchFamily="34" charset="0"/>
                <a:ea typeface="Poppins"/>
                <a:cs typeface="Arial" panose="020B0604020202020204" pitchFamily="34" charset="0"/>
                <a:sym typeface="Poppins"/>
              </a:rPr>
              <a:t>. Mais do que ninguém, sabemos dos desafios do nosso país, e sabemos que não são de agora — nossa história é repleta de sofrimento e injustiças. E é justamente por isso que não podemos esquecer do seu imenso potencial.</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sp>
        <p:nvSpPr>
          <p:cNvPr id="7" name="TextBox 13">
            <a:extLst>
              <a:ext uri="{FF2B5EF4-FFF2-40B4-BE49-F238E27FC236}">
                <a16:creationId xmlns:a16="http://schemas.microsoft.com/office/drawing/2014/main" id="{C09EFF5C-B624-2798-604B-2B3FEC7CA5BD}"/>
              </a:ext>
            </a:extLst>
          </p:cNvPr>
          <p:cNvSpPr txBox="1"/>
          <p:nvPr/>
        </p:nvSpPr>
        <p:spPr>
          <a:xfrm>
            <a:off x="1793185" y="7017425"/>
            <a:ext cx="14970815" cy="1703993"/>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Nosso povo é único, formado a partir da junção das mais diversas culturas.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Como brasileiros, temos a rara oportunidade de observar o mundo a partir dessa perspectiva, e podemos traçar uma história de harmonia, união e crescimento mútuo a partir de agora.</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pic>
        <p:nvPicPr>
          <p:cNvPr id="4" name="Gráfico 3">
            <a:extLst>
              <a:ext uri="{FF2B5EF4-FFF2-40B4-BE49-F238E27FC236}">
                <a16:creationId xmlns:a16="http://schemas.microsoft.com/office/drawing/2014/main" id="{BE95D3F1-B67E-5666-7235-F8476436DF7E}"/>
              </a:ext>
            </a:extLst>
          </p:cNvPr>
          <p:cNvPicPr>
            <a:picLocks noChangeAspect="1"/>
          </p:cNvPicPr>
          <p:nvPr/>
        </p:nvPicPr>
        <p:blipFill>
          <a:blip r:embed="rId2">
            <a:extLst>
              <a:ext uri="{96DAC541-7B7A-43D3-8B79-37D633B846F1}">
                <asvg:svgBlip xmlns:asvg="http://schemas.microsoft.com/office/drawing/2016/SVG/main" r:embed="rId3"/>
              </a:ext>
            </a:extLst>
          </a:blip>
          <a:srcRect l="4663"/>
          <a:stretch>
            <a:fillRect/>
          </a:stretch>
        </p:blipFill>
        <p:spPr>
          <a:xfrm flipH="1">
            <a:off x="9677400" y="419100"/>
            <a:ext cx="8610600" cy="6270763"/>
          </a:xfrm>
          <a:prstGeom prst="rect">
            <a:avLst/>
          </a:prstGeom>
        </p:spPr>
      </p:pic>
    </p:spTree>
    <p:extLst>
      <p:ext uri="{BB962C8B-B14F-4D97-AF65-F5344CB8AC3E}">
        <p14:creationId xmlns:p14="http://schemas.microsoft.com/office/powerpoint/2010/main" val="1069294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DD460-864C-0EDD-964F-0931B7CF9653}"/>
            </a:ext>
          </a:extLst>
        </p:cNvPr>
        <p:cNvGrpSpPr/>
        <p:nvPr/>
      </p:nvGrpSpPr>
      <p:grpSpPr>
        <a:xfrm>
          <a:off x="0" y="0"/>
          <a:ext cx="0" cy="0"/>
          <a:chOff x="0" y="0"/>
          <a:chExt cx="0" cy="0"/>
        </a:xfrm>
      </p:grpSpPr>
      <p:sp>
        <p:nvSpPr>
          <p:cNvPr id="17" name="object 2">
            <a:extLst>
              <a:ext uri="{FF2B5EF4-FFF2-40B4-BE49-F238E27FC236}">
                <a16:creationId xmlns:a16="http://schemas.microsoft.com/office/drawing/2014/main" id="{9F417E34-F066-36AE-D8F7-48F819F0FCAE}"/>
              </a:ext>
            </a:extLst>
          </p:cNvPr>
          <p:cNvSpPr/>
          <p:nvPr/>
        </p:nvSpPr>
        <p:spPr>
          <a:xfrm rot="5400000">
            <a:off x="16180837" y="-17339"/>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CB73AC"/>
          </a:solidFill>
        </p:spPr>
        <p:txBody>
          <a:bodyPr wrap="square" lIns="0" tIns="0" rIns="0" bIns="0" rtlCol="0"/>
          <a:lstStyle/>
          <a:p>
            <a:endParaRPr>
              <a:solidFill>
                <a:srgbClr val="F8E664"/>
              </a:solidFill>
            </a:endParaRPr>
          </a:p>
        </p:txBody>
      </p:sp>
      <p:sp>
        <p:nvSpPr>
          <p:cNvPr id="8" name="object 2">
            <a:extLst>
              <a:ext uri="{FF2B5EF4-FFF2-40B4-BE49-F238E27FC236}">
                <a16:creationId xmlns:a16="http://schemas.microsoft.com/office/drawing/2014/main" id="{24FEFC1A-F372-FCC3-DD92-155C65F6D6C4}"/>
              </a:ext>
            </a:extLst>
          </p:cNvPr>
          <p:cNvSpPr/>
          <p:nvPr/>
        </p:nvSpPr>
        <p:spPr>
          <a:xfrm rot="10800000">
            <a:off x="16197377" y="8170231"/>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CB73AC"/>
          </a:solidFill>
        </p:spPr>
        <p:txBody>
          <a:bodyPr wrap="square" lIns="0" tIns="0" rIns="0" bIns="0" rtlCol="0"/>
          <a:lstStyle/>
          <a:p>
            <a:endParaRPr>
              <a:solidFill>
                <a:srgbClr val="F8E664"/>
              </a:solidFill>
            </a:endParaRPr>
          </a:p>
        </p:txBody>
      </p:sp>
      <p:sp>
        <p:nvSpPr>
          <p:cNvPr id="9" name="object 2">
            <a:extLst>
              <a:ext uri="{FF2B5EF4-FFF2-40B4-BE49-F238E27FC236}">
                <a16:creationId xmlns:a16="http://schemas.microsoft.com/office/drawing/2014/main" id="{02556C30-7B77-0DA0-96D0-6D1D87CF7D06}"/>
              </a:ext>
            </a:extLst>
          </p:cNvPr>
          <p:cNvSpPr/>
          <p:nvPr/>
        </p:nvSpPr>
        <p:spPr>
          <a:xfrm>
            <a:off x="-9099" y="-1707"/>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CB73AC"/>
          </a:solidFill>
        </p:spPr>
        <p:txBody>
          <a:bodyPr wrap="square" lIns="0" tIns="0" rIns="0" bIns="0" rtlCol="0"/>
          <a:lstStyle/>
          <a:p>
            <a:endParaRPr>
              <a:solidFill>
                <a:srgbClr val="F8E664"/>
              </a:solidFill>
            </a:endParaRPr>
          </a:p>
        </p:txBody>
      </p:sp>
      <p:sp>
        <p:nvSpPr>
          <p:cNvPr id="10" name="object 2">
            <a:extLst>
              <a:ext uri="{FF2B5EF4-FFF2-40B4-BE49-F238E27FC236}">
                <a16:creationId xmlns:a16="http://schemas.microsoft.com/office/drawing/2014/main" id="{E58B0419-1993-2F4E-6D41-7D2C6CAA0C75}"/>
              </a:ext>
            </a:extLst>
          </p:cNvPr>
          <p:cNvSpPr/>
          <p:nvPr/>
        </p:nvSpPr>
        <p:spPr>
          <a:xfrm rot="16200000">
            <a:off x="17338" y="8174162"/>
            <a:ext cx="2090623" cy="2125299"/>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rgbClr val="CB73AC"/>
          </a:solidFill>
        </p:spPr>
        <p:txBody>
          <a:bodyPr wrap="square" lIns="0" tIns="0" rIns="0" bIns="0" rtlCol="0"/>
          <a:lstStyle/>
          <a:p>
            <a:endParaRPr>
              <a:solidFill>
                <a:srgbClr val="F8E664"/>
              </a:solidFill>
            </a:endParaRPr>
          </a:p>
        </p:txBody>
      </p:sp>
      <p:sp>
        <p:nvSpPr>
          <p:cNvPr id="3" name="TextBox 13">
            <a:extLst>
              <a:ext uri="{FF2B5EF4-FFF2-40B4-BE49-F238E27FC236}">
                <a16:creationId xmlns:a16="http://schemas.microsoft.com/office/drawing/2014/main" id="{3D3F474C-55AF-ABC8-144E-29EC7FB04DC6}"/>
              </a:ext>
            </a:extLst>
          </p:cNvPr>
          <p:cNvSpPr txBox="1"/>
          <p:nvPr/>
        </p:nvSpPr>
        <p:spPr>
          <a:xfrm>
            <a:off x="1793186" y="3281502"/>
            <a:ext cx="8798614" cy="5833328"/>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 termo original em japonês resulta da combinação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de um ideograma que significa “rei”, “soberano”,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 que se sobressai”, “o que se supera” e outro ideograma que indica ser humano, pessoas e povo.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Ao escolher esse termo para o título do poema que dedicou a nós, Ikeda </a:t>
            </a:r>
            <a:r>
              <a:rPr lang="pt-BR" sz="2800" i="1" dirty="0">
                <a:solidFill>
                  <a:srgbClr val="545454"/>
                </a:solidFill>
                <a:latin typeface="Arial" panose="020B0604020202020204" pitchFamily="34" charset="0"/>
                <a:ea typeface="Poppins"/>
                <a:cs typeface="Arial" panose="020B0604020202020204" pitchFamily="34" charset="0"/>
                <a:sym typeface="Poppins"/>
              </a:rPr>
              <a:t>sensei</a:t>
            </a:r>
            <a:r>
              <a:rPr lang="pt-BR" sz="2800" dirty="0">
                <a:solidFill>
                  <a:srgbClr val="545454"/>
                </a:solidFill>
                <a:latin typeface="Arial" panose="020B0604020202020204" pitchFamily="34" charset="0"/>
                <a:ea typeface="Poppins"/>
                <a:cs typeface="Arial" panose="020B0604020202020204" pitchFamily="34" charset="0"/>
                <a:sym typeface="Poppins"/>
              </a:rPr>
              <a:t> </a:t>
            </a:r>
            <a:r>
              <a:rPr lang="pt-BR" sz="2800" b="1" dirty="0">
                <a:solidFill>
                  <a:srgbClr val="4F2F5D"/>
                </a:solidFill>
                <a:latin typeface="Arial" panose="020B0604020202020204" pitchFamily="34" charset="0"/>
                <a:ea typeface="Poppins"/>
                <a:cs typeface="Arial" panose="020B0604020202020204" pitchFamily="34" charset="0"/>
                <a:sym typeface="Poppins"/>
              </a:rPr>
              <a:t>quis nos transmitir não só sua expectativa, mas também sua confiança </a:t>
            </a:r>
          </a:p>
          <a:p>
            <a:pPr>
              <a:lnSpc>
                <a:spcPts val="4600"/>
              </a:lnSpc>
              <a:spcBef>
                <a:spcPct val="0"/>
              </a:spcBef>
            </a:pPr>
            <a:r>
              <a:rPr lang="pt-BR" sz="2800" b="1" dirty="0">
                <a:solidFill>
                  <a:srgbClr val="4F2F5D"/>
                </a:solidFill>
                <a:latin typeface="Arial" panose="020B0604020202020204" pitchFamily="34" charset="0"/>
                <a:ea typeface="Poppins"/>
                <a:cs typeface="Arial" panose="020B0604020202020204" pitchFamily="34" charset="0"/>
                <a:sym typeface="Poppins"/>
              </a:rPr>
              <a:t>em nossa capacidade de nos superarmos </a:t>
            </a:r>
          </a:p>
          <a:p>
            <a:pPr>
              <a:lnSpc>
                <a:spcPts val="4600"/>
              </a:lnSpc>
              <a:spcBef>
                <a:spcPct val="0"/>
              </a:spcBef>
            </a:pPr>
            <a:r>
              <a:rPr lang="pt-BR" sz="2800" b="1" dirty="0">
                <a:solidFill>
                  <a:srgbClr val="4F2F5D"/>
                </a:solidFill>
                <a:latin typeface="Arial" panose="020B0604020202020204" pitchFamily="34" charset="0"/>
                <a:ea typeface="Poppins"/>
                <a:cs typeface="Arial" panose="020B0604020202020204" pitchFamily="34" charset="0"/>
                <a:sym typeface="Poppins"/>
              </a:rPr>
              <a:t>e de nos destacarmos como</a:t>
            </a:r>
          </a:p>
          <a:p>
            <a:pPr>
              <a:lnSpc>
                <a:spcPts val="4600"/>
              </a:lnSpc>
              <a:spcBef>
                <a:spcPct val="0"/>
              </a:spcBef>
            </a:pPr>
            <a:r>
              <a:rPr lang="pt-BR" sz="2800" b="1" dirty="0">
                <a:solidFill>
                  <a:srgbClr val="4F2F5D"/>
                </a:solidFill>
                <a:latin typeface="Arial" panose="020B0604020202020204" pitchFamily="34" charset="0"/>
                <a:ea typeface="Poppins"/>
                <a:cs typeface="Arial" panose="020B0604020202020204" pitchFamily="34" charset="0"/>
                <a:sym typeface="Poppins"/>
              </a:rPr>
              <a:t>seres humanos de excelência</a:t>
            </a:r>
            <a:r>
              <a:rPr lang="pt-BR" sz="2800" dirty="0">
                <a:solidFill>
                  <a:srgbClr val="545454"/>
                </a:solidFill>
                <a:latin typeface="Arial" panose="020B0604020202020204" pitchFamily="34" charset="0"/>
                <a:ea typeface="Poppins"/>
                <a:cs typeface="Arial" panose="020B0604020202020204" pitchFamily="34" charset="0"/>
                <a:sym typeface="Poppins"/>
              </a:rPr>
              <a:t>.</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pic>
        <p:nvPicPr>
          <p:cNvPr id="12" name="Gráfico 11">
            <a:extLst>
              <a:ext uri="{FF2B5EF4-FFF2-40B4-BE49-F238E27FC236}">
                <a16:creationId xmlns:a16="http://schemas.microsoft.com/office/drawing/2014/main" id="{F9BAB2EC-8556-9DF6-394A-71F65402F323}"/>
              </a:ext>
            </a:extLst>
          </p:cNvPr>
          <p:cNvPicPr>
            <a:picLocks noChangeAspect="1"/>
          </p:cNvPicPr>
          <p:nvPr/>
        </p:nvPicPr>
        <p:blipFill>
          <a:blip r:embed="rId2">
            <a:extLst>
              <a:ext uri="{96DAC541-7B7A-43D3-8B79-37D633B846F1}">
                <asvg:svgBlip xmlns:asvg="http://schemas.microsoft.com/office/drawing/2016/SVG/main" r:embed="rId3"/>
              </a:ext>
            </a:extLst>
          </a:blip>
          <a:srcRect b="12752"/>
          <a:stretch>
            <a:fillRect/>
          </a:stretch>
        </p:blipFill>
        <p:spPr>
          <a:xfrm>
            <a:off x="9982200" y="2767477"/>
            <a:ext cx="7844007" cy="7528054"/>
          </a:xfrm>
          <a:prstGeom prst="rect">
            <a:avLst/>
          </a:prstGeom>
        </p:spPr>
      </p:pic>
      <p:sp>
        <p:nvSpPr>
          <p:cNvPr id="13" name="TextBox 7">
            <a:extLst>
              <a:ext uri="{FF2B5EF4-FFF2-40B4-BE49-F238E27FC236}">
                <a16:creationId xmlns:a16="http://schemas.microsoft.com/office/drawing/2014/main" id="{5439630C-5461-E100-4CF0-BD8DB9861A0E}"/>
              </a:ext>
            </a:extLst>
          </p:cNvPr>
          <p:cNvSpPr txBox="1"/>
          <p:nvPr/>
        </p:nvSpPr>
        <p:spPr>
          <a:xfrm>
            <a:off x="1765476" y="1200263"/>
            <a:ext cx="10959923" cy="1846659"/>
          </a:xfrm>
          <a:prstGeom prst="rect">
            <a:avLst/>
          </a:prstGeom>
        </p:spPr>
        <p:txBody>
          <a:bodyPr wrap="square" lIns="0" tIns="0" rIns="0" bIns="0" rtlCol="0" anchor="t">
            <a:spAutoFit/>
          </a:bodyPr>
          <a:lstStyle/>
          <a:p>
            <a:pPr algn="l"/>
            <a:r>
              <a:rPr lang="pt-BR" sz="6000" dirty="0">
                <a:solidFill>
                  <a:srgbClr val="4F2F5D"/>
                </a:solidFill>
                <a:latin typeface="Arial" panose="020B0604020202020204" pitchFamily="34" charset="0"/>
                <a:ea typeface="Poppins Bold"/>
                <a:cs typeface="Arial" panose="020B0604020202020204" pitchFamily="34" charset="0"/>
                <a:sym typeface="Poppins Bold"/>
              </a:rPr>
              <a:t>Mas </a:t>
            </a:r>
            <a:r>
              <a:rPr lang="pt-BR" sz="6000" b="1" dirty="0">
                <a:solidFill>
                  <a:srgbClr val="4F2F5D"/>
                </a:solidFill>
                <a:latin typeface="Arial" panose="020B0604020202020204" pitchFamily="34" charset="0"/>
                <a:ea typeface="Poppins Bold"/>
                <a:cs typeface="Arial" panose="020B0604020202020204" pitchFamily="34" charset="0"/>
                <a:sym typeface="Poppins Bold"/>
              </a:rPr>
              <a:t>por que </a:t>
            </a:r>
            <a:r>
              <a:rPr lang="pt-BR" sz="6000" dirty="0">
                <a:solidFill>
                  <a:srgbClr val="4F2F5D"/>
                </a:solidFill>
                <a:latin typeface="Arial" panose="020B0604020202020204" pitchFamily="34" charset="0"/>
                <a:ea typeface="Poppins Bold"/>
                <a:cs typeface="Arial" panose="020B0604020202020204" pitchFamily="34" charset="0"/>
                <a:sym typeface="Poppins Bold"/>
              </a:rPr>
              <a:t>nosso mestre escolheu o termo </a:t>
            </a:r>
            <a:r>
              <a:rPr lang="pt-BR" sz="6000" b="1" dirty="0">
                <a:solidFill>
                  <a:srgbClr val="4F2F5D"/>
                </a:solidFill>
                <a:latin typeface="Arial" panose="020B0604020202020204" pitchFamily="34" charset="0"/>
                <a:ea typeface="Poppins Bold"/>
                <a:cs typeface="Arial" panose="020B0604020202020204" pitchFamily="34" charset="0"/>
                <a:sym typeface="Poppins Bold"/>
              </a:rPr>
              <a:t>“monarca”? </a:t>
            </a:r>
            <a:endParaRPr lang="pt-BR" sz="6000" dirty="0">
              <a:solidFill>
                <a:srgbClr val="4F2F5D"/>
              </a:solidFill>
              <a:latin typeface="Arial" panose="020B0604020202020204" pitchFamily="34" charset="0"/>
              <a:ea typeface="Poppins Bold"/>
              <a:cs typeface="Arial" panose="020B0604020202020204" pitchFamily="34" charset="0"/>
              <a:sym typeface="Poppins Bold"/>
            </a:endParaRPr>
          </a:p>
        </p:txBody>
      </p:sp>
    </p:spTree>
    <p:extLst>
      <p:ext uri="{BB962C8B-B14F-4D97-AF65-F5344CB8AC3E}">
        <p14:creationId xmlns:p14="http://schemas.microsoft.com/office/powerpoint/2010/main" val="17157537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0E57D11F-66A6-8C26-BAEF-2DE9395CE03E}"/>
              </a:ext>
            </a:extLst>
          </p:cNvPr>
          <p:cNvSpPr/>
          <p:nvPr/>
        </p:nvSpPr>
        <p:spPr>
          <a:xfrm>
            <a:off x="0" y="-22763"/>
            <a:ext cx="7010400" cy="10347863"/>
          </a:xfrm>
          <a:prstGeom prst="rect">
            <a:avLst/>
          </a:prstGeom>
          <a:solidFill>
            <a:srgbClr val="8F4D9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3" name="TextBox 13">
            <a:extLst>
              <a:ext uri="{FF2B5EF4-FFF2-40B4-BE49-F238E27FC236}">
                <a16:creationId xmlns:a16="http://schemas.microsoft.com/office/drawing/2014/main" id="{4B4CBD0E-2727-8296-3D9D-9CA5664BCC82}"/>
              </a:ext>
            </a:extLst>
          </p:cNvPr>
          <p:cNvSpPr txBox="1"/>
          <p:nvPr/>
        </p:nvSpPr>
        <p:spPr>
          <a:xfrm>
            <a:off x="8763000" y="1636931"/>
            <a:ext cx="8610600" cy="7013138"/>
          </a:xfrm>
          <a:prstGeom prst="rect">
            <a:avLst/>
          </a:prstGeom>
        </p:spPr>
        <p:txBody>
          <a:bodyPr wrap="square" lIns="0" tIns="0" rIns="0" bIns="0" rtlCol="0" anchor="t">
            <a:spAutoFit/>
          </a:bodyPr>
          <a:lstStyle/>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Na concepção apresentada pelo budismo,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 monarca trata a todos com o máximo respeito, protege as pessoas e se aprimora constantemente.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 monarca é protagonista da própria vida e do local de sua missão.</a:t>
            </a:r>
          </a:p>
          <a:p>
            <a:pPr>
              <a:lnSpc>
                <a:spcPts val="4600"/>
              </a:lnSpc>
              <a:spcBef>
                <a:spcPct val="0"/>
              </a:spcBef>
            </a:pPr>
            <a:endParaRPr lang="pt-BR" sz="2800" dirty="0">
              <a:solidFill>
                <a:srgbClr val="545454"/>
              </a:solidFill>
              <a:latin typeface="Arial" panose="020B0604020202020204" pitchFamily="34" charset="0"/>
              <a:ea typeface="Poppins"/>
              <a:cs typeface="Arial" panose="020B0604020202020204" pitchFamily="34" charset="0"/>
              <a:sym typeface="Poppins"/>
            </a:endParaRP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Conforme os versos do poema que dizem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“Sua gente heroica move a história / e é a força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que abrirá o futuro”, temos todas as condições de transformar a época e criar para o Brasil e para o mundo uma história em que brilhará o humanismo, </a:t>
            </a:r>
          </a:p>
          <a:p>
            <a:pPr>
              <a:lnSpc>
                <a:spcPts val="4600"/>
              </a:lnSpc>
              <a:spcBef>
                <a:spcPct val="0"/>
              </a:spcBef>
            </a:pPr>
            <a:r>
              <a:rPr lang="pt-BR" sz="2800" dirty="0">
                <a:solidFill>
                  <a:srgbClr val="545454"/>
                </a:solidFill>
                <a:latin typeface="Arial" panose="020B0604020202020204" pitchFamily="34" charset="0"/>
                <a:ea typeface="Poppins"/>
                <a:cs typeface="Arial" panose="020B0604020202020204" pitchFamily="34" charset="0"/>
                <a:sym typeface="Poppins"/>
              </a:rPr>
              <a:t>o máximo respeito à dignidade da vida.</a:t>
            </a:r>
            <a:endParaRPr lang="pt-BR" sz="4000" b="1" dirty="0">
              <a:solidFill>
                <a:srgbClr val="B35435"/>
              </a:solidFill>
              <a:latin typeface="Arial" panose="020B0604020202020204" pitchFamily="34" charset="0"/>
              <a:ea typeface="Poppins"/>
              <a:cs typeface="Arial" panose="020B0604020202020204" pitchFamily="34" charset="0"/>
              <a:sym typeface="Poppins"/>
            </a:endParaRPr>
          </a:p>
        </p:txBody>
      </p:sp>
      <p:sp>
        <p:nvSpPr>
          <p:cNvPr id="11" name="CaixaDeTexto 10">
            <a:extLst>
              <a:ext uri="{FF2B5EF4-FFF2-40B4-BE49-F238E27FC236}">
                <a16:creationId xmlns:a16="http://schemas.microsoft.com/office/drawing/2014/main" id="{7203E0F9-A2D3-27F4-5CDF-7538F7141D86}"/>
              </a:ext>
            </a:extLst>
          </p:cNvPr>
          <p:cNvSpPr txBox="1"/>
          <p:nvPr/>
        </p:nvSpPr>
        <p:spPr>
          <a:xfrm>
            <a:off x="1219200" y="1227017"/>
            <a:ext cx="5029200" cy="7848302"/>
          </a:xfrm>
          <a:prstGeom prst="rect">
            <a:avLst/>
          </a:prstGeom>
          <a:noFill/>
        </p:spPr>
        <p:txBody>
          <a:bodyPr wrap="square">
            <a:spAutoFit/>
          </a:bodyPr>
          <a:lstStyle/>
          <a:p>
            <a:r>
              <a:rPr lang="pt-BR" sz="3600" b="1" dirty="0">
                <a:solidFill>
                  <a:schemeClr val="bg1"/>
                </a:solidFill>
                <a:latin typeface="Arial" panose="020B0604020202020204" pitchFamily="34" charset="0"/>
                <a:ea typeface="Poppins"/>
                <a:cs typeface="Arial" panose="020B0604020202020204" pitchFamily="34" charset="0"/>
                <a:sym typeface="Poppins"/>
              </a:rPr>
              <a:t>Temos, assim, </a:t>
            </a:r>
          </a:p>
          <a:p>
            <a:r>
              <a:rPr lang="pt-BR" sz="3600" b="1" dirty="0">
                <a:solidFill>
                  <a:schemeClr val="bg1"/>
                </a:solidFill>
                <a:latin typeface="Arial" panose="020B0604020202020204" pitchFamily="34" charset="0"/>
                <a:ea typeface="Poppins"/>
                <a:cs typeface="Arial" panose="020B0604020202020204" pitchFamily="34" charset="0"/>
                <a:sym typeface="Poppins"/>
              </a:rPr>
              <a:t>uma clara diretriz para nossa atuação dentro e fora </a:t>
            </a:r>
          </a:p>
          <a:p>
            <a:r>
              <a:rPr lang="pt-BR" sz="3600" b="1" dirty="0">
                <a:solidFill>
                  <a:schemeClr val="bg1"/>
                </a:solidFill>
                <a:latin typeface="Arial" panose="020B0604020202020204" pitchFamily="34" charset="0"/>
                <a:ea typeface="Poppins"/>
                <a:cs typeface="Arial" panose="020B0604020202020204" pitchFamily="34" charset="0"/>
                <a:sym typeface="Poppins"/>
              </a:rPr>
              <a:t>da organização. Como podemos ser monarcas no nosso local de trabalho? Como podemos </a:t>
            </a:r>
          </a:p>
          <a:p>
            <a:r>
              <a:rPr lang="pt-BR" sz="3600" b="1" dirty="0">
                <a:solidFill>
                  <a:schemeClr val="bg1"/>
                </a:solidFill>
                <a:latin typeface="Arial" panose="020B0604020202020204" pitchFamily="34" charset="0"/>
                <a:ea typeface="Poppins"/>
                <a:cs typeface="Arial" panose="020B0604020202020204" pitchFamily="34" charset="0"/>
                <a:sym typeface="Poppins"/>
              </a:rPr>
              <a:t>ser monarcas em nossa família, </a:t>
            </a:r>
          </a:p>
          <a:p>
            <a:r>
              <a:rPr lang="pt-BR" sz="3600" b="1" dirty="0">
                <a:solidFill>
                  <a:schemeClr val="bg1"/>
                </a:solidFill>
                <a:latin typeface="Arial" panose="020B0604020202020204" pitchFamily="34" charset="0"/>
                <a:ea typeface="Poppins"/>
                <a:cs typeface="Arial" panose="020B0604020202020204" pitchFamily="34" charset="0"/>
                <a:sym typeface="Poppins"/>
              </a:rPr>
              <a:t>entre nossos amigos, como membros e líderes da BSGI? </a:t>
            </a:r>
            <a:endParaRPr lang="pt-BR" sz="3600" b="1" dirty="0">
              <a:solidFill>
                <a:schemeClr val="bg1"/>
              </a:solidFill>
            </a:endParaRPr>
          </a:p>
        </p:txBody>
      </p:sp>
    </p:spTree>
    <p:extLst>
      <p:ext uri="{BB962C8B-B14F-4D97-AF65-F5344CB8AC3E}">
        <p14:creationId xmlns:p14="http://schemas.microsoft.com/office/powerpoint/2010/main" val="26604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tângulo 3">
            <a:extLst>
              <a:ext uri="{FF2B5EF4-FFF2-40B4-BE49-F238E27FC236}">
                <a16:creationId xmlns:a16="http://schemas.microsoft.com/office/drawing/2014/main" id="{CC36AD9B-8983-3384-05CB-AA6ABD095FA9}"/>
              </a:ext>
            </a:extLst>
          </p:cNvPr>
          <p:cNvSpPr/>
          <p:nvPr/>
        </p:nvSpPr>
        <p:spPr>
          <a:xfrm>
            <a:off x="-1" y="1409700"/>
            <a:ext cx="15576645" cy="8877300"/>
          </a:xfrm>
          <a:prstGeom prst="rect">
            <a:avLst/>
          </a:prstGeom>
          <a:solidFill>
            <a:srgbClr val="CB73AC"/>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dirty="0"/>
          </a:p>
        </p:txBody>
      </p:sp>
      <p:sp>
        <p:nvSpPr>
          <p:cNvPr id="5" name="object 2">
            <a:extLst>
              <a:ext uri="{FF2B5EF4-FFF2-40B4-BE49-F238E27FC236}">
                <a16:creationId xmlns:a16="http://schemas.microsoft.com/office/drawing/2014/main" id="{EBFA4159-1890-4D69-B2FE-F46E58298981}"/>
              </a:ext>
            </a:extLst>
          </p:cNvPr>
          <p:cNvSpPr/>
          <p:nvPr/>
        </p:nvSpPr>
        <p:spPr>
          <a:xfrm rot="5400000">
            <a:off x="13132597" y="1383503"/>
            <a:ext cx="2417850" cy="2470245"/>
          </a:xfrm>
          <a:custGeom>
            <a:avLst/>
            <a:gdLst/>
            <a:ahLst/>
            <a:cxnLst/>
            <a:rect l="l" t="t" r="r" b="b"/>
            <a:pathLst>
              <a:path w="2909570" h="2957830">
                <a:moveTo>
                  <a:pt x="0" y="0"/>
                </a:moveTo>
                <a:lnTo>
                  <a:pt x="2" y="2957757"/>
                </a:lnTo>
                <a:lnTo>
                  <a:pt x="390" y="2909329"/>
                </a:lnTo>
                <a:lnTo>
                  <a:pt x="1551" y="2861089"/>
                </a:lnTo>
                <a:lnTo>
                  <a:pt x="3480" y="2813042"/>
                </a:lnTo>
                <a:lnTo>
                  <a:pt x="6170" y="2765195"/>
                </a:lnTo>
                <a:lnTo>
                  <a:pt x="9614" y="2717553"/>
                </a:lnTo>
                <a:lnTo>
                  <a:pt x="13809" y="2670123"/>
                </a:lnTo>
                <a:lnTo>
                  <a:pt x="18746" y="2622910"/>
                </a:lnTo>
                <a:lnTo>
                  <a:pt x="24421" y="2575921"/>
                </a:lnTo>
                <a:lnTo>
                  <a:pt x="30828" y="2529160"/>
                </a:lnTo>
                <a:lnTo>
                  <a:pt x="37960" y="2482635"/>
                </a:lnTo>
                <a:lnTo>
                  <a:pt x="45813" y="2436351"/>
                </a:lnTo>
                <a:lnTo>
                  <a:pt x="54379" y="2390314"/>
                </a:lnTo>
                <a:lnTo>
                  <a:pt x="63653" y="2344529"/>
                </a:lnTo>
                <a:lnTo>
                  <a:pt x="73629" y="2299004"/>
                </a:lnTo>
                <a:lnTo>
                  <a:pt x="84301" y="2253743"/>
                </a:lnTo>
                <a:lnTo>
                  <a:pt x="95663" y="2208752"/>
                </a:lnTo>
                <a:lnTo>
                  <a:pt x="107710" y="2164038"/>
                </a:lnTo>
                <a:lnTo>
                  <a:pt x="120435" y="2119607"/>
                </a:lnTo>
                <a:lnTo>
                  <a:pt x="133833" y="2075464"/>
                </a:lnTo>
                <a:lnTo>
                  <a:pt x="147897" y="2031615"/>
                </a:lnTo>
                <a:lnTo>
                  <a:pt x="162622" y="1988066"/>
                </a:lnTo>
                <a:lnTo>
                  <a:pt x="178002" y="1944823"/>
                </a:lnTo>
                <a:lnTo>
                  <a:pt x="194030" y="1901892"/>
                </a:lnTo>
                <a:lnTo>
                  <a:pt x="210701" y="1859279"/>
                </a:lnTo>
                <a:lnTo>
                  <a:pt x="228010" y="1816990"/>
                </a:lnTo>
                <a:lnTo>
                  <a:pt x="245949" y="1775030"/>
                </a:lnTo>
                <a:lnTo>
                  <a:pt x="264514" y="1733406"/>
                </a:lnTo>
                <a:lnTo>
                  <a:pt x="283698" y="1692124"/>
                </a:lnTo>
                <a:lnTo>
                  <a:pt x="303496" y="1651188"/>
                </a:lnTo>
                <a:lnTo>
                  <a:pt x="323901" y="1610607"/>
                </a:lnTo>
                <a:lnTo>
                  <a:pt x="344907" y="1570384"/>
                </a:lnTo>
                <a:lnTo>
                  <a:pt x="366509" y="1530527"/>
                </a:lnTo>
                <a:lnTo>
                  <a:pt x="388701" y="1491040"/>
                </a:lnTo>
                <a:lnTo>
                  <a:pt x="411477" y="1451931"/>
                </a:lnTo>
                <a:lnTo>
                  <a:pt x="434831" y="1413204"/>
                </a:lnTo>
                <a:lnTo>
                  <a:pt x="458756" y="1374867"/>
                </a:lnTo>
                <a:lnTo>
                  <a:pt x="483248" y="1336924"/>
                </a:lnTo>
                <a:lnTo>
                  <a:pt x="508300" y="1299381"/>
                </a:lnTo>
                <a:lnTo>
                  <a:pt x="533906" y="1262245"/>
                </a:lnTo>
                <a:lnTo>
                  <a:pt x="560061" y="1225522"/>
                </a:lnTo>
                <a:lnTo>
                  <a:pt x="586758" y="1189217"/>
                </a:lnTo>
                <a:lnTo>
                  <a:pt x="613992" y="1153336"/>
                </a:lnTo>
                <a:lnTo>
                  <a:pt x="641756" y="1117885"/>
                </a:lnTo>
                <a:lnTo>
                  <a:pt x="670045" y="1082870"/>
                </a:lnTo>
                <a:lnTo>
                  <a:pt x="698853" y="1048297"/>
                </a:lnTo>
                <a:lnTo>
                  <a:pt x="728174" y="1014173"/>
                </a:lnTo>
                <a:lnTo>
                  <a:pt x="758001" y="980502"/>
                </a:lnTo>
                <a:lnTo>
                  <a:pt x="788330" y="947290"/>
                </a:lnTo>
                <a:lnTo>
                  <a:pt x="819154" y="914545"/>
                </a:lnTo>
                <a:lnTo>
                  <a:pt x="850467" y="882270"/>
                </a:lnTo>
                <a:lnTo>
                  <a:pt x="882264" y="850474"/>
                </a:lnTo>
                <a:lnTo>
                  <a:pt x="914538" y="819160"/>
                </a:lnTo>
                <a:lnTo>
                  <a:pt x="947284" y="788336"/>
                </a:lnTo>
                <a:lnTo>
                  <a:pt x="980495" y="758007"/>
                </a:lnTo>
                <a:lnTo>
                  <a:pt x="1014166" y="728180"/>
                </a:lnTo>
                <a:lnTo>
                  <a:pt x="1048291" y="698859"/>
                </a:lnTo>
                <a:lnTo>
                  <a:pt x="1082863" y="670051"/>
                </a:lnTo>
                <a:lnTo>
                  <a:pt x="1117878" y="641762"/>
                </a:lnTo>
                <a:lnTo>
                  <a:pt x="1153329" y="613997"/>
                </a:lnTo>
                <a:lnTo>
                  <a:pt x="1189210" y="586764"/>
                </a:lnTo>
                <a:lnTo>
                  <a:pt x="1225515" y="560066"/>
                </a:lnTo>
                <a:lnTo>
                  <a:pt x="1262238" y="533912"/>
                </a:lnTo>
                <a:lnTo>
                  <a:pt x="1299374" y="508305"/>
                </a:lnTo>
                <a:lnTo>
                  <a:pt x="1336917" y="483253"/>
                </a:lnTo>
                <a:lnTo>
                  <a:pt x="1374860" y="458761"/>
                </a:lnTo>
                <a:lnTo>
                  <a:pt x="1413197" y="434836"/>
                </a:lnTo>
                <a:lnTo>
                  <a:pt x="1451924" y="411482"/>
                </a:lnTo>
                <a:lnTo>
                  <a:pt x="1491033" y="388706"/>
                </a:lnTo>
                <a:lnTo>
                  <a:pt x="1530520" y="366514"/>
                </a:lnTo>
                <a:lnTo>
                  <a:pt x="1570377" y="344912"/>
                </a:lnTo>
                <a:lnTo>
                  <a:pt x="1610600" y="323905"/>
                </a:lnTo>
                <a:lnTo>
                  <a:pt x="1651181" y="303500"/>
                </a:lnTo>
                <a:lnTo>
                  <a:pt x="1692117" y="283702"/>
                </a:lnTo>
                <a:lnTo>
                  <a:pt x="1733399" y="264518"/>
                </a:lnTo>
                <a:lnTo>
                  <a:pt x="1775023" y="245953"/>
                </a:lnTo>
                <a:lnTo>
                  <a:pt x="1816983" y="228014"/>
                </a:lnTo>
                <a:lnTo>
                  <a:pt x="1859272" y="210705"/>
                </a:lnTo>
                <a:lnTo>
                  <a:pt x="1901885" y="194034"/>
                </a:lnTo>
                <a:lnTo>
                  <a:pt x="1944816" y="178005"/>
                </a:lnTo>
                <a:lnTo>
                  <a:pt x="1988059" y="162625"/>
                </a:lnTo>
                <a:lnTo>
                  <a:pt x="2031608" y="147900"/>
                </a:lnTo>
                <a:lnTo>
                  <a:pt x="2075457" y="133836"/>
                </a:lnTo>
                <a:lnTo>
                  <a:pt x="2119601" y="120438"/>
                </a:lnTo>
                <a:lnTo>
                  <a:pt x="2164032" y="107713"/>
                </a:lnTo>
                <a:lnTo>
                  <a:pt x="2208746" y="95666"/>
                </a:lnTo>
                <a:lnTo>
                  <a:pt x="2253737" y="84304"/>
                </a:lnTo>
                <a:lnTo>
                  <a:pt x="2298998" y="73632"/>
                </a:lnTo>
                <a:lnTo>
                  <a:pt x="2344524" y="63656"/>
                </a:lnTo>
                <a:lnTo>
                  <a:pt x="2390308" y="54382"/>
                </a:lnTo>
                <a:lnTo>
                  <a:pt x="2436346" y="45815"/>
                </a:lnTo>
                <a:lnTo>
                  <a:pt x="2482630" y="37963"/>
                </a:lnTo>
                <a:lnTo>
                  <a:pt x="2529156" y="30831"/>
                </a:lnTo>
                <a:lnTo>
                  <a:pt x="2575916" y="24424"/>
                </a:lnTo>
                <a:lnTo>
                  <a:pt x="2622906" y="18749"/>
                </a:lnTo>
                <a:lnTo>
                  <a:pt x="2670119" y="13811"/>
                </a:lnTo>
                <a:lnTo>
                  <a:pt x="2717549" y="9617"/>
                </a:lnTo>
                <a:lnTo>
                  <a:pt x="2765191" y="6172"/>
                </a:lnTo>
                <a:lnTo>
                  <a:pt x="2813038" y="3482"/>
                </a:lnTo>
                <a:lnTo>
                  <a:pt x="2861085" y="1554"/>
                </a:lnTo>
                <a:lnTo>
                  <a:pt x="2909326" y="392"/>
                </a:lnTo>
                <a:lnTo>
                  <a:pt x="0" y="0"/>
                </a:lnTo>
                <a:close/>
              </a:path>
            </a:pathLst>
          </a:custGeom>
          <a:solidFill>
            <a:schemeClr val="bg1"/>
          </a:solidFill>
        </p:spPr>
        <p:txBody>
          <a:bodyPr wrap="square" lIns="0" tIns="0" rIns="0" bIns="0" rtlCol="0"/>
          <a:lstStyle/>
          <a:p>
            <a:endParaRPr/>
          </a:p>
        </p:txBody>
      </p:sp>
      <p:sp>
        <p:nvSpPr>
          <p:cNvPr id="7" name="object 3">
            <a:extLst>
              <a:ext uri="{FF2B5EF4-FFF2-40B4-BE49-F238E27FC236}">
                <a16:creationId xmlns:a16="http://schemas.microsoft.com/office/drawing/2014/main" id="{4DC995B9-16D3-C384-977C-44790D9C79DA}"/>
              </a:ext>
            </a:extLst>
          </p:cNvPr>
          <p:cNvSpPr txBox="1">
            <a:spLocks/>
          </p:cNvSpPr>
          <p:nvPr/>
        </p:nvSpPr>
        <p:spPr>
          <a:xfrm>
            <a:off x="2492421" y="6745574"/>
            <a:ext cx="8404179" cy="582569"/>
          </a:xfrm>
          <a:prstGeom prst="rect">
            <a:avLst/>
          </a:prstGeom>
        </p:spPr>
        <p:txBody>
          <a:bodyPr spcFirstLastPara="1" vert="horz" wrap="square" lIns="0" tIns="15595" rIns="0" bIns="0" rtlCol="0" anchor="ctr" anchorCtr="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1552" algn="l">
              <a:spcBef>
                <a:spcPts val="123"/>
              </a:spcBef>
            </a:pPr>
            <a:r>
              <a:rPr lang="pt-BR" sz="3600" b="1" spc="-82" dirty="0" err="1">
                <a:solidFill>
                  <a:srgbClr val="FFFFFF"/>
                </a:solidFill>
                <a:latin typeface="Arial" panose="020B0604020202020204" pitchFamily="34" charset="0"/>
                <a:cs typeface="Arial" panose="020B0604020202020204" pitchFamily="34" charset="0"/>
              </a:rPr>
              <a:t>Gosho</a:t>
            </a:r>
            <a:r>
              <a:rPr lang="pt-BR" sz="3600" b="1" spc="-82" dirty="0">
                <a:solidFill>
                  <a:srgbClr val="FFFFFF"/>
                </a:solidFill>
                <a:latin typeface="Arial" panose="020B0604020202020204" pitchFamily="34" charset="0"/>
                <a:cs typeface="Arial" panose="020B0604020202020204" pitchFamily="34" charset="0"/>
              </a:rPr>
              <a:t>: </a:t>
            </a:r>
            <a:r>
              <a:rPr lang="pt-BR" sz="3600" b="1" i="1" dirty="0">
                <a:solidFill>
                  <a:srgbClr val="FFFFFF"/>
                </a:solidFill>
                <a:latin typeface="Arial" panose="020B0604020202020204" pitchFamily="34" charset="0"/>
                <a:ea typeface="Poppins Bold Italics"/>
                <a:cs typeface="Arial" panose="020B0604020202020204" pitchFamily="34" charset="0"/>
                <a:sym typeface="Poppins Bold Italics"/>
              </a:rPr>
              <a:t>Abertura dos Olhos</a:t>
            </a:r>
            <a:endParaRPr lang="en-US" sz="3600" b="1" i="1" dirty="0">
              <a:solidFill>
                <a:srgbClr val="FFFFFF"/>
              </a:solidFill>
              <a:latin typeface="Poppins Bold Italics"/>
              <a:ea typeface="Poppins Bold Italics"/>
              <a:cs typeface="Poppins Bold Italics"/>
              <a:sym typeface="Poppins Bold Italics"/>
            </a:endParaRPr>
          </a:p>
        </p:txBody>
      </p:sp>
      <p:sp>
        <p:nvSpPr>
          <p:cNvPr id="8" name="object 2">
            <a:extLst>
              <a:ext uri="{FF2B5EF4-FFF2-40B4-BE49-F238E27FC236}">
                <a16:creationId xmlns:a16="http://schemas.microsoft.com/office/drawing/2014/main" id="{3E89CFDB-9666-6479-B004-1451EE70A306}"/>
              </a:ext>
            </a:extLst>
          </p:cNvPr>
          <p:cNvSpPr txBox="1"/>
          <p:nvPr/>
        </p:nvSpPr>
        <p:spPr>
          <a:xfrm>
            <a:off x="2514600" y="3323894"/>
            <a:ext cx="9367625" cy="2463495"/>
          </a:xfrm>
          <a:prstGeom prst="rect">
            <a:avLst/>
          </a:prstGeom>
        </p:spPr>
        <p:txBody>
          <a:bodyPr vert="horz" wrap="square" lIns="0" tIns="0" rIns="0" bIns="0" rtlCol="0" anchor="t">
            <a:spAutoFit/>
          </a:bodyPr>
          <a:lstStyle/>
          <a:p>
            <a:pPr marL="11552" marR="4621"/>
            <a:r>
              <a:rPr lang="pt-BR" sz="8004" b="1" spc="227" dirty="0">
                <a:solidFill>
                  <a:srgbClr val="FFFFFF"/>
                </a:solidFill>
                <a:latin typeface="Arial" panose="020B0604020202020204" pitchFamily="34" charset="0"/>
                <a:cs typeface="Arial" panose="020B0604020202020204" pitchFamily="34" charset="0"/>
              </a:rPr>
              <a:t>VAMOS</a:t>
            </a:r>
            <a:br>
              <a:rPr lang="pt-BR" sz="8004" b="1" spc="227" dirty="0">
                <a:solidFill>
                  <a:srgbClr val="FFFFFF"/>
                </a:solidFill>
                <a:latin typeface="Arial" panose="020B0604020202020204" pitchFamily="34" charset="0"/>
                <a:cs typeface="Arial" panose="020B0604020202020204" pitchFamily="34" charset="0"/>
              </a:rPr>
            </a:br>
            <a:r>
              <a:rPr lang="pt-BR" sz="8004" b="1" spc="227" dirty="0">
                <a:solidFill>
                  <a:srgbClr val="FFFFFF"/>
                </a:solidFill>
                <a:latin typeface="Arial" panose="020B0604020202020204" pitchFamily="34" charset="0"/>
                <a:cs typeface="Arial" panose="020B0604020202020204" pitchFamily="34" charset="0"/>
              </a:rPr>
              <a:t>APROFUNDAR!</a:t>
            </a:r>
            <a:endParaRPr sz="8004" dirty="0">
              <a:latin typeface="Arial" panose="020B0604020202020204" pitchFamily="34" charset="0"/>
              <a:cs typeface="Arial" panose="020B0604020202020204" pitchFamily="34" charset="0"/>
            </a:endParaRPr>
          </a:p>
        </p:txBody>
      </p:sp>
      <p:pic>
        <p:nvPicPr>
          <p:cNvPr id="9" name="Gráfico 8">
            <a:extLst>
              <a:ext uri="{FF2B5EF4-FFF2-40B4-BE49-F238E27FC236}">
                <a16:creationId xmlns:a16="http://schemas.microsoft.com/office/drawing/2014/main" id="{B0B9D40D-5029-B799-94EE-6DB9284E0324}"/>
              </a:ext>
            </a:extLst>
          </p:cNvPr>
          <p:cNvPicPr>
            <a:picLocks noChangeAspect="1"/>
          </p:cNvPicPr>
          <p:nvPr/>
        </p:nvPicPr>
        <p:blipFill>
          <a:blip r:embed="rId2">
            <a:extLst>
              <a:ext uri="{96DAC541-7B7A-43D3-8B79-37D633B846F1}">
                <asvg:svgBlip xmlns:asvg="http://schemas.microsoft.com/office/drawing/2016/SVG/main" r:embed="rId3"/>
              </a:ext>
            </a:extLst>
          </a:blip>
          <a:srcRect l="90209" t="13082" r="1732" b="19055"/>
          <a:stretch/>
        </p:blipFill>
        <p:spPr>
          <a:xfrm>
            <a:off x="13247132" y="6745574"/>
            <a:ext cx="990600" cy="660400"/>
          </a:xfrm>
          <a:prstGeom prst="rect">
            <a:avLst/>
          </a:prstGeom>
        </p:spPr>
      </p:pic>
      <p:sp>
        <p:nvSpPr>
          <p:cNvPr id="13" name="Forma Livre: Forma 12">
            <a:extLst>
              <a:ext uri="{FF2B5EF4-FFF2-40B4-BE49-F238E27FC236}">
                <a16:creationId xmlns:a16="http://schemas.microsoft.com/office/drawing/2014/main" id="{C58FAE38-C48E-C38A-4664-0BB4FED7A791}"/>
              </a:ext>
            </a:extLst>
          </p:cNvPr>
          <p:cNvSpPr/>
          <p:nvPr/>
        </p:nvSpPr>
        <p:spPr>
          <a:xfrm>
            <a:off x="16357600" y="-1"/>
            <a:ext cx="1930907" cy="10287001"/>
          </a:xfrm>
          <a:custGeom>
            <a:avLst/>
            <a:gdLst>
              <a:gd name="connsiteX0" fmla="*/ 0 w 1930907"/>
              <a:gd name="connsiteY0" fmla="*/ 10287001 h 10287001"/>
              <a:gd name="connsiteX1" fmla="*/ 1930908 w 1930907"/>
              <a:gd name="connsiteY1" fmla="*/ 10287001 h 10287001"/>
              <a:gd name="connsiteX2" fmla="*/ 1930908 w 1930907"/>
              <a:gd name="connsiteY2" fmla="*/ 0 h 10287001"/>
              <a:gd name="connsiteX3" fmla="*/ 0 w 1930907"/>
              <a:gd name="connsiteY3" fmla="*/ 0 h 10287001"/>
              <a:gd name="connsiteX4" fmla="*/ 0 w 1930907"/>
              <a:gd name="connsiteY4" fmla="*/ 10287001 h 10287001"/>
              <a:gd name="connsiteX5" fmla="*/ 0 w 1930907"/>
              <a:gd name="connsiteY5"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907" h="10287001">
                <a:moveTo>
                  <a:pt x="0" y="10287001"/>
                </a:moveTo>
                <a:lnTo>
                  <a:pt x="1930908" y="10287001"/>
                </a:lnTo>
                <a:lnTo>
                  <a:pt x="1930908" y="0"/>
                </a:lnTo>
                <a:lnTo>
                  <a:pt x="0" y="0"/>
                </a:lnTo>
                <a:lnTo>
                  <a:pt x="0" y="10287001"/>
                </a:lnTo>
                <a:lnTo>
                  <a:pt x="0" y="10287001"/>
                </a:lnTo>
                <a:close/>
              </a:path>
            </a:pathLst>
          </a:custGeom>
          <a:noFill/>
          <a:ln w="12658" cap="flat">
            <a:noFill/>
            <a:prstDash val="solid"/>
            <a:miter/>
          </a:ln>
        </p:spPr>
        <p:txBody>
          <a:bodyPr rtlCol="0" anchor="ctr"/>
          <a:lstStyle/>
          <a:p>
            <a:endParaRPr lang="pt-BR"/>
          </a:p>
        </p:txBody>
      </p:sp>
      <p:sp>
        <p:nvSpPr>
          <p:cNvPr id="14" name="Forma Livre: Forma 13">
            <a:extLst>
              <a:ext uri="{FF2B5EF4-FFF2-40B4-BE49-F238E27FC236}">
                <a16:creationId xmlns:a16="http://schemas.microsoft.com/office/drawing/2014/main" id="{23E3B8ED-0F46-4B59-0167-BD7776989FAD}"/>
              </a:ext>
            </a:extLst>
          </p:cNvPr>
          <p:cNvSpPr/>
          <p:nvPr/>
        </p:nvSpPr>
        <p:spPr>
          <a:xfrm>
            <a:off x="17003268" y="9643744"/>
            <a:ext cx="642112" cy="642747"/>
          </a:xfrm>
          <a:custGeom>
            <a:avLst/>
            <a:gdLst>
              <a:gd name="connsiteX0" fmla="*/ 642112 w 642112"/>
              <a:gd name="connsiteY0" fmla="*/ 0 h 642747"/>
              <a:gd name="connsiteX1" fmla="*/ 642112 w 642112"/>
              <a:gd name="connsiteY1" fmla="*/ 0 h 642747"/>
              <a:gd name="connsiteX2" fmla="*/ 0 w 642112"/>
              <a:gd name="connsiteY2" fmla="*/ 642748 h 642747"/>
              <a:gd name="connsiteX3" fmla="*/ 0 w 642112"/>
              <a:gd name="connsiteY3" fmla="*/ 0 h 642747"/>
              <a:gd name="connsiteX4" fmla="*/ 642112 w 642112"/>
              <a:gd name="connsiteY4" fmla="*/ 0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642112" y="0"/>
                </a:moveTo>
                <a:lnTo>
                  <a:pt x="642112" y="0"/>
                </a:lnTo>
                <a:cubicBezTo>
                  <a:pt x="642112" y="354712"/>
                  <a:pt x="354330" y="642748"/>
                  <a:pt x="0" y="642748"/>
                </a:cubicBezTo>
                <a:lnTo>
                  <a:pt x="0" y="0"/>
                </a:lnTo>
                <a:lnTo>
                  <a:pt x="642112" y="0"/>
                </a:lnTo>
                <a:close/>
              </a:path>
            </a:pathLst>
          </a:custGeom>
          <a:solidFill>
            <a:srgbClr val="F9C200"/>
          </a:solidFill>
          <a:ln w="12658" cap="flat">
            <a:noFill/>
            <a:prstDash val="solid"/>
            <a:miter/>
          </a:ln>
        </p:spPr>
        <p:txBody>
          <a:bodyPr rtlCol="0" anchor="ctr"/>
          <a:lstStyle/>
          <a:p>
            <a:endParaRPr lang="pt-BR"/>
          </a:p>
        </p:txBody>
      </p:sp>
      <p:sp>
        <p:nvSpPr>
          <p:cNvPr id="15" name="Forma Livre: Forma 14">
            <a:extLst>
              <a:ext uri="{FF2B5EF4-FFF2-40B4-BE49-F238E27FC236}">
                <a16:creationId xmlns:a16="http://schemas.microsoft.com/office/drawing/2014/main" id="{B0767984-E228-1F98-704B-05EF2F4859C0}"/>
              </a:ext>
            </a:extLst>
          </p:cNvPr>
          <p:cNvSpPr/>
          <p:nvPr/>
        </p:nvSpPr>
        <p:spPr>
          <a:xfrm>
            <a:off x="17645380" y="9643618"/>
            <a:ext cx="642112" cy="642746"/>
          </a:xfrm>
          <a:custGeom>
            <a:avLst/>
            <a:gdLst>
              <a:gd name="connsiteX0" fmla="*/ 0 w 642112"/>
              <a:gd name="connsiteY0" fmla="*/ 642747 h 642746"/>
              <a:gd name="connsiteX1" fmla="*/ 0 w 642112"/>
              <a:gd name="connsiteY1" fmla="*/ 642747 h 642746"/>
              <a:gd name="connsiteX2" fmla="*/ 0 w 642112"/>
              <a:gd name="connsiteY2" fmla="*/ 0 h 642746"/>
              <a:gd name="connsiteX3" fmla="*/ 642112 w 642112"/>
              <a:gd name="connsiteY3" fmla="*/ 0 h 642746"/>
              <a:gd name="connsiteX4" fmla="*/ 0 w 642112"/>
              <a:gd name="connsiteY4" fmla="*/ 642747 h 642746"/>
              <a:gd name="connsiteX5" fmla="*/ 0 w 642112"/>
              <a:gd name="connsiteY5" fmla="*/ 642747 h 6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6">
                <a:moveTo>
                  <a:pt x="0" y="642747"/>
                </a:moveTo>
                <a:lnTo>
                  <a:pt x="0" y="642747"/>
                </a:lnTo>
                <a:lnTo>
                  <a:pt x="0" y="0"/>
                </a:lnTo>
                <a:lnTo>
                  <a:pt x="642112" y="0"/>
                </a:lnTo>
                <a:cubicBezTo>
                  <a:pt x="642112" y="354711"/>
                  <a:pt x="354330" y="642747"/>
                  <a:pt x="0" y="642747"/>
                </a:cubicBezTo>
                <a:lnTo>
                  <a:pt x="0" y="642747"/>
                </a:lnTo>
                <a:close/>
              </a:path>
            </a:pathLst>
          </a:custGeom>
          <a:solidFill>
            <a:srgbClr val="CB73AC"/>
          </a:solidFill>
          <a:ln w="12658" cap="flat">
            <a:noFill/>
            <a:prstDash val="solid"/>
            <a:miter/>
          </a:ln>
        </p:spPr>
        <p:txBody>
          <a:bodyPr rtlCol="0" anchor="ctr"/>
          <a:lstStyle/>
          <a:p>
            <a:endParaRPr lang="pt-BR"/>
          </a:p>
        </p:txBody>
      </p:sp>
      <p:sp>
        <p:nvSpPr>
          <p:cNvPr id="16" name="Forma Livre: Forma 15">
            <a:extLst>
              <a:ext uri="{FF2B5EF4-FFF2-40B4-BE49-F238E27FC236}">
                <a16:creationId xmlns:a16="http://schemas.microsoft.com/office/drawing/2014/main" id="{3AFCD085-C4B4-A13E-D987-9BE8001876B7}"/>
              </a:ext>
            </a:extLst>
          </p:cNvPr>
          <p:cNvSpPr/>
          <p:nvPr/>
        </p:nvSpPr>
        <p:spPr>
          <a:xfrm>
            <a:off x="16361156" y="4501895"/>
            <a:ext cx="642112" cy="642746"/>
          </a:xfrm>
          <a:custGeom>
            <a:avLst/>
            <a:gdLst>
              <a:gd name="connsiteX0" fmla="*/ 642112 w 642112"/>
              <a:gd name="connsiteY0" fmla="*/ 642747 h 642746"/>
              <a:gd name="connsiteX1" fmla="*/ 642112 w 642112"/>
              <a:gd name="connsiteY1" fmla="*/ 642747 h 642746"/>
              <a:gd name="connsiteX2" fmla="*/ 0 w 642112"/>
              <a:gd name="connsiteY2" fmla="*/ 0 h 642746"/>
              <a:gd name="connsiteX3" fmla="*/ 642112 w 642112"/>
              <a:gd name="connsiteY3" fmla="*/ 0 h 642746"/>
              <a:gd name="connsiteX4" fmla="*/ 642112 w 642112"/>
              <a:gd name="connsiteY4" fmla="*/ 642747 h 642746"/>
              <a:gd name="connsiteX5" fmla="*/ 642112 w 642112"/>
              <a:gd name="connsiteY5" fmla="*/ 642747 h 6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6">
                <a:moveTo>
                  <a:pt x="642112" y="642747"/>
                </a:moveTo>
                <a:lnTo>
                  <a:pt x="642112" y="642747"/>
                </a:lnTo>
                <a:cubicBezTo>
                  <a:pt x="287782" y="642747"/>
                  <a:pt x="0" y="354711"/>
                  <a:pt x="0" y="0"/>
                </a:cubicBezTo>
                <a:lnTo>
                  <a:pt x="642112" y="0"/>
                </a:lnTo>
                <a:lnTo>
                  <a:pt x="642112" y="642747"/>
                </a:lnTo>
                <a:lnTo>
                  <a:pt x="642112" y="642747"/>
                </a:lnTo>
                <a:close/>
              </a:path>
            </a:pathLst>
          </a:custGeom>
          <a:solidFill>
            <a:srgbClr val="8F4D90"/>
          </a:solidFill>
          <a:ln w="12658" cap="flat">
            <a:noFill/>
            <a:prstDash val="solid"/>
            <a:miter/>
          </a:ln>
        </p:spPr>
        <p:txBody>
          <a:bodyPr rtlCol="0" anchor="ctr"/>
          <a:lstStyle/>
          <a:p>
            <a:endParaRPr lang="pt-BR"/>
          </a:p>
        </p:txBody>
      </p:sp>
      <p:sp>
        <p:nvSpPr>
          <p:cNvPr id="17" name="Forma Livre: Forma 16">
            <a:extLst>
              <a:ext uri="{FF2B5EF4-FFF2-40B4-BE49-F238E27FC236}">
                <a16:creationId xmlns:a16="http://schemas.microsoft.com/office/drawing/2014/main" id="{8E8B1114-3E1A-24D4-CFDC-27FCD994794C}"/>
              </a:ext>
            </a:extLst>
          </p:cNvPr>
          <p:cNvSpPr/>
          <p:nvPr/>
        </p:nvSpPr>
        <p:spPr>
          <a:xfrm>
            <a:off x="16361156" y="9643744"/>
            <a:ext cx="642112" cy="642620"/>
          </a:xfrm>
          <a:custGeom>
            <a:avLst/>
            <a:gdLst>
              <a:gd name="connsiteX0" fmla="*/ 642112 w 642112"/>
              <a:gd name="connsiteY0" fmla="*/ 321311 h 642620"/>
              <a:gd name="connsiteX1" fmla="*/ 642112 w 642112"/>
              <a:gd name="connsiteY1" fmla="*/ 321311 h 642620"/>
              <a:gd name="connsiteX2" fmla="*/ 321056 w 642112"/>
              <a:gd name="connsiteY2" fmla="*/ 0 h 642620"/>
              <a:gd name="connsiteX3" fmla="*/ 321056 w 642112"/>
              <a:gd name="connsiteY3" fmla="*/ 0 h 642620"/>
              <a:gd name="connsiteX4" fmla="*/ 0 w 642112"/>
              <a:gd name="connsiteY4" fmla="*/ 321311 h 642620"/>
              <a:gd name="connsiteX5" fmla="*/ 0 w 642112"/>
              <a:gd name="connsiteY5" fmla="*/ 321311 h 642620"/>
              <a:gd name="connsiteX6" fmla="*/ 321056 w 642112"/>
              <a:gd name="connsiteY6" fmla="*/ 642621 h 642620"/>
              <a:gd name="connsiteX7" fmla="*/ 321056 w 642112"/>
              <a:gd name="connsiteY7" fmla="*/ 642621 h 642620"/>
              <a:gd name="connsiteX8" fmla="*/ 642112 w 642112"/>
              <a:gd name="connsiteY8" fmla="*/ 321311 h 642620"/>
              <a:gd name="connsiteX9" fmla="*/ 642112 w 642112"/>
              <a:gd name="connsiteY9" fmla="*/ 321311 h 642620"/>
              <a:gd name="connsiteX10" fmla="*/ 321056 w 642112"/>
              <a:gd name="connsiteY10" fmla="*/ 481965 h 642620"/>
              <a:gd name="connsiteX11" fmla="*/ 160528 w 642112"/>
              <a:gd name="connsiteY11" fmla="*/ 321311 h 642620"/>
              <a:gd name="connsiteX12" fmla="*/ 160528 w 642112"/>
              <a:gd name="connsiteY12" fmla="*/ 321311 h 642620"/>
              <a:gd name="connsiteX13" fmla="*/ 321056 w 642112"/>
              <a:gd name="connsiteY13" fmla="*/ 160655 h 642620"/>
              <a:gd name="connsiteX14" fmla="*/ 321056 w 642112"/>
              <a:gd name="connsiteY14" fmla="*/ 160655 h 642620"/>
              <a:gd name="connsiteX15" fmla="*/ 481584 w 642112"/>
              <a:gd name="connsiteY15" fmla="*/ 321311 h 642620"/>
              <a:gd name="connsiteX16" fmla="*/ 481584 w 642112"/>
              <a:gd name="connsiteY16" fmla="*/ 321311 h 642620"/>
              <a:gd name="connsiteX17" fmla="*/ 321056 w 642112"/>
              <a:gd name="connsiteY17" fmla="*/ 481965 h 642620"/>
              <a:gd name="connsiteX18" fmla="*/ 321056 w 642112"/>
              <a:gd name="connsiteY18" fmla="*/ 481965 h 64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112" h="642620">
                <a:moveTo>
                  <a:pt x="642112" y="321311"/>
                </a:moveTo>
                <a:lnTo>
                  <a:pt x="642112" y="321311"/>
                </a:lnTo>
                <a:cubicBezTo>
                  <a:pt x="642112" y="143891"/>
                  <a:pt x="498348" y="0"/>
                  <a:pt x="321056" y="0"/>
                </a:cubicBezTo>
                <a:lnTo>
                  <a:pt x="321056" y="0"/>
                </a:lnTo>
                <a:cubicBezTo>
                  <a:pt x="143764" y="0"/>
                  <a:pt x="0" y="143891"/>
                  <a:pt x="0" y="321311"/>
                </a:cubicBezTo>
                <a:lnTo>
                  <a:pt x="0" y="321311"/>
                </a:lnTo>
                <a:cubicBezTo>
                  <a:pt x="0" y="498729"/>
                  <a:pt x="143764" y="642621"/>
                  <a:pt x="321056" y="642621"/>
                </a:cubicBezTo>
                <a:lnTo>
                  <a:pt x="321056" y="642621"/>
                </a:lnTo>
                <a:cubicBezTo>
                  <a:pt x="498348" y="642621"/>
                  <a:pt x="642112" y="498729"/>
                  <a:pt x="642112" y="321311"/>
                </a:cubicBezTo>
                <a:lnTo>
                  <a:pt x="642112" y="321311"/>
                </a:lnTo>
                <a:close/>
                <a:moveTo>
                  <a:pt x="321056" y="481965"/>
                </a:moveTo>
                <a:cubicBezTo>
                  <a:pt x="232410" y="481965"/>
                  <a:pt x="160528" y="410084"/>
                  <a:pt x="160528" y="321311"/>
                </a:cubicBezTo>
                <a:lnTo>
                  <a:pt x="160528" y="321311"/>
                </a:lnTo>
                <a:cubicBezTo>
                  <a:pt x="160528" y="232537"/>
                  <a:pt x="232410" y="160655"/>
                  <a:pt x="321056" y="160655"/>
                </a:cubicBezTo>
                <a:lnTo>
                  <a:pt x="321056" y="160655"/>
                </a:lnTo>
                <a:cubicBezTo>
                  <a:pt x="409702" y="160655"/>
                  <a:pt x="481584" y="232537"/>
                  <a:pt x="481584" y="321311"/>
                </a:cubicBezTo>
                <a:lnTo>
                  <a:pt x="481584" y="321311"/>
                </a:lnTo>
                <a:cubicBezTo>
                  <a:pt x="481584" y="410084"/>
                  <a:pt x="409702" y="481965"/>
                  <a:pt x="321056" y="481965"/>
                </a:cubicBezTo>
                <a:lnTo>
                  <a:pt x="321056" y="481965"/>
                </a:lnTo>
                <a:close/>
              </a:path>
            </a:pathLst>
          </a:custGeom>
          <a:solidFill>
            <a:srgbClr val="8F4D90"/>
          </a:solidFill>
          <a:ln w="12658" cap="flat">
            <a:noFill/>
            <a:prstDash val="solid"/>
            <a:miter/>
          </a:ln>
        </p:spPr>
        <p:txBody>
          <a:bodyPr rtlCol="0" anchor="ctr"/>
          <a:lstStyle/>
          <a:p>
            <a:endParaRPr lang="pt-BR"/>
          </a:p>
        </p:txBody>
      </p:sp>
      <p:sp>
        <p:nvSpPr>
          <p:cNvPr id="18" name="Forma Livre: Forma 17">
            <a:extLst>
              <a:ext uri="{FF2B5EF4-FFF2-40B4-BE49-F238E27FC236}">
                <a16:creationId xmlns:a16="http://schemas.microsoft.com/office/drawing/2014/main" id="{01E652A7-DF80-89CC-28CA-02D4360E4262}"/>
              </a:ext>
            </a:extLst>
          </p:cNvPr>
          <p:cNvSpPr/>
          <p:nvPr/>
        </p:nvSpPr>
        <p:spPr>
          <a:xfrm>
            <a:off x="16361156" y="1931034"/>
            <a:ext cx="642112" cy="642747"/>
          </a:xfrm>
          <a:custGeom>
            <a:avLst/>
            <a:gdLst>
              <a:gd name="connsiteX0" fmla="*/ 0 w 642112"/>
              <a:gd name="connsiteY0" fmla="*/ 642747 h 642747"/>
              <a:gd name="connsiteX1" fmla="*/ 0 w 642112"/>
              <a:gd name="connsiteY1" fmla="*/ 642747 h 642747"/>
              <a:gd name="connsiteX2" fmla="*/ 0 w 642112"/>
              <a:gd name="connsiteY2" fmla="*/ 0 h 642747"/>
              <a:gd name="connsiteX3" fmla="*/ 642112 w 642112"/>
              <a:gd name="connsiteY3" fmla="*/ 0 h 642747"/>
              <a:gd name="connsiteX4" fmla="*/ 0 w 642112"/>
              <a:gd name="connsiteY4" fmla="*/ 642747 h 642747"/>
              <a:gd name="connsiteX5" fmla="*/ 0 w 642112"/>
              <a:gd name="connsiteY5" fmla="*/ 642747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0" y="642747"/>
                </a:moveTo>
                <a:lnTo>
                  <a:pt x="0" y="642747"/>
                </a:lnTo>
                <a:lnTo>
                  <a:pt x="0" y="0"/>
                </a:lnTo>
                <a:lnTo>
                  <a:pt x="642112" y="0"/>
                </a:lnTo>
                <a:cubicBezTo>
                  <a:pt x="642112" y="354711"/>
                  <a:pt x="354330" y="642747"/>
                  <a:pt x="0" y="642747"/>
                </a:cubicBezTo>
                <a:lnTo>
                  <a:pt x="0" y="642747"/>
                </a:lnTo>
                <a:close/>
              </a:path>
            </a:pathLst>
          </a:custGeom>
          <a:solidFill>
            <a:srgbClr val="CB73AC"/>
          </a:solidFill>
          <a:ln w="12658" cap="flat">
            <a:noFill/>
            <a:prstDash val="solid"/>
            <a:miter/>
          </a:ln>
        </p:spPr>
        <p:txBody>
          <a:bodyPr rtlCol="0" anchor="ctr"/>
          <a:lstStyle/>
          <a:p>
            <a:endParaRPr lang="pt-BR"/>
          </a:p>
        </p:txBody>
      </p:sp>
      <p:sp>
        <p:nvSpPr>
          <p:cNvPr id="19" name="Forma Livre: Forma 18">
            <a:extLst>
              <a:ext uri="{FF2B5EF4-FFF2-40B4-BE49-F238E27FC236}">
                <a16:creationId xmlns:a16="http://schemas.microsoft.com/office/drawing/2014/main" id="{98975E6E-CA0E-F410-37B2-3749D2B0C3B0}"/>
              </a:ext>
            </a:extLst>
          </p:cNvPr>
          <p:cNvSpPr/>
          <p:nvPr/>
        </p:nvSpPr>
        <p:spPr>
          <a:xfrm>
            <a:off x="16361156" y="5144642"/>
            <a:ext cx="642112" cy="642747"/>
          </a:xfrm>
          <a:custGeom>
            <a:avLst/>
            <a:gdLst>
              <a:gd name="connsiteX0" fmla="*/ 0 w 642112"/>
              <a:gd name="connsiteY0" fmla="*/ 642747 h 642747"/>
              <a:gd name="connsiteX1" fmla="*/ 0 w 642112"/>
              <a:gd name="connsiteY1" fmla="*/ 642747 h 642747"/>
              <a:gd name="connsiteX2" fmla="*/ 642112 w 642112"/>
              <a:gd name="connsiteY2" fmla="*/ 0 h 642747"/>
              <a:gd name="connsiteX3" fmla="*/ 642112 w 642112"/>
              <a:gd name="connsiteY3" fmla="*/ 642747 h 642747"/>
              <a:gd name="connsiteX4" fmla="*/ 0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7"/>
                </a:moveTo>
                <a:lnTo>
                  <a:pt x="0" y="642747"/>
                </a:lnTo>
                <a:cubicBezTo>
                  <a:pt x="0" y="288036"/>
                  <a:pt x="287782" y="0"/>
                  <a:pt x="642112" y="0"/>
                </a:cubicBezTo>
                <a:lnTo>
                  <a:pt x="642112" y="642747"/>
                </a:lnTo>
                <a:lnTo>
                  <a:pt x="0" y="642747"/>
                </a:lnTo>
                <a:close/>
              </a:path>
            </a:pathLst>
          </a:custGeom>
          <a:solidFill>
            <a:srgbClr val="F4AACC"/>
          </a:solidFill>
          <a:ln w="12658" cap="flat">
            <a:noFill/>
            <a:prstDash val="solid"/>
            <a:miter/>
          </a:ln>
        </p:spPr>
        <p:txBody>
          <a:bodyPr rtlCol="0" anchor="ctr"/>
          <a:lstStyle/>
          <a:p>
            <a:endParaRPr lang="pt-BR"/>
          </a:p>
        </p:txBody>
      </p:sp>
      <p:sp>
        <p:nvSpPr>
          <p:cNvPr id="20" name="Forma Livre: Forma 19">
            <a:extLst>
              <a:ext uri="{FF2B5EF4-FFF2-40B4-BE49-F238E27FC236}">
                <a16:creationId xmlns:a16="http://schemas.microsoft.com/office/drawing/2014/main" id="{5A86F501-9390-8606-3E1F-0DDB21ABE9F2}"/>
              </a:ext>
            </a:extLst>
          </p:cNvPr>
          <p:cNvSpPr/>
          <p:nvPr/>
        </p:nvSpPr>
        <p:spPr>
          <a:xfrm>
            <a:off x="17003268" y="7072756"/>
            <a:ext cx="642112" cy="642747"/>
          </a:xfrm>
          <a:custGeom>
            <a:avLst/>
            <a:gdLst>
              <a:gd name="connsiteX0" fmla="*/ 0 w 642112"/>
              <a:gd name="connsiteY0" fmla="*/ 642748 h 642747"/>
              <a:gd name="connsiteX1" fmla="*/ 0 w 642112"/>
              <a:gd name="connsiteY1" fmla="*/ 0 h 642747"/>
              <a:gd name="connsiteX2" fmla="*/ 642112 w 642112"/>
              <a:gd name="connsiteY2" fmla="*/ 0 h 642747"/>
              <a:gd name="connsiteX3" fmla="*/ 0 w 642112"/>
              <a:gd name="connsiteY3" fmla="*/ 642748 h 642747"/>
              <a:gd name="connsiteX4" fmla="*/ 0 w 642112"/>
              <a:gd name="connsiteY4" fmla="*/ 642748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8"/>
                </a:moveTo>
                <a:lnTo>
                  <a:pt x="0" y="0"/>
                </a:lnTo>
                <a:lnTo>
                  <a:pt x="642112" y="0"/>
                </a:lnTo>
                <a:cubicBezTo>
                  <a:pt x="642112" y="354712"/>
                  <a:pt x="354330" y="642748"/>
                  <a:pt x="0" y="642748"/>
                </a:cubicBezTo>
                <a:lnTo>
                  <a:pt x="0" y="642748"/>
                </a:lnTo>
                <a:close/>
              </a:path>
            </a:pathLst>
          </a:custGeom>
          <a:solidFill>
            <a:srgbClr val="8F4D90"/>
          </a:solidFill>
          <a:ln w="12658" cap="flat">
            <a:noFill/>
            <a:prstDash val="solid"/>
            <a:miter/>
          </a:ln>
        </p:spPr>
        <p:txBody>
          <a:bodyPr rtlCol="0" anchor="ctr"/>
          <a:lstStyle/>
          <a:p>
            <a:endParaRPr lang="pt-BR"/>
          </a:p>
        </p:txBody>
      </p:sp>
      <p:sp>
        <p:nvSpPr>
          <p:cNvPr id="21" name="Forma Livre: Forma 20">
            <a:extLst>
              <a:ext uri="{FF2B5EF4-FFF2-40B4-BE49-F238E27FC236}">
                <a16:creationId xmlns:a16="http://schemas.microsoft.com/office/drawing/2014/main" id="{024C9C30-A60A-1296-BB72-2DAA0288F4C2}"/>
              </a:ext>
            </a:extLst>
          </p:cNvPr>
          <p:cNvSpPr/>
          <p:nvPr/>
        </p:nvSpPr>
        <p:spPr>
          <a:xfrm>
            <a:off x="16361156" y="6430009"/>
            <a:ext cx="642112" cy="642746"/>
          </a:xfrm>
          <a:custGeom>
            <a:avLst/>
            <a:gdLst>
              <a:gd name="connsiteX0" fmla="*/ 0 w 642112"/>
              <a:gd name="connsiteY0" fmla="*/ 642747 h 642746"/>
              <a:gd name="connsiteX1" fmla="*/ 0 w 642112"/>
              <a:gd name="connsiteY1" fmla="*/ 0 h 642746"/>
              <a:gd name="connsiteX2" fmla="*/ 642112 w 642112"/>
              <a:gd name="connsiteY2" fmla="*/ 642747 h 642746"/>
              <a:gd name="connsiteX3" fmla="*/ 0 w 642112"/>
              <a:gd name="connsiteY3" fmla="*/ 642747 h 642746"/>
            </a:gdLst>
            <a:ahLst/>
            <a:cxnLst>
              <a:cxn ang="0">
                <a:pos x="connsiteX0" y="connsiteY0"/>
              </a:cxn>
              <a:cxn ang="0">
                <a:pos x="connsiteX1" y="connsiteY1"/>
              </a:cxn>
              <a:cxn ang="0">
                <a:pos x="connsiteX2" y="connsiteY2"/>
              </a:cxn>
              <a:cxn ang="0">
                <a:pos x="connsiteX3" y="connsiteY3"/>
              </a:cxn>
            </a:cxnLst>
            <a:rect l="l" t="t" r="r" b="b"/>
            <a:pathLst>
              <a:path w="642112" h="642746">
                <a:moveTo>
                  <a:pt x="0" y="642747"/>
                </a:moveTo>
                <a:lnTo>
                  <a:pt x="0" y="0"/>
                </a:lnTo>
                <a:cubicBezTo>
                  <a:pt x="354330" y="0"/>
                  <a:pt x="642112" y="288036"/>
                  <a:pt x="642112" y="642747"/>
                </a:cubicBezTo>
                <a:lnTo>
                  <a:pt x="0" y="642747"/>
                </a:lnTo>
                <a:close/>
              </a:path>
            </a:pathLst>
          </a:custGeom>
          <a:solidFill>
            <a:srgbClr val="F9C200"/>
          </a:solidFill>
          <a:ln w="12658" cap="flat">
            <a:noFill/>
            <a:prstDash val="solid"/>
            <a:miter/>
          </a:ln>
        </p:spPr>
        <p:txBody>
          <a:bodyPr rtlCol="0" anchor="ctr"/>
          <a:lstStyle/>
          <a:p>
            <a:endParaRPr lang="pt-BR"/>
          </a:p>
        </p:txBody>
      </p:sp>
      <p:sp>
        <p:nvSpPr>
          <p:cNvPr id="22" name="Forma Livre: Forma 21">
            <a:extLst>
              <a:ext uri="{FF2B5EF4-FFF2-40B4-BE49-F238E27FC236}">
                <a16:creationId xmlns:a16="http://schemas.microsoft.com/office/drawing/2014/main" id="{F457645B-14C5-A603-3A32-F049C92A665F}"/>
              </a:ext>
            </a:extLst>
          </p:cNvPr>
          <p:cNvSpPr/>
          <p:nvPr/>
        </p:nvSpPr>
        <p:spPr>
          <a:xfrm>
            <a:off x="16361156" y="7072756"/>
            <a:ext cx="642112" cy="642747"/>
          </a:xfrm>
          <a:custGeom>
            <a:avLst/>
            <a:gdLst>
              <a:gd name="connsiteX0" fmla="*/ 0 w 642112"/>
              <a:gd name="connsiteY0" fmla="*/ 642748 h 642747"/>
              <a:gd name="connsiteX1" fmla="*/ 0 w 642112"/>
              <a:gd name="connsiteY1" fmla="*/ 0 h 642747"/>
              <a:gd name="connsiteX2" fmla="*/ 642112 w 642112"/>
              <a:gd name="connsiteY2" fmla="*/ 0 h 642747"/>
              <a:gd name="connsiteX3" fmla="*/ 0 w 642112"/>
              <a:gd name="connsiteY3" fmla="*/ 642748 h 642747"/>
              <a:gd name="connsiteX4" fmla="*/ 0 w 642112"/>
              <a:gd name="connsiteY4" fmla="*/ 642748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8"/>
                </a:moveTo>
                <a:lnTo>
                  <a:pt x="0" y="0"/>
                </a:lnTo>
                <a:lnTo>
                  <a:pt x="642112" y="0"/>
                </a:lnTo>
                <a:cubicBezTo>
                  <a:pt x="642112" y="354712"/>
                  <a:pt x="354330" y="642748"/>
                  <a:pt x="0" y="642748"/>
                </a:cubicBezTo>
                <a:lnTo>
                  <a:pt x="0" y="642748"/>
                </a:lnTo>
                <a:close/>
              </a:path>
            </a:pathLst>
          </a:custGeom>
          <a:solidFill>
            <a:srgbClr val="CB73AC"/>
          </a:solidFill>
          <a:ln w="12658" cap="flat">
            <a:noFill/>
            <a:prstDash val="solid"/>
            <a:miter/>
          </a:ln>
        </p:spPr>
        <p:txBody>
          <a:bodyPr rtlCol="0" anchor="ctr"/>
          <a:lstStyle/>
          <a:p>
            <a:endParaRPr lang="pt-BR"/>
          </a:p>
        </p:txBody>
      </p:sp>
      <p:sp>
        <p:nvSpPr>
          <p:cNvPr id="23" name="Forma Livre: Forma 22">
            <a:extLst>
              <a:ext uri="{FF2B5EF4-FFF2-40B4-BE49-F238E27FC236}">
                <a16:creationId xmlns:a16="http://schemas.microsoft.com/office/drawing/2014/main" id="{DFB09464-41D8-4832-744C-135664C62812}"/>
              </a:ext>
            </a:extLst>
          </p:cNvPr>
          <p:cNvSpPr/>
          <p:nvPr/>
        </p:nvSpPr>
        <p:spPr>
          <a:xfrm>
            <a:off x="17645380" y="7072756"/>
            <a:ext cx="642112" cy="642747"/>
          </a:xfrm>
          <a:custGeom>
            <a:avLst/>
            <a:gdLst>
              <a:gd name="connsiteX0" fmla="*/ 642112 w 642112"/>
              <a:gd name="connsiteY0" fmla="*/ 642748 h 642747"/>
              <a:gd name="connsiteX1" fmla="*/ 0 w 642112"/>
              <a:gd name="connsiteY1" fmla="*/ 642748 h 642747"/>
              <a:gd name="connsiteX2" fmla="*/ 642112 w 642112"/>
              <a:gd name="connsiteY2" fmla="*/ 0 h 642747"/>
              <a:gd name="connsiteX3" fmla="*/ 642112 w 642112"/>
              <a:gd name="connsiteY3" fmla="*/ 0 h 642747"/>
              <a:gd name="connsiteX4" fmla="*/ 642112 w 642112"/>
              <a:gd name="connsiteY4" fmla="*/ 642748 h 642747"/>
              <a:gd name="connsiteX5" fmla="*/ 642112 w 642112"/>
              <a:gd name="connsiteY5" fmla="*/ 642748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642112" y="642748"/>
                </a:moveTo>
                <a:lnTo>
                  <a:pt x="0" y="642748"/>
                </a:lnTo>
                <a:cubicBezTo>
                  <a:pt x="0" y="288037"/>
                  <a:pt x="287782" y="0"/>
                  <a:pt x="642112" y="0"/>
                </a:cubicBezTo>
                <a:lnTo>
                  <a:pt x="642112" y="0"/>
                </a:lnTo>
                <a:lnTo>
                  <a:pt x="642112" y="642748"/>
                </a:lnTo>
                <a:lnTo>
                  <a:pt x="642112" y="642748"/>
                </a:lnTo>
                <a:close/>
              </a:path>
            </a:pathLst>
          </a:custGeom>
          <a:solidFill>
            <a:srgbClr val="8F4D90"/>
          </a:solidFill>
          <a:ln w="12658" cap="flat">
            <a:noFill/>
            <a:prstDash val="solid"/>
            <a:miter/>
          </a:ln>
        </p:spPr>
        <p:txBody>
          <a:bodyPr rtlCol="0" anchor="ctr"/>
          <a:lstStyle/>
          <a:p>
            <a:endParaRPr lang="pt-BR"/>
          </a:p>
        </p:txBody>
      </p:sp>
      <p:sp>
        <p:nvSpPr>
          <p:cNvPr id="24" name="Forma Livre: Forma 23">
            <a:extLst>
              <a:ext uri="{FF2B5EF4-FFF2-40B4-BE49-F238E27FC236}">
                <a16:creationId xmlns:a16="http://schemas.microsoft.com/office/drawing/2014/main" id="{6B588108-0474-A0BE-DF60-0A580F79AF31}"/>
              </a:ext>
            </a:extLst>
          </p:cNvPr>
          <p:cNvSpPr/>
          <p:nvPr/>
        </p:nvSpPr>
        <p:spPr>
          <a:xfrm>
            <a:off x="17003268" y="5144642"/>
            <a:ext cx="642112" cy="642747"/>
          </a:xfrm>
          <a:custGeom>
            <a:avLst/>
            <a:gdLst>
              <a:gd name="connsiteX0" fmla="*/ 0 w 642112"/>
              <a:gd name="connsiteY0" fmla="*/ 642747 h 642747"/>
              <a:gd name="connsiteX1" fmla="*/ 0 w 642112"/>
              <a:gd name="connsiteY1" fmla="*/ 642747 h 642747"/>
              <a:gd name="connsiteX2" fmla="*/ 642112 w 642112"/>
              <a:gd name="connsiteY2" fmla="*/ 0 h 642747"/>
              <a:gd name="connsiteX3" fmla="*/ 642112 w 642112"/>
              <a:gd name="connsiteY3" fmla="*/ 642747 h 642747"/>
              <a:gd name="connsiteX4" fmla="*/ 0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7"/>
                </a:moveTo>
                <a:lnTo>
                  <a:pt x="0" y="642747"/>
                </a:lnTo>
                <a:cubicBezTo>
                  <a:pt x="0" y="288036"/>
                  <a:pt x="287782" y="0"/>
                  <a:pt x="642112" y="0"/>
                </a:cubicBezTo>
                <a:lnTo>
                  <a:pt x="642112" y="642747"/>
                </a:lnTo>
                <a:lnTo>
                  <a:pt x="0" y="642747"/>
                </a:lnTo>
                <a:close/>
              </a:path>
            </a:pathLst>
          </a:custGeom>
          <a:solidFill>
            <a:srgbClr val="4F2F5D"/>
          </a:solidFill>
          <a:ln w="12658" cap="flat">
            <a:noFill/>
            <a:prstDash val="solid"/>
            <a:miter/>
          </a:ln>
        </p:spPr>
        <p:txBody>
          <a:bodyPr rtlCol="0" anchor="ctr"/>
          <a:lstStyle/>
          <a:p>
            <a:endParaRPr lang="pt-BR"/>
          </a:p>
        </p:txBody>
      </p:sp>
      <p:sp>
        <p:nvSpPr>
          <p:cNvPr id="25" name="Forma Livre: Forma 24">
            <a:extLst>
              <a:ext uri="{FF2B5EF4-FFF2-40B4-BE49-F238E27FC236}">
                <a16:creationId xmlns:a16="http://schemas.microsoft.com/office/drawing/2014/main" id="{A671E923-F4A9-3367-C62A-E5B0F0D82455}"/>
              </a:ext>
            </a:extLst>
          </p:cNvPr>
          <p:cNvSpPr/>
          <p:nvPr/>
        </p:nvSpPr>
        <p:spPr>
          <a:xfrm>
            <a:off x="17003268" y="5787389"/>
            <a:ext cx="642112" cy="642619"/>
          </a:xfrm>
          <a:custGeom>
            <a:avLst/>
            <a:gdLst>
              <a:gd name="connsiteX0" fmla="*/ 642112 w 642112"/>
              <a:gd name="connsiteY0" fmla="*/ 321310 h 642619"/>
              <a:gd name="connsiteX1" fmla="*/ 321056 w 642112"/>
              <a:gd name="connsiteY1" fmla="*/ 642620 h 642619"/>
              <a:gd name="connsiteX2" fmla="*/ 321056 w 642112"/>
              <a:gd name="connsiteY2" fmla="*/ 642620 h 642619"/>
              <a:gd name="connsiteX3" fmla="*/ 0 w 642112"/>
              <a:gd name="connsiteY3" fmla="*/ 321310 h 642619"/>
              <a:gd name="connsiteX4" fmla="*/ 0 w 642112"/>
              <a:gd name="connsiteY4" fmla="*/ 321310 h 642619"/>
              <a:gd name="connsiteX5" fmla="*/ 321056 w 642112"/>
              <a:gd name="connsiteY5" fmla="*/ 0 h 642619"/>
              <a:gd name="connsiteX6" fmla="*/ 321056 w 642112"/>
              <a:gd name="connsiteY6" fmla="*/ 0 h 642619"/>
              <a:gd name="connsiteX7" fmla="*/ 642112 w 642112"/>
              <a:gd name="connsiteY7" fmla="*/ 321310 h 642619"/>
              <a:gd name="connsiteX8" fmla="*/ 642112 w 642112"/>
              <a:gd name="connsiteY8" fmla="*/ 321310 h 64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112" h="642619">
                <a:moveTo>
                  <a:pt x="642112" y="321310"/>
                </a:moveTo>
                <a:cubicBezTo>
                  <a:pt x="642112" y="498856"/>
                  <a:pt x="498348" y="642620"/>
                  <a:pt x="321056" y="642620"/>
                </a:cubicBezTo>
                <a:lnTo>
                  <a:pt x="321056" y="642620"/>
                </a:lnTo>
                <a:cubicBezTo>
                  <a:pt x="143764" y="642620"/>
                  <a:pt x="0" y="498729"/>
                  <a:pt x="0" y="321310"/>
                </a:cubicBezTo>
                <a:lnTo>
                  <a:pt x="0" y="321310"/>
                </a:lnTo>
                <a:cubicBezTo>
                  <a:pt x="0" y="143891"/>
                  <a:pt x="143764" y="0"/>
                  <a:pt x="321056" y="0"/>
                </a:cubicBezTo>
                <a:lnTo>
                  <a:pt x="321056" y="0"/>
                </a:lnTo>
                <a:cubicBezTo>
                  <a:pt x="498348" y="0"/>
                  <a:pt x="642112" y="143891"/>
                  <a:pt x="642112" y="321310"/>
                </a:cubicBezTo>
                <a:lnTo>
                  <a:pt x="642112" y="321310"/>
                </a:lnTo>
                <a:close/>
              </a:path>
            </a:pathLst>
          </a:custGeom>
          <a:solidFill>
            <a:srgbClr val="F4AACC"/>
          </a:solidFill>
          <a:ln w="12658" cap="flat">
            <a:noFill/>
            <a:prstDash val="solid"/>
            <a:miter/>
          </a:ln>
        </p:spPr>
        <p:txBody>
          <a:bodyPr rtlCol="0" anchor="ctr"/>
          <a:lstStyle/>
          <a:p>
            <a:endParaRPr lang="pt-BR"/>
          </a:p>
        </p:txBody>
      </p:sp>
      <p:sp>
        <p:nvSpPr>
          <p:cNvPr id="26" name="Forma Livre: Forma 25">
            <a:extLst>
              <a:ext uri="{FF2B5EF4-FFF2-40B4-BE49-F238E27FC236}">
                <a16:creationId xmlns:a16="http://schemas.microsoft.com/office/drawing/2014/main" id="{2AFC527F-A79D-1F66-93D0-6F030CFE0F5C}"/>
              </a:ext>
            </a:extLst>
          </p:cNvPr>
          <p:cNvSpPr/>
          <p:nvPr/>
        </p:nvSpPr>
        <p:spPr>
          <a:xfrm>
            <a:off x="17645380" y="6430136"/>
            <a:ext cx="642112" cy="642619"/>
          </a:xfrm>
          <a:custGeom>
            <a:avLst/>
            <a:gdLst>
              <a:gd name="connsiteX0" fmla="*/ 642112 w 642112"/>
              <a:gd name="connsiteY0" fmla="*/ 321310 h 642619"/>
              <a:gd name="connsiteX1" fmla="*/ 642112 w 642112"/>
              <a:gd name="connsiteY1" fmla="*/ 321310 h 642619"/>
              <a:gd name="connsiteX2" fmla="*/ 321056 w 642112"/>
              <a:gd name="connsiteY2" fmla="*/ 0 h 642619"/>
              <a:gd name="connsiteX3" fmla="*/ 321056 w 642112"/>
              <a:gd name="connsiteY3" fmla="*/ 0 h 642619"/>
              <a:gd name="connsiteX4" fmla="*/ 0 w 642112"/>
              <a:gd name="connsiteY4" fmla="*/ 321310 h 642619"/>
              <a:gd name="connsiteX5" fmla="*/ 0 w 642112"/>
              <a:gd name="connsiteY5" fmla="*/ 321310 h 642619"/>
              <a:gd name="connsiteX6" fmla="*/ 321056 w 642112"/>
              <a:gd name="connsiteY6" fmla="*/ 642620 h 642619"/>
              <a:gd name="connsiteX7" fmla="*/ 321056 w 642112"/>
              <a:gd name="connsiteY7" fmla="*/ 642620 h 642619"/>
              <a:gd name="connsiteX8" fmla="*/ 642112 w 642112"/>
              <a:gd name="connsiteY8" fmla="*/ 321310 h 642619"/>
              <a:gd name="connsiteX9" fmla="*/ 642112 w 642112"/>
              <a:gd name="connsiteY9" fmla="*/ 321310 h 642619"/>
              <a:gd name="connsiteX10" fmla="*/ 321056 w 642112"/>
              <a:gd name="connsiteY10" fmla="*/ 481965 h 642619"/>
              <a:gd name="connsiteX11" fmla="*/ 160528 w 642112"/>
              <a:gd name="connsiteY11" fmla="*/ 321310 h 642619"/>
              <a:gd name="connsiteX12" fmla="*/ 160528 w 642112"/>
              <a:gd name="connsiteY12" fmla="*/ 321310 h 642619"/>
              <a:gd name="connsiteX13" fmla="*/ 321056 w 642112"/>
              <a:gd name="connsiteY13" fmla="*/ 160655 h 642619"/>
              <a:gd name="connsiteX14" fmla="*/ 321056 w 642112"/>
              <a:gd name="connsiteY14" fmla="*/ 160655 h 642619"/>
              <a:gd name="connsiteX15" fmla="*/ 481584 w 642112"/>
              <a:gd name="connsiteY15" fmla="*/ 321310 h 642619"/>
              <a:gd name="connsiteX16" fmla="*/ 481584 w 642112"/>
              <a:gd name="connsiteY16" fmla="*/ 321310 h 642619"/>
              <a:gd name="connsiteX17" fmla="*/ 321056 w 642112"/>
              <a:gd name="connsiteY17" fmla="*/ 481965 h 642619"/>
              <a:gd name="connsiteX18" fmla="*/ 321056 w 642112"/>
              <a:gd name="connsiteY18" fmla="*/ 481965 h 64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112" h="642619">
                <a:moveTo>
                  <a:pt x="642112" y="321310"/>
                </a:moveTo>
                <a:lnTo>
                  <a:pt x="642112" y="321310"/>
                </a:lnTo>
                <a:cubicBezTo>
                  <a:pt x="642112" y="143891"/>
                  <a:pt x="498348" y="0"/>
                  <a:pt x="321056" y="0"/>
                </a:cubicBezTo>
                <a:lnTo>
                  <a:pt x="321056" y="0"/>
                </a:lnTo>
                <a:cubicBezTo>
                  <a:pt x="143764" y="0"/>
                  <a:pt x="0" y="143891"/>
                  <a:pt x="0" y="321310"/>
                </a:cubicBezTo>
                <a:lnTo>
                  <a:pt x="0" y="321310"/>
                </a:lnTo>
                <a:cubicBezTo>
                  <a:pt x="0" y="498729"/>
                  <a:pt x="143764" y="642620"/>
                  <a:pt x="321056" y="642620"/>
                </a:cubicBezTo>
                <a:lnTo>
                  <a:pt x="321056" y="642620"/>
                </a:lnTo>
                <a:cubicBezTo>
                  <a:pt x="498348" y="642620"/>
                  <a:pt x="642112" y="498729"/>
                  <a:pt x="642112" y="321310"/>
                </a:cubicBezTo>
                <a:lnTo>
                  <a:pt x="642112" y="321310"/>
                </a:lnTo>
                <a:close/>
                <a:moveTo>
                  <a:pt x="321056" y="481965"/>
                </a:moveTo>
                <a:cubicBezTo>
                  <a:pt x="232410" y="481965"/>
                  <a:pt x="160528" y="410083"/>
                  <a:pt x="160528" y="321310"/>
                </a:cubicBezTo>
                <a:lnTo>
                  <a:pt x="160528" y="321310"/>
                </a:lnTo>
                <a:cubicBezTo>
                  <a:pt x="160528" y="232537"/>
                  <a:pt x="232410" y="160655"/>
                  <a:pt x="321056" y="160655"/>
                </a:cubicBezTo>
                <a:lnTo>
                  <a:pt x="321056" y="160655"/>
                </a:lnTo>
                <a:cubicBezTo>
                  <a:pt x="409702" y="160655"/>
                  <a:pt x="481584" y="232537"/>
                  <a:pt x="481584" y="321310"/>
                </a:cubicBezTo>
                <a:lnTo>
                  <a:pt x="481584" y="321310"/>
                </a:lnTo>
                <a:cubicBezTo>
                  <a:pt x="481584" y="410083"/>
                  <a:pt x="409702" y="481965"/>
                  <a:pt x="321056" y="481965"/>
                </a:cubicBezTo>
                <a:lnTo>
                  <a:pt x="321056" y="481965"/>
                </a:lnTo>
                <a:close/>
              </a:path>
            </a:pathLst>
          </a:custGeom>
          <a:solidFill>
            <a:srgbClr val="F9C200"/>
          </a:solidFill>
          <a:ln w="12658" cap="flat">
            <a:noFill/>
            <a:prstDash val="solid"/>
            <a:miter/>
          </a:ln>
        </p:spPr>
        <p:txBody>
          <a:bodyPr rtlCol="0" anchor="ctr"/>
          <a:lstStyle/>
          <a:p>
            <a:endParaRPr lang="pt-BR"/>
          </a:p>
        </p:txBody>
      </p:sp>
      <p:sp>
        <p:nvSpPr>
          <p:cNvPr id="27" name="Forma Livre: Forma 26">
            <a:extLst>
              <a:ext uri="{FF2B5EF4-FFF2-40B4-BE49-F238E27FC236}">
                <a16:creationId xmlns:a16="http://schemas.microsoft.com/office/drawing/2014/main" id="{53F80BB9-771A-2407-608D-99E94A5DC0A2}"/>
              </a:ext>
            </a:extLst>
          </p:cNvPr>
          <p:cNvSpPr/>
          <p:nvPr/>
        </p:nvSpPr>
        <p:spPr>
          <a:xfrm>
            <a:off x="16361156" y="5787389"/>
            <a:ext cx="642112" cy="642746"/>
          </a:xfrm>
          <a:custGeom>
            <a:avLst/>
            <a:gdLst>
              <a:gd name="connsiteX0" fmla="*/ 642112 w 642112"/>
              <a:gd name="connsiteY0" fmla="*/ 642747 h 642746"/>
              <a:gd name="connsiteX1" fmla="*/ 0 w 642112"/>
              <a:gd name="connsiteY1" fmla="*/ 642747 h 642746"/>
              <a:gd name="connsiteX2" fmla="*/ 0 w 642112"/>
              <a:gd name="connsiteY2" fmla="*/ 0 h 642746"/>
              <a:gd name="connsiteX3" fmla="*/ 0 w 642112"/>
              <a:gd name="connsiteY3" fmla="*/ 0 h 642746"/>
              <a:gd name="connsiteX4" fmla="*/ 642112 w 642112"/>
              <a:gd name="connsiteY4" fmla="*/ 642747 h 642746"/>
              <a:gd name="connsiteX5" fmla="*/ 642112 w 642112"/>
              <a:gd name="connsiteY5" fmla="*/ 642747 h 6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6">
                <a:moveTo>
                  <a:pt x="642112" y="642747"/>
                </a:moveTo>
                <a:lnTo>
                  <a:pt x="0" y="642747"/>
                </a:lnTo>
                <a:lnTo>
                  <a:pt x="0" y="0"/>
                </a:lnTo>
                <a:lnTo>
                  <a:pt x="0" y="0"/>
                </a:lnTo>
                <a:cubicBezTo>
                  <a:pt x="354330" y="0"/>
                  <a:pt x="642112" y="288036"/>
                  <a:pt x="642112" y="642747"/>
                </a:cubicBezTo>
                <a:lnTo>
                  <a:pt x="642112" y="642747"/>
                </a:lnTo>
                <a:close/>
              </a:path>
            </a:pathLst>
          </a:custGeom>
          <a:solidFill>
            <a:srgbClr val="8F4D90"/>
          </a:solidFill>
          <a:ln w="12658" cap="flat">
            <a:noFill/>
            <a:prstDash val="solid"/>
            <a:miter/>
          </a:ln>
        </p:spPr>
        <p:txBody>
          <a:bodyPr rtlCol="0" anchor="ctr"/>
          <a:lstStyle/>
          <a:p>
            <a:endParaRPr lang="pt-BR"/>
          </a:p>
        </p:txBody>
      </p:sp>
      <p:sp>
        <p:nvSpPr>
          <p:cNvPr id="28" name="Forma Livre: Forma 27">
            <a:extLst>
              <a:ext uri="{FF2B5EF4-FFF2-40B4-BE49-F238E27FC236}">
                <a16:creationId xmlns:a16="http://schemas.microsoft.com/office/drawing/2014/main" id="{AA1ADFF5-4674-2AF0-938D-21940A908390}"/>
              </a:ext>
            </a:extLst>
          </p:cNvPr>
          <p:cNvSpPr/>
          <p:nvPr/>
        </p:nvSpPr>
        <p:spPr>
          <a:xfrm>
            <a:off x="16361156" y="1288287"/>
            <a:ext cx="642112" cy="642747"/>
          </a:xfrm>
          <a:custGeom>
            <a:avLst/>
            <a:gdLst>
              <a:gd name="connsiteX0" fmla="*/ 0 w 642112"/>
              <a:gd name="connsiteY0" fmla="*/ 642747 h 642747"/>
              <a:gd name="connsiteX1" fmla="*/ 0 w 642112"/>
              <a:gd name="connsiteY1" fmla="*/ 0 h 642747"/>
              <a:gd name="connsiteX2" fmla="*/ 642112 w 642112"/>
              <a:gd name="connsiteY2" fmla="*/ 642747 h 642747"/>
              <a:gd name="connsiteX3" fmla="*/ 0 w 642112"/>
              <a:gd name="connsiteY3" fmla="*/ 642747 h 642747"/>
            </a:gdLst>
            <a:ahLst/>
            <a:cxnLst>
              <a:cxn ang="0">
                <a:pos x="connsiteX0" y="connsiteY0"/>
              </a:cxn>
              <a:cxn ang="0">
                <a:pos x="connsiteX1" y="connsiteY1"/>
              </a:cxn>
              <a:cxn ang="0">
                <a:pos x="connsiteX2" y="connsiteY2"/>
              </a:cxn>
              <a:cxn ang="0">
                <a:pos x="connsiteX3" y="connsiteY3"/>
              </a:cxn>
            </a:cxnLst>
            <a:rect l="l" t="t" r="r" b="b"/>
            <a:pathLst>
              <a:path w="642112" h="642747">
                <a:moveTo>
                  <a:pt x="0" y="642747"/>
                </a:moveTo>
                <a:lnTo>
                  <a:pt x="0" y="0"/>
                </a:lnTo>
                <a:cubicBezTo>
                  <a:pt x="354330" y="0"/>
                  <a:pt x="642112" y="288036"/>
                  <a:pt x="642112" y="642747"/>
                </a:cubicBezTo>
                <a:lnTo>
                  <a:pt x="0" y="642747"/>
                </a:lnTo>
                <a:close/>
              </a:path>
            </a:pathLst>
          </a:custGeom>
          <a:solidFill>
            <a:srgbClr val="8F4D90"/>
          </a:solidFill>
          <a:ln w="12658" cap="flat">
            <a:noFill/>
            <a:prstDash val="solid"/>
            <a:miter/>
          </a:ln>
        </p:spPr>
        <p:txBody>
          <a:bodyPr rtlCol="0" anchor="ctr"/>
          <a:lstStyle/>
          <a:p>
            <a:endParaRPr lang="pt-BR"/>
          </a:p>
        </p:txBody>
      </p:sp>
      <p:sp>
        <p:nvSpPr>
          <p:cNvPr id="29" name="Forma Livre: Forma 28">
            <a:extLst>
              <a:ext uri="{FF2B5EF4-FFF2-40B4-BE49-F238E27FC236}">
                <a16:creationId xmlns:a16="http://schemas.microsoft.com/office/drawing/2014/main" id="{75554F26-48F4-66E3-133C-E854EFFFF0F2}"/>
              </a:ext>
            </a:extLst>
          </p:cNvPr>
          <p:cNvSpPr/>
          <p:nvPr/>
        </p:nvSpPr>
        <p:spPr>
          <a:xfrm>
            <a:off x="17003268" y="6430009"/>
            <a:ext cx="642112" cy="642746"/>
          </a:xfrm>
          <a:custGeom>
            <a:avLst/>
            <a:gdLst>
              <a:gd name="connsiteX0" fmla="*/ 642112 w 642112"/>
              <a:gd name="connsiteY0" fmla="*/ 642747 h 642746"/>
              <a:gd name="connsiteX1" fmla="*/ 0 w 642112"/>
              <a:gd name="connsiteY1" fmla="*/ 642747 h 642746"/>
              <a:gd name="connsiteX2" fmla="*/ 0 w 642112"/>
              <a:gd name="connsiteY2" fmla="*/ 0 h 642746"/>
              <a:gd name="connsiteX3" fmla="*/ 642112 w 642112"/>
              <a:gd name="connsiteY3" fmla="*/ 642747 h 642746"/>
              <a:gd name="connsiteX4" fmla="*/ 642112 w 642112"/>
              <a:gd name="connsiteY4" fmla="*/ 642747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642112" y="642747"/>
                </a:moveTo>
                <a:lnTo>
                  <a:pt x="0" y="642747"/>
                </a:lnTo>
                <a:lnTo>
                  <a:pt x="0" y="0"/>
                </a:lnTo>
                <a:cubicBezTo>
                  <a:pt x="354330" y="0"/>
                  <a:pt x="642112" y="288036"/>
                  <a:pt x="642112" y="642747"/>
                </a:cubicBezTo>
                <a:lnTo>
                  <a:pt x="642112" y="642747"/>
                </a:lnTo>
                <a:close/>
              </a:path>
            </a:pathLst>
          </a:custGeom>
          <a:solidFill>
            <a:srgbClr val="CB73AC"/>
          </a:solidFill>
          <a:ln w="12658" cap="flat">
            <a:noFill/>
            <a:prstDash val="solid"/>
            <a:miter/>
          </a:ln>
        </p:spPr>
        <p:txBody>
          <a:bodyPr rtlCol="0" anchor="ctr"/>
          <a:lstStyle/>
          <a:p>
            <a:endParaRPr lang="pt-BR"/>
          </a:p>
        </p:txBody>
      </p:sp>
      <p:sp>
        <p:nvSpPr>
          <p:cNvPr id="30" name="Forma Livre: Forma 29">
            <a:extLst>
              <a:ext uri="{FF2B5EF4-FFF2-40B4-BE49-F238E27FC236}">
                <a16:creationId xmlns:a16="http://schemas.microsoft.com/office/drawing/2014/main" id="{F6C2D6A4-E983-EA58-3623-79560DC729BC}"/>
              </a:ext>
            </a:extLst>
          </p:cNvPr>
          <p:cNvSpPr/>
          <p:nvPr/>
        </p:nvSpPr>
        <p:spPr>
          <a:xfrm>
            <a:off x="17645380" y="5144642"/>
            <a:ext cx="642112" cy="642747"/>
          </a:xfrm>
          <a:custGeom>
            <a:avLst/>
            <a:gdLst>
              <a:gd name="connsiteX0" fmla="*/ 0 w 642112"/>
              <a:gd name="connsiteY0" fmla="*/ 0 h 642747"/>
              <a:gd name="connsiteX1" fmla="*/ 0 w 642112"/>
              <a:gd name="connsiteY1" fmla="*/ 0 h 642747"/>
              <a:gd name="connsiteX2" fmla="*/ 642112 w 642112"/>
              <a:gd name="connsiteY2" fmla="*/ 642747 h 642747"/>
              <a:gd name="connsiteX3" fmla="*/ 0 w 642112"/>
              <a:gd name="connsiteY3" fmla="*/ 642747 h 642747"/>
              <a:gd name="connsiteX4" fmla="*/ 0 w 642112"/>
              <a:gd name="connsiteY4" fmla="*/ 0 h 642747"/>
              <a:gd name="connsiteX5" fmla="*/ 0 w 642112"/>
              <a:gd name="connsiteY5" fmla="*/ 0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0" y="0"/>
                </a:moveTo>
                <a:lnTo>
                  <a:pt x="0" y="0"/>
                </a:lnTo>
                <a:cubicBezTo>
                  <a:pt x="354330" y="0"/>
                  <a:pt x="642112" y="288036"/>
                  <a:pt x="642112" y="642747"/>
                </a:cubicBezTo>
                <a:lnTo>
                  <a:pt x="0" y="642747"/>
                </a:lnTo>
                <a:lnTo>
                  <a:pt x="0" y="0"/>
                </a:lnTo>
                <a:lnTo>
                  <a:pt x="0" y="0"/>
                </a:lnTo>
                <a:close/>
              </a:path>
            </a:pathLst>
          </a:custGeom>
          <a:solidFill>
            <a:srgbClr val="F4AACC"/>
          </a:solidFill>
          <a:ln w="12658" cap="flat">
            <a:noFill/>
            <a:prstDash val="solid"/>
            <a:miter/>
          </a:ln>
        </p:spPr>
        <p:txBody>
          <a:bodyPr rtlCol="0" anchor="ctr"/>
          <a:lstStyle/>
          <a:p>
            <a:endParaRPr lang="pt-BR"/>
          </a:p>
        </p:txBody>
      </p:sp>
      <p:sp>
        <p:nvSpPr>
          <p:cNvPr id="31" name="Forma Livre: Forma 30">
            <a:extLst>
              <a:ext uri="{FF2B5EF4-FFF2-40B4-BE49-F238E27FC236}">
                <a16:creationId xmlns:a16="http://schemas.microsoft.com/office/drawing/2014/main" id="{287BE243-C71E-C85F-0414-4EF2C327EBFC}"/>
              </a:ext>
            </a:extLst>
          </p:cNvPr>
          <p:cNvSpPr/>
          <p:nvPr/>
        </p:nvSpPr>
        <p:spPr>
          <a:xfrm>
            <a:off x="17645380" y="5787389"/>
            <a:ext cx="642112" cy="642746"/>
          </a:xfrm>
          <a:custGeom>
            <a:avLst/>
            <a:gdLst>
              <a:gd name="connsiteX0" fmla="*/ 0 w 642112"/>
              <a:gd name="connsiteY0" fmla="*/ 0 h 642746"/>
              <a:gd name="connsiteX1" fmla="*/ 642112 w 642112"/>
              <a:gd name="connsiteY1" fmla="*/ 0 h 642746"/>
              <a:gd name="connsiteX2" fmla="*/ 642112 w 642112"/>
              <a:gd name="connsiteY2" fmla="*/ 642747 h 642746"/>
              <a:gd name="connsiteX3" fmla="*/ 0 w 642112"/>
              <a:gd name="connsiteY3" fmla="*/ 0 h 642746"/>
              <a:gd name="connsiteX4" fmla="*/ 0 w 642112"/>
              <a:gd name="connsiteY4" fmla="*/ 0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0" y="0"/>
                </a:moveTo>
                <a:lnTo>
                  <a:pt x="642112" y="0"/>
                </a:lnTo>
                <a:lnTo>
                  <a:pt x="642112" y="642747"/>
                </a:lnTo>
                <a:cubicBezTo>
                  <a:pt x="287782" y="642747"/>
                  <a:pt x="0" y="354711"/>
                  <a:pt x="0" y="0"/>
                </a:cubicBezTo>
                <a:lnTo>
                  <a:pt x="0" y="0"/>
                </a:lnTo>
                <a:close/>
              </a:path>
            </a:pathLst>
          </a:custGeom>
          <a:solidFill>
            <a:srgbClr val="8F4D90"/>
          </a:solidFill>
          <a:ln w="12658" cap="flat">
            <a:noFill/>
            <a:prstDash val="solid"/>
            <a:miter/>
          </a:ln>
        </p:spPr>
        <p:txBody>
          <a:bodyPr rtlCol="0" anchor="ctr"/>
          <a:lstStyle/>
          <a:p>
            <a:endParaRPr lang="pt-BR"/>
          </a:p>
        </p:txBody>
      </p:sp>
      <p:sp>
        <p:nvSpPr>
          <p:cNvPr id="32" name="Forma Livre: Forma 31">
            <a:extLst>
              <a:ext uri="{FF2B5EF4-FFF2-40B4-BE49-F238E27FC236}">
                <a16:creationId xmlns:a16="http://schemas.microsoft.com/office/drawing/2014/main" id="{F8F9F103-5BF0-2836-B38B-09359C19EE52}"/>
              </a:ext>
            </a:extLst>
          </p:cNvPr>
          <p:cNvSpPr/>
          <p:nvPr/>
        </p:nvSpPr>
        <p:spPr>
          <a:xfrm>
            <a:off x="16361156" y="645540"/>
            <a:ext cx="642112" cy="642747"/>
          </a:xfrm>
          <a:custGeom>
            <a:avLst/>
            <a:gdLst>
              <a:gd name="connsiteX0" fmla="*/ 0 w 642112"/>
              <a:gd name="connsiteY0" fmla="*/ 642747 h 642747"/>
              <a:gd name="connsiteX1" fmla="*/ 0 w 642112"/>
              <a:gd name="connsiteY1" fmla="*/ 0 h 642747"/>
              <a:gd name="connsiteX2" fmla="*/ 642112 w 642112"/>
              <a:gd name="connsiteY2" fmla="*/ 0 h 642747"/>
              <a:gd name="connsiteX3" fmla="*/ 0 w 642112"/>
              <a:gd name="connsiteY3" fmla="*/ 642747 h 642747"/>
              <a:gd name="connsiteX4" fmla="*/ 0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7"/>
                </a:moveTo>
                <a:lnTo>
                  <a:pt x="0" y="0"/>
                </a:lnTo>
                <a:lnTo>
                  <a:pt x="642112" y="0"/>
                </a:lnTo>
                <a:cubicBezTo>
                  <a:pt x="642112" y="354711"/>
                  <a:pt x="354330" y="642747"/>
                  <a:pt x="0" y="642747"/>
                </a:cubicBezTo>
                <a:lnTo>
                  <a:pt x="0" y="642747"/>
                </a:lnTo>
                <a:close/>
              </a:path>
            </a:pathLst>
          </a:custGeom>
          <a:solidFill>
            <a:srgbClr val="8F4D90"/>
          </a:solidFill>
          <a:ln w="12658" cap="flat">
            <a:noFill/>
            <a:prstDash val="solid"/>
            <a:miter/>
          </a:ln>
        </p:spPr>
        <p:txBody>
          <a:bodyPr rtlCol="0" anchor="ctr"/>
          <a:lstStyle/>
          <a:p>
            <a:endParaRPr lang="pt-BR"/>
          </a:p>
        </p:txBody>
      </p:sp>
      <p:sp>
        <p:nvSpPr>
          <p:cNvPr id="33" name="Forma Livre: Forma 32">
            <a:extLst>
              <a:ext uri="{FF2B5EF4-FFF2-40B4-BE49-F238E27FC236}">
                <a16:creationId xmlns:a16="http://schemas.microsoft.com/office/drawing/2014/main" id="{5B955D16-E8BC-2B10-B6BD-1A4FBDBA3FFB}"/>
              </a:ext>
            </a:extLst>
          </p:cNvPr>
          <p:cNvSpPr/>
          <p:nvPr/>
        </p:nvSpPr>
        <p:spPr>
          <a:xfrm>
            <a:off x="16361156" y="2920"/>
            <a:ext cx="642112" cy="642620"/>
          </a:xfrm>
          <a:custGeom>
            <a:avLst/>
            <a:gdLst>
              <a:gd name="connsiteX0" fmla="*/ 0 w 642112"/>
              <a:gd name="connsiteY0" fmla="*/ 321310 h 642620"/>
              <a:gd name="connsiteX1" fmla="*/ 321056 w 642112"/>
              <a:gd name="connsiteY1" fmla="*/ 0 h 642620"/>
              <a:gd name="connsiteX2" fmla="*/ 321056 w 642112"/>
              <a:gd name="connsiteY2" fmla="*/ 0 h 642620"/>
              <a:gd name="connsiteX3" fmla="*/ 642112 w 642112"/>
              <a:gd name="connsiteY3" fmla="*/ 321310 h 642620"/>
              <a:gd name="connsiteX4" fmla="*/ 642112 w 642112"/>
              <a:gd name="connsiteY4" fmla="*/ 321310 h 642620"/>
              <a:gd name="connsiteX5" fmla="*/ 321056 w 642112"/>
              <a:gd name="connsiteY5" fmla="*/ 642620 h 642620"/>
              <a:gd name="connsiteX6" fmla="*/ 321056 w 642112"/>
              <a:gd name="connsiteY6" fmla="*/ 642620 h 642620"/>
              <a:gd name="connsiteX7" fmla="*/ 0 w 642112"/>
              <a:gd name="connsiteY7" fmla="*/ 321310 h 642620"/>
              <a:gd name="connsiteX8" fmla="*/ 0 w 642112"/>
              <a:gd name="connsiteY8" fmla="*/ 321310 h 64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112" h="642620">
                <a:moveTo>
                  <a:pt x="0" y="321310"/>
                </a:moveTo>
                <a:cubicBezTo>
                  <a:pt x="0" y="143891"/>
                  <a:pt x="143764" y="0"/>
                  <a:pt x="321056" y="0"/>
                </a:cubicBezTo>
                <a:lnTo>
                  <a:pt x="321056" y="0"/>
                </a:lnTo>
                <a:cubicBezTo>
                  <a:pt x="498348" y="0"/>
                  <a:pt x="642112" y="143891"/>
                  <a:pt x="642112" y="321310"/>
                </a:cubicBezTo>
                <a:lnTo>
                  <a:pt x="642112" y="321310"/>
                </a:lnTo>
                <a:cubicBezTo>
                  <a:pt x="642112" y="498729"/>
                  <a:pt x="498348" y="642620"/>
                  <a:pt x="321056" y="642620"/>
                </a:cubicBezTo>
                <a:lnTo>
                  <a:pt x="321056" y="642620"/>
                </a:lnTo>
                <a:cubicBezTo>
                  <a:pt x="143764" y="642747"/>
                  <a:pt x="0" y="498856"/>
                  <a:pt x="0" y="321310"/>
                </a:cubicBezTo>
                <a:lnTo>
                  <a:pt x="0" y="321310"/>
                </a:lnTo>
                <a:close/>
              </a:path>
            </a:pathLst>
          </a:custGeom>
          <a:solidFill>
            <a:srgbClr val="4F2F5D"/>
          </a:solidFill>
          <a:ln w="12658" cap="flat">
            <a:noFill/>
            <a:prstDash val="solid"/>
            <a:miter/>
          </a:ln>
        </p:spPr>
        <p:txBody>
          <a:bodyPr rtlCol="0" anchor="ctr"/>
          <a:lstStyle/>
          <a:p>
            <a:endParaRPr lang="pt-BR"/>
          </a:p>
        </p:txBody>
      </p:sp>
      <p:sp>
        <p:nvSpPr>
          <p:cNvPr id="34" name="Forma Livre: Forma 33">
            <a:extLst>
              <a:ext uri="{FF2B5EF4-FFF2-40B4-BE49-F238E27FC236}">
                <a16:creationId xmlns:a16="http://schemas.microsoft.com/office/drawing/2014/main" id="{90C1824D-82C1-D61B-0946-877F1890EE4C}"/>
              </a:ext>
            </a:extLst>
          </p:cNvPr>
          <p:cNvSpPr/>
          <p:nvPr/>
        </p:nvSpPr>
        <p:spPr>
          <a:xfrm>
            <a:off x="17645380" y="8358250"/>
            <a:ext cx="642112" cy="642746"/>
          </a:xfrm>
          <a:custGeom>
            <a:avLst/>
            <a:gdLst>
              <a:gd name="connsiteX0" fmla="*/ 642112 w 642112"/>
              <a:gd name="connsiteY0" fmla="*/ 0 h 642746"/>
              <a:gd name="connsiteX1" fmla="*/ 642112 w 642112"/>
              <a:gd name="connsiteY1" fmla="*/ 642747 h 642746"/>
              <a:gd name="connsiteX2" fmla="*/ 0 w 642112"/>
              <a:gd name="connsiteY2" fmla="*/ 0 h 642746"/>
              <a:gd name="connsiteX3" fmla="*/ 642112 w 642112"/>
              <a:gd name="connsiteY3" fmla="*/ 0 h 642746"/>
            </a:gdLst>
            <a:ahLst/>
            <a:cxnLst>
              <a:cxn ang="0">
                <a:pos x="connsiteX0" y="connsiteY0"/>
              </a:cxn>
              <a:cxn ang="0">
                <a:pos x="connsiteX1" y="connsiteY1"/>
              </a:cxn>
              <a:cxn ang="0">
                <a:pos x="connsiteX2" y="connsiteY2"/>
              </a:cxn>
              <a:cxn ang="0">
                <a:pos x="connsiteX3" y="connsiteY3"/>
              </a:cxn>
            </a:cxnLst>
            <a:rect l="l" t="t" r="r" b="b"/>
            <a:pathLst>
              <a:path w="642112" h="642746">
                <a:moveTo>
                  <a:pt x="642112" y="0"/>
                </a:moveTo>
                <a:lnTo>
                  <a:pt x="642112" y="642747"/>
                </a:lnTo>
                <a:cubicBezTo>
                  <a:pt x="287782" y="642747"/>
                  <a:pt x="0" y="354711"/>
                  <a:pt x="0" y="0"/>
                </a:cubicBezTo>
                <a:lnTo>
                  <a:pt x="642112" y="0"/>
                </a:lnTo>
                <a:close/>
              </a:path>
            </a:pathLst>
          </a:custGeom>
          <a:solidFill>
            <a:srgbClr val="8F4D90"/>
          </a:solidFill>
          <a:ln w="12658" cap="flat">
            <a:noFill/>
            <a:prstDash val="solid"/>
            <a:miter/>
          </a:ln>
        </p:spPr>
        <p:txBody>
          <a:bodyPr rtlCol="0" anchor="ctr"/>
          <a:lstStyle/>
          <a:p>
            <a:endParaRPr lang="pt-BR"/>
          </a:p>
        </p:txBody>
      </p:sp>
      <p:sp>
        <p:nvSpPr>
          <p:cNvPr id="35" name="Forma Livre: Forma 34">
            <a:extLst>
              <a:ext uri="{FF2B5EF4-FFF2-40B4-BE49-F238E27FC236}">
                <a16:creationId xmlns:a16="http://schemas.microsoft.com/office/drawing/2014/main" id="{66BA3D13-CC70-5CD2-5977-59705D992503}"/>
              </a:ext>
            </a:extLst>
          </p:cNvPr>
          <p:cNvSpPr/>
          <p:nvPr/>
        </p:nvSpPr>
        <p:spPr>
          <a:xfrm>
            <a:off x="16361156" y="8358250"/>
            <a:ext cx="642112" cy="642746"/>
          </a:xfrm>
          <a:custGeom>
            <a:avLst/>
            <a:gdLst>
              <a:gd name="connsiteX0" fmla="*/ 0 w 642112"/>
              <a:gd name="connsiteY0" fmla="*/ 642747 h 642746"/>
              <a:gd name="connsiteX1" fmla="*/ 0 w 642112"/>
              <a:gd name="connsiteY1" fmla="*/ 642747 h 642746"/>
              <a:gd name="connsiteX2" fmla="*/ 642112 w 642112"/>
              <a:gd name="connsiteY2" fmla="*/ 0 h 642746"/>
              <a:gd name="connsiteX3" fmla="*/ 642112 w 642112"/>
              <a:gd name="connsiteY3" fmla="*/ 642747 h 642746"/>
              <a:gd name="connsiteX4" fmla="*/ 0 w 642112"/>
              <a:gd name="connsiteY4" fmla="*/ 642747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0" y="642747"/>
                </a:moveTo>
                <a:lnTo>
                  <a:pt x="0" y="642747"/>
                </a:lnTo>
                <a:cubicBezTo>
                  <a:pt x="0" y="288036"/>
                  <a:pt x="287782" y="0"/>
                  <a:pt x="642112" y="0"/>
                </a:cubicBezTo>
                <a:lnTo>
                  <a:pt x="642112" y="642747"/>
                </a:lnTo>
                <a:lnTo>
                  <a:pt x="0" y="642747"/>
                </a:lnTo>
                <a:close/>
              </a:path>
            </a:pathLst>
          </a:custGeom>
          <a:solidFill>
            <a:srgbClr val="F9C200"/>
          </a:solidFill>
          <a:ln w="12658" cap="flat">
            <a:noFill/>
            <a:prstDash val="solid"/>
            <a:miter/>
          </a:ln>
        </p:spPr>
        <p:txBody>
          <a:bodyPr rtlCol="0" anchor="ctr"/>
          <a:lstStyle/>
          <a:p>
            <a:endParaRPr lang="pt-BR"/>
          </a:p>
        </p:txBody>
      </p:sp>
      <p:sp>
        <p:nvSpPr>
          <p:cNvPr id="36" name="Forma Livre: Forma 35">
            <a:extLst>
              <a:ext uri="{FF2B5EF4-FFF2-40B4-BE49-F238E27FC236}">
                <a16:creationId xmlns:a16="http://schemas.microsoft.com/office/drawing/2014/main" id="{333EA08B-B112-DAC5-11C6-6C59C6718B23}"/>
              </a:ext>
            </a:extLst>
          </p:cNvPr>
          <p:cNvSpPr/>
          <p:nvPr/>
        </p:nvSpPr>
        <p:spPr>
          <a:xfrm>
            <a:off x="17003268" y="8358250"/>
            <a:ext cx="642112" cy="642746"/>
          </a:xfrm>
          <a:custGeom>
            <a:avLst/>
            <a:gdLst>
              <a:gd name="connsiteX0" fmla="*/ 0 w 642112"/>
              <a:gd name="connsiteY0" fmla="*/ 642747 h 642746"/>
              <a:gd name="connsiteX1" fmla="*/ 0 w 642112"/>
              <a:gd name="connsiteY1" fmla="*/ 0 h 642746"/>
              <a:gd name="connsiteX2" fmla="*/ 642112 w 642112"/>
              <a:gd name="connsiteY2" fmla="*/ 0 h 642746"/>
              <a:gd name="connsiteX3" fmla="*/ 0 w 642112"/>
              <a:gd name="connsiteY3" fmla="*/ 642747 h 642746"/>
              <a:gd name="connsiteX4" fmla="*/ 0 w 642112"/>
              <a:gd name="connsiteY4" fmla="*/ 642747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0" y="642747"/>
                </a:moveTo>
                <a:lnTo>
                  <a:pt x="0" y="0"/>
                </a:lnTo>
                <a:lnTo>
                  <a:pt x="642112" y="0"/>
                </a:lnTo>
                <a:cubicBezTo>
                  <a:pt x="642112" y="354711"/>
                  <a:pt x="354330" y="642747"/>
                  <a:pt x="0" y="642747"/>
                </a:cubicBezTo>
                <a:lnTo>
                  <a:pt x="0" y="642747"/>
                </a:lnTo>
                <a:close/>
              </a:path>
            </a:pathLst>
          </a:custGeom>
          <a:solidFill>
            <a:srgbClr val="F4AACC"/>
          </a:solidFill>
          <a:ln w="12658" cap="flat">
            <a:noFill/>
            <a:prstDash val="solid"/>
            <a:miter/>
          </a:ln>
        </p:spPr>
        <p:txBody>
          <a:bodyPr rtlCol="0" anchor="ctr"/>
          <a:lstStyle/>
          <a:p>
            <a:endParaRPr lang="pt-BR"/>
          </a:p>
        </p:txBody>
      </p:sp>
      <p:sp>
        <p:nvSpPr>
          <p:cNvPr id="37" name="Forma Livre: Forma 36">
            <a:extLst>
              <a:ext uri="{FF2B5EF4-FFF2-40B4-BE49-F238E27FC236}">
                <a16:creationId xmlns:a16="http://schemas.microsoft.com/office/drawing/2014/main" id="{BE8C1906-AE4A-6A7B-1F3C-005FAABE4171}"/>
              </a:ext>
            </a:extLst>
          </p:cNvPr>
          <p:cNvSpPr/>
          <p:nvPr/>
        </p:nvSpPr>
        <p:spPr>
          <a:xfrm>
            <a:off x="16361156" y="7715503"/>
            <a:ext cx="642112" cy="642746"/>
          </a:xfrm>
          <a:custGeom>
            <a:avLst/>
            <a:gdLst>
              <a:gd name="connsiteX0" fmla="*/ 0 w 642112"/>
              <a:gd name="connsiteY0" fmla="*/ 642747 h 642746"/>
              <a:gd name="connsiteX1" fmla="*/ 0 w 642112"/>
              <a:gd name="connsiteY1" fmla="*/ 0 h 642746"/>
              <a:gd name="connsiteX2" fmla="*/ 642112 w 642112"/>
              <a:gd name="connsiteY2" fmla="*/ 642747 h 642746"/>
              <a:gd name="connsiteX3" fmla="*/ 0 w 642112"/>
              <a:gd name="connsiteY3" fmla="*/ 642747 h 642746"/>
            </a:gdLst>
            <a:ahLst/>
            <a:cxnLst>
              <a:cxn ang="0">
                <a:pos x="connsiteX0" y="connsiteY0"/>
              </a:cxn>
              <a:cxn ang="0">
                <a:pos x="connsiteX1" y="connsiteY1"/>
              </a:cxn>
              <a:cxn ang="0">
                <a:pos x="connsiteX2" y="connsiteY2"/>
              </a:cxn>
              <a:cxn ang="0">
                <a:pos x="connsiteX3" y="connsiteY3"/>
              </a:cxn>
            </a:cxnLst>
            <a:rect l="l" t="t" r="r" b="b"/>
            <a:pathLst>
              <a:path w="642112" h="642746">
                <a:moveTo>
                  <a:pt x="0" y="642747"/>
                </a:moveTo>
                <a:lnTo>
                  <a:pt x="0" y="0"/>
                </a:lnTo>
                <a:cubicBezTo>
                  <a:pt x="354330" y="0"/>
                  <a:pt x="642112" y="288036"/>
                  <a:pt x="642112" y="642747"/>
                </a:cubicBezTo>
                <a:lnTo>
                  <a:pt x="0" y="642747"/>
                </a:lnTo>
                <a:close/>
              </a:path>
            </a:pathLst>
          </a:custGeom>
          <a:solidFill>
            <a:srgbClr val="8F4D90"/>
          </a:solidFill>
          <a:ln w="12658" cap="flat">
            <a:noFill/>
            <a:prstDash val="solid"/>
            <a:miter/>
          </a:ln>
        </p:spPr>
        <p:txBody>
          <a:bodyPr rtlCol="0" anchor="ctr"/>
          <a:lstStyle/>
          <a:p>
            <a:endParaRPr lang="pt-BR"/>
          </a:p>
        </p:txBody>
      </p:sp>
      <p:sp>
        <p:nvSpPr>
          <p:cNvPr id="38" name="Forma Livre: Forma 37">
            <a:extLst>
              <a:ext uri="{FF2B5EF4-FFF2-40B4-BE49-F238E27FC236}">
                <a16:creationId xmlns:a16="http://schemas.microsoft.com/office/drawing/2014/main" id="{CDC235D6-FC86-461A-D23E-1A47FA1DE46A}"/>
              </a:ext>
            </a:extLst>
          </p:cNvPr>
          <p:cNvSpPr/>
          <p:nvPr/>
        </p:nvSpPr>
        <p:spPr>
          <a:xfrm>
            <a:off x="16361156" y="9000997"/>
            <a:ext cx="642112" cy="642746"/>
          </a:xfrm>
          <a:custGeom>
            <a:avLst/>
            <a:gdLst>
              <a:gd name="connsiteX0" fmla="*/ 0 w 642112"/>
              <a:gd name="connsiteY0" fmla="*/ 0 h 642746"/>
              <a:gd name="connsiteX1" fmla="*/ 642112 w 642112"/>
              <a:gd name="connsiteY1" fmla="*/ 0 h 642746"/>
              <a:gd name="connsiteX2" fmla="*/ 642112 w 642112"/>
              <a:gd name="connsiteY2" fmla="*/ 642747 h 642746"/>
              <a:gd name="connsiteX3" fmla="*/ 642112 w 642112"/>
              <a:gd name="connsiteY3" fmla="*/ 642747 h 642746"/>
              <a:gd name="connsiteX4" fmla="*/ 0 w 642112"/>
              <a:gd name="connsiteY4" fmla="*/ 0 h 642746"/>
              <a:gd name="connsiteX5" fmla="*/ 0 w 642112"/>
              <a:gd name="connsiteY5" fmla="*/ 0 h 6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6">
                <a:moveTo>
                  <a:pt x="0" y="0"/>
                </a:moveTo>
                <a:lnTo>
                  <a:pt x="642112" y="0"/>
                </a:lnTo>
                <a:lnTo>
                  <a:pt x="642112" y="642747"/>
                </a:lnTo>
                <a:lnTo>
                  <a:pt x="642112" y="642747"/>
                </a:lnTo>
                <a:cubicBezTo>
                  <a:pt x="287782" y="642747"/>
                  <a:pt x="0" y="354711"/>
                  <a:pt x="0" y="0"/>
                </a:cubicBezTo>
                <a:lnTo>
                  <a:pt x="0" y="0"/>
                </a:lnTo>
                <a:close/>
              </a:path>
            </a:pathLst>
          </a:custGeom>
          <a:solidFill>
            <a:srgbClr val="CB73AC"/>
          </a:solidFill>
          <a:ln w="12658" cap="flat">
            <a:noFill/>
            <a:prstDash val="solid"/>
            <a:miter/>
          </a:ln>
        </p:spPr>
        <p:txBody>
          <a:bodyPr rtlCol="0" anchor="ctr"/>
          <a:lstStyle/>
          <a:p>
            <a:endParaRPr lang="pt-BR"/>
          </a:p>
        </p:txBody>
      </p:sp>
      <p:sp>
        <p:nvSpPr>
          <p:cNvPr id="39" name="Forma Livre: Forma 38">
            <a:extLst>
              <a:ext uri="{FF2B5EF4-FFF2-40B4-BE49-F238E27FC236}">
                <a16:creationId xmlns:a16="http://schemas.microsoft.com/office/drawing/2014/main" id="{9711D3A3-C74D-B497-13BB-299E679520B9}"/>
              </a:ext>
            </a:extLst>
          </p:cNvPr>
          <p:cNvSpPr/>
          <p:nvPr/>
        </p:nvSpPr>
        <p:spPr>
          <a:xfrm>
            <a:off x="17645380" y="9000997"/>
            <a:ext cx="642112" cy="642746"/>
          </a:xfrm>
          <a:custGeom>
            <a:avLst/>
            <a:gdLst>
              <a:gd name="connsiteX0" fmla="*/ 0 w 642112"/>
              <a:gd name="connsiteY0" fmla="*/ 642747 h 642746"/>
              <a:gd name="connsiteX1" fmla="*/ 0 w 642112"/>
              <a:gd name="connsiteY1" fmla="*/ 642747 h 642746"/>
              <a:gd name="connsiteX2" fmla="*/ 642112 w 642112"/>
              <a:gd name="connsiteY2" fmla="*/ 0 h 642746"/>
              <a:gd name="connsiteX3" fmla="*/ 642112 w 642112"/>
              <a:gd name="connsiteY3" fmla="*/ 642747 h 642746"/>
              <a:gd name="connsiteX4" fmla="*/ 0 w 642112"/>
              <a:gd name="connsiteY4" fmla="*/ 642747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0" y="642747"/>
                </a:moveTo>
                <a:lnTo>
                  <a:pt x="0" y="642747"/>
                </a:lnTo>
                <a:cubicBezTo>
                  <a:pt x="0" y="288036"/>
                  <a:pt x="287782" y="0"/>
                  <a:pt x="642112" y="0"/>
                </a:cubicBezTo>
                <a:lnTo>
                  <a:pt x="642112" y="642747"/>
                </a:lnTo>
                <a:lnTo>
                  <a:pt x="0" y="642747"/>
                </a:lnTo>
                <a:close/>
              </a:path>
            </a:pathLst>
          </a:custGeom>
          <a:solidFill>
            <a:srgbClr val="8F4D90"/>
          </a:solidFill>
          <a:ln w="12658" cap="flat">
            <a:noFill/>
            <a:prstDash val="solid"/>
            <a:miter/>
          </a:ln>
        </p:spPr>
        <p:txBody>
          <a:bodyPr rtlCol="0" anchor="ctr"/>
          <a:lstStyle/>
          <a:p>
            <a:endParaRPr lang="pt-BR"/>
          </a:p>
        </p:txBody>
      </p:sp>
      <p:sp>
        <p:nvSpPr>
          <p:cNvPr id="40" name="Forma Livre: Forma 39">
            <a:extLst>
              <a:ext uri="{FF2B5EF4-FFF2-40B4-BE49-F238E27FC236}">
                <a16:creationId xmlns:a16="http://schemas.microsoft.com/office/drawing/2014/main" id="{1799913C-3E38-D555-4B38-330192A4A9BD}"/>
              </a:ext>
            </a:extLst>
          </p:cNvPr>
          <p:cNvSpPr/>
          <p:nvPr/>
        </p:nvSpPr>
        <p:spPr>
          <a:xfrm>
            <a:off x="17003268" y="9001124"/>
            <a:ext cx="642112" cy="642619"/>
          </a:xfrm>
          <a:custGeom>
            <a:avLst/>
            <a:gdLst>
              <a:gd name="connsiteX0" fmla="*/ 321056 w 642112"/>
              <a:gd name="connsiteY0" fmla="*/ 642620 h 642619"/>
              <a:gd name="connsiteX1" fmla="*/ 0 w 642112"/>
              <a:gd name="connsiteY1" fmla="*/ 321310 h 642619"/>
              <a:gd name="connsiteX2" fmla="*/ 0 w 642112"/>
              <a:gd name="connsiteY2" fmla="*/ 321310 h 642619"/>
              <a:gd name="connsiteX3" fmla="*/ 321056 w 642112"/>
              <a:gd name="connsiteY3" fmla="*/ 0 h 642619"/>
              <a:gd name="connsiteX4" fmla="*/ 321056 w 642112"/>
              <a:gd name="connsiteY4" fmla="*/ 0 h 642619"/>
              <a:gd name="connsiteX5" fmla="*/ 642112 w 642112"/>
              <a:gd name="connsiteY5" fmla="*/ 321310 h 642619"/>
              <a:gd name="connsiteX6" fmla="*/ 642112 w 642112"/>
              <a:gd name="connsiteY6" fmla="*/ 321310 h 642619"/>
              <a:gd name="connsiteX7" fmla="*/ 321056 w 642112"/>
              <a:gd name="connsiteY7" fmla="*/ 642620 h 642619"/>
              <a:gd name="connsiteX8" fmla="*/ 321056 w 642112"/>
              <a:gd name="connsiteY8" fmla="*/ 642620 h 64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112" h="642619">
                <a:moveTo>
                  <a:pt x="321056" y="642620"/>
                </a:moveTo>
                <a:cubicBezTo>
                  <a:pt x="143764" y="642620"/>
                  <a:pt x="0" y="498729"/>
                  <a:pt x="0" y="321310"/>
                </a:cubicBezTo>
                <a:lnTo>
                  <a:pt x="0" y="321310"/>
                </a:lnTo>
                <a:cubicBezTo>
                  <a:pt x="0" y="143891"/>
                  <a:pt x="143764" y="0"/>
                  <a:pt x="321056" y="0"/>
                </a:cubicBezTo>
                <a:lnTo>
                  <a:pt x="321056" y="0"/>
                </a:lnTo>
                <a:cubicBezTo>
                  <a:pt x="498348" y="0"/>
                  <a:pt x="642112" y="143891"/>
                  <a:pt x="642112" y="321310"/>
                </a:cubicBezTo>
                <a:lnTo>
                  <a:pt x="642112" y="321310"/>
                </a:lnTo>
                <a:cubicBezTo>
                  <a:pt x="642112" y="498856"/>
                  <a:pt x="498348" y="642620"/>
                  <a:pt x="321056" y="642620"/>
                </a:cubicBezTo>
                <a:lnTo>
                  <a:pt x="321056" y="642620"/>
                </a:lnTo>
                <a:close/>
              </a:path>
            </a:pathLst>
          </a:custGeom>
          <a:solidFill>
            <a:srgbClr val="4F2F5D"/>
          </a:solidFill>
          <a:ln w="12658" cap="flat">
            <a:noFill/>
            <a:prstDash val="solid"/>
            <a:miter/>
          </a:ln>
        </p:spPr>
        <p:txBody>
          <a:bodyPr rtlCol="0" anchor="ctr"/>
          <a:lstStyle/>
          <a:p>
            <a:endParaRPr lang="pt-BR"/>
          </a:p>
        </p:txBody>
      </p:sp>
      <p:sp>
        <p:nvSpPr>
          <p:cNvPr id="41" name="Forma Livre: Forma 40">
            <a:extLst>
              <a:ext uri="{FF2B5EF4-FFF2-40B4-BE49-F238E27FC236}">
                <a16:creationId xmlns:a16="http://schemas.microsoft.com/office/drawing/2014/main" id="{9CA2A8C1-F681-2723-ACC9-50A3D9DA0A2E}"/>
              </a:ext>
            </a:extLst>
          </p:cNvPr>
          <p:cNvSpPr/>
          <p:nvPr/>
        </p:nvSpPr>
        <p:spPr>
          <a:xfrm>
            <a:off x="16361156" y="3216528"/>
            <a:ext cx="642112" cy="642619"/>
          </a:xfrm>
          <a:custGeom>
            <a:avLst/>
            <a:gdLst>
              <a:gd name="connsiteX0" fmla="*/ 642112 w 642112"/>
              <a:gd name="connsiteY0" fmla="*/ 321310 h 642619"/>
              <a:gd name="connsiteX1" fmla="*/ 642112 w 642112"/>
              <a:gd name="connsiteY1" fmla="*/ 321310 h 642619"/>
              <a:gd name="connsiteX2" fmla="*/ 321056 w 642112"/>
              <a:gd name="connsiteY2" fmla="*/ 0 h 642619"/>
              <a:gd name="connsiteX3" fmla="*/ 321056 w 642112"/>
              <a:gd name="connsiteY3" fmla="*/ 0 h 642619"/>
              <a:gd name="connsiteX4" fmla="*/ 0 w 642112"/>
              <a:gd name="connsiteY4" fmla="*/ 321310 h 642619"/>
              <a:gd name="connsiteX5" fmla="*/ 0 w 642112"/>
              <a:gd name="connsiteY5" fmla="*/ 321310 h 642619"/>
              <a:gd name="connsiteX6" fmla="*/ 321056 w 642112"/>
              <a:gd name="connsiteY6" fmla="*/ 642620 h 642619"/>
              <a:gd name="connsiteX7" fmla="*/ 321056 w 642112"/>
              <a:gd name="connsiteY7" fmla="*/ 642620 h 642619"/>
              <a:gd name="connsiteX8" fmla="*/ 642112 w 642112"/>
              <a:gd name="connsiteY8" fmla="*/ 321310 h 642619"/>
              <a:gd name="connsiteX9" fmla="*/ 642112 w 642112"/>
              <a:gd name="connsiteY9" fmla="*/ 321310 h 642619"/>
              <a:gd name="connsiteX10" fmla="*/ 321056 w 642112"/>
              <a:gd name="connsiteY10" fmla="*/ 481965 h 642619"/>
              <a:gd name="connsiteX11" fmla="*/ 160528 w 642112"/>
              <a:gd name="connsiteY11" fmla="*/ 321310 h 642619"/>
              <a:gd name="connsiteX12" fmla="*/ 160528 w 642112"/>
              <a:gd name="connsiteY12" fmla="*/ 321310 h 642619"/>
              <a:gd name="connsiteX13" fmla="*/ 321056 w 642112"/>
              <a:gd name="connsiteY13" fmla="*/ 160655 h 642619"/>
              <a:gd name="connsiteX14" fmla="*/ 321056 w 642112"/>
              <a:gd name="connsiteY14" fmla="*/ 160655 h 642619"/>
              <a:gd name="connsiteX15" fmla="*/ 481584 w 642112"/>
              <a:gd name="connsiteY15" fmla="*/ 321310 h 642619"/>
              <a:gd name="connsiteX16" fmla="*/ 481584 w 642112"/>
              <a:gd name="connsiteY16" fmla="*/ 321310 h 642619"/>
              <a:gd name="connsiteX17" fmla="*/ 321056 w 642112"/>
              <a:gd name="connsiteY17" fmla="*/ 481965 h 642619"/>
              <a:gd name="connsiteX18" fmla="*/ 321056 w 642112"/>
              <a:gd name="connsiteY18" fmla="*/ 481965 h 64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112" h="642619">
                <a:moveTo>
                  <a:pt x="642112" y="321310"/>
                </a:moveTo>
                <a:lnTo>
                  <a:pt x="642112" y="321310"/>
                </a:lnTo>
                <a:cubicBezTo>
                  <a:pt x="642112" y="143891"/>
                  <a:pt x="498348" y="0"/>
                  <a:pt x="321056" y="0"/>
                </a:cubicBezTo>
                <a:lnTo>
                  <a:pt x="321056" y="0"/>
                </a:lnTo>
                <a:cubicBezTo>
                  <a:pt x="143764" y="0"/>
                  <a:pt x="0" y="143891"/>
                  <a:pt x="0" y="321310"/>
                </a:cubicBezTo>
                <a:lnTo>
                  <a:pt x="0" y="321310"/>
                </a:lnTo>
                <a:cubicBezTo>
                  <a:pt x="0" y="498729"/>
                  <a:pt x="143764" y="642620"/>
                  <a:pt x="321056" y="642620"/>
                </a:cubicBezTo>
                <a:lnTo>
                  <a:pt x="321056" y="642620"/>
                </a:lnTo>
                <a:cubicBezTo>
                  <a:pt x="498348" y="642620"/>
                  <a:pt x="642112" y="498729"/>
                  <a:pt x="642112" y="321310"/>
                </a:cubicBezTo>
                <a:lnTo>
                  <a:pt x="642112" y="321310"/>
                </a:lnTo>
                <a:close/>
                <a:moveTo>
                  <a:pt x="321056" y="481965"/>
                </a:moveTo>
                <a:cubicBezTo>
                  <a:pt x="232410" y="481965"/>
                  <a:pt x="160528" y="410083"/>
                  <a:pt x="160528" y="321310"/>
                </a:cubicBezTo>
                <a:lnTo>
                  <a:pt x="160528" y="321310"/>
                </a:lnTo>
                <a:cubicBezTo>
                  <a:pt x="160528" y="232537"/>
                  <a:pt x="232410" y="160655"/>
                  <a:pt x="321056" y="160655"/>
                </a:cubicBezTo>
                <a:lnTo>
                  <a:pt x="321056" y="160655"/>
                </a:lnTo>
                <a:cubicBezTo>
                  <a:pt x="409702" y="160655"/>
                  <a:pt x="481584" y="232537"/>
                  <a:pt x="481584" y="321310"/>
                </a:cubicBezTo>
                <a:lnTo>
                  <a:pt x="481584" y="321310"/>
                </a:lnTo>
                <a:cubicBezTo>
                  <a:pt x="481584" y="410083"/>
                  <a:pt x="409702" y="481965"/>
                  <a:pt x="321056" y="481965"/>
                </a:cubicBezTo>
                <a:lnTo>
                  <a:pt x="321056" y="481965"/>
                </a:lnTo>
                <a:close/>
              </a:path>
            </a:pathLst>
          </a:custGeom>
          <a:solidFill>
            <a:srgbClr val="F9C200"/>
          </a:solidFill>
          <a:ln w="12658" cap="flat">
            <a:noFill/>
            <a:prstDash val="solid"/>
            <a:miter/>
          </a:ln>
        </p:spPr>
        <p:txBody>
          <a:bodyPr rtlCol="0" anchor="ctr"/>
          <a:lstStyle/>
          <a:p>
            <a:endParaRPr lang="pt-BR"/>
          </a:p>
        </p:txBody>
      </p:sp>
      <p:sp>
        <p:nvSpPr>
          <p:cNvPr id="42" name="Forma Livre: Forma 41">
            <a:extLst>
              <a:ext uri="{FF2B5EF4-FFF2-40B4-BE49-F238E27FC236}">
                <a16:creationId xmlns:a16="http://schemas.microsoft.com/office/drawing/2014/main" id="{67D02C38-0ED3-5BCF-B4E7-E769A383E6C7}"/>
              </a:ext>
            </a:extLst>
          </p:cNvPr>
          <p:cNvSpPr/>
          <p:nvPr/>
        </p:nvSpPr>
        <p:spPr>
          <a:xfrm>
            <a:off x="17003268" y="7715503"/>
            <a:ext cx="642112" cy="642746"/>
          </a:xfrm>
          <a:custGeom>
            <a:avLst/>
            <a:gdLst>
              <a:gd name="connsiteX0" fmla="*/ 642112 w 642112"/>
              <a:gd name="connsiteY0" fmla="*/ 0 h 642746"/>
              <a:gd name="connsiteX1" fmla="*/ 642112 w 642112"/>
              <a:gd name="connsiteY1" fmla="*/ 642747 h 642746"/>
              <a:gd name="connsiteX2" fmla="*/ 0 w 642112"/>
              <a:gd name="connsiteY2" fmla="*/ 642747 h 642746"/>
              <a:gd name="connsiteX3" fmla="*/ 642112 w 642112"/>
              <a:gd name="connsiteY3" fmla="*/ 0 h 642746"/>
              <a:gd name="connsiteX4" fmla="*/ 642112 w 642112"/>
              <a:gd name="connsiteY4" fmla="*/ 0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642112" y="0"/>
                </a:moveTo>
                <a:lnTo>
                  <a:pt x="642112" y="642747"/>
                </a:lnTo>
                <a:lnTo>
                  <a:pt x="0" y="642747"/>
                </a:lnTo>
                <a:cubicBezTo>
                  <a:pt x="0" y="288036"/>
                  <a:pt x="287782" y="0"/>
                  <a:pt x="642112" y="0"/>
                </a:cubicBezTo>
                <a:lnTo>
                  <a:pt x="642112" y="0"/>
                </a:lnTo>
                <a:close/>
              </a:path>
            </a:pathLst>
          </a:custGeom>
          <a:solidFill>
            <a:srgbClr val="4F2F5D"/>
          </a:solidFill>
          <a:ln w="12658" cap="flat">
            <a:noFill/>
            <a:prstDash val="solid"/>
            <a:miter/>
          </a:ln>
        </p:spPr>
        <p:txBody>
          <a:bodyPr rtlCol="0" anchor="ctr"/>
          <a:lstStyle/>
          <a:p>
            <a:endParaRPr lang="pt-BR"/>
          </a:p>
        </p:txBody>
      </p:sp>
      <p:sp>
        <p:nvSpPr>
          <p:cNvPr id="43" name="Forma Livre: Forma 42">
            <a:extLst>
              <a:ext uri="{FF2B5EF4-FFF2-40B4-BE49-F238E27FC236}">
                <a16:creationId xmlns:a16="http://schemas.microsoft.com/office/drawing/2014/main" id="{D9FBA4A9-90A2-190B-F904-D79AAD640AF0}"/>
              </a:ext>
            </a:extLst>
          </p:cNvPr>
          <p:cNvSpPr/>
          <p:nvPr/>
        </p:nvSpPr>
        <p:spPr>
          <a:xfrm>
            <a:off x="16361156" y="3859148"/>
            <a:ext cx="642112" cy="642747"/>
          </a:xfrm>
          <a:custGeom>
            <a:avLst/>
            <a:gdLst>
              <a:gd name="connsiteX0" fmla="*/ 642112 w 642112"/>
              <a:gd name="connsiteY0" fmla="*/ 642747 h 642747"/>
              <a:gd name="connsiteX1" fmla="*/ 0 w 642112"/>
              <a:gd name="connsiteY1" fmla="*/ 642747 h 642747"/>
              <a:gd name="connsiteX2" fmla="*/ 0 w 642112"/>
              <a:gd name="connsiteY2" fmla="*/ 0 h 642747"/>
              <a:gd name="connsiteX3" fmla="*/ 642112 w 642112"/>
              <a:gd name="connsiteY3" fmla="*/ 642747 h 642747"/>
              <a:gd name="connsiteX4" fmla="*/ 642112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642112" y="642747"/>
                </a:moveTo>
                <a:lnTo>
                  <a:pt x="0" y="642747"/>
                </a:lnTo>
                <a:lnTo>
                  <a:pt x="0" y="0"/>
                </a:lnTo>
                <a:cubicBezTo>
                  <a:pt x="354330" y="0"/>
                  <a:pt x="642112" y="288036"/>
                  <a:pt x="642112" y="642747"/>
                </a:cubicBezTo>
                <a:lnTo>
                  <a:pt x="642112" y="642747"/>
                </a:lnTo>
                <a:close/>
              </a:path>
            </a:pathLst>
          </a:custGeom>
          <a:solidFill>
            <a:srgbClr val="F4AACC"/>
          </a:solidFill>
          <a:ln w="12658" cap="flat">
            <a:noFill/>
            <a:prstDash val="solid"/>
            <a:miter/>
          </a:ln>
        </p:spPr>
        <p:txBody>
          <a:bodyPr rtlCol="0" anchor="ctr"/>
          <a:lstStyle/>
          <a:p>
            <a:endParaRPr lang="pt-BR"/>
          </a:p>
        </p:txBody>
      </p:sp>
      <p:sp>
        <p:nvSpPr>
          <p:cNvPr id="44" name="Forma Livre: Forma 43">
            <a:extLst>
              <a:ext uri="{FF2B5EF4-FFF2-40B4-BE49-F238E27FC236}">
                <a16:creationId xmlns:a16="http://schemas.microsoft.com/office/drawing/2014/main" id="{44BCE05B-1557-26D7-808C-BA5DBC8E598C}"/>
              </a:ext>
            </a:extLst>
          </p:cNvPr>
          <p:cNvSpPr/>
          <p:nvPr/>
        </p:nvSpPr>
        <p:spPr>
          <a:xfrm>
            <a:off x="17645380" y="7715503"/>
            <a:ext cx="642112" cy="642746"/>
          </a:xfrm>
          <a:custGeom>
            <a:avLst/>
            <a:gdLst>
              <a:gd name="connsiteX0" fmla="*/ 642112 w 642112"/>
              <a:gd name="connsiteY0" fmla="*/ 0 h 642746"/>
              <a:gd name="connsiteX1" fmla="*/ 642112 w 642112"/>
              <a:gd name="connsiteY1" fmla="*/ 0 h 642746"/>
              <a:gd name="connsiteX2" fmla="*/ 0 w 642112"/>
              <a:gd name="connsiteY2" fmla="*/ 642747 h 642746"/>
              <a:gd name="connsiteX3" fmla="*/ 0 w 642112"/>
              <a:gd name="connsiteY3" fmla="*/ 0 h 642746"/>
              <a:gd name="connsiteX4" fmla="*/ 642112 w 642112"/>
              <a:gd name="connsiteY4" fmla="*/ 0 h 6427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6">
                <a:moveTo>
                  <a:pt x="642112" y="0"/>
                </a:moveTo>
                <a:lnTo>
                  <a:pt x="642112" y="0"/>
                </a:lnTo>
                <a:cubicBezTo>
                  <a:pt x="642112" y="354711"/>
                  <a:pt x="354330" y="642747"/>
                  <a:pt x="0" y="642747"/>
                </a:cubicBezTo>
                <a:lnTo>
                  <a:pt x="0" y="0"/>
                </a:lnTo>
                <a:lnTo>
                  <a:pt x="642112" y="0"/>
                </a:lnTo>
                <a:close/>
              </a:path>
            </a:pathLst>
          </a:custGeom>
          <a:solidFill>
            <a:srgbClr val="F9C200"/>
          </a:solidFill>
          <a:ln w="12658" cap="flat">
            <a:noFill/>
            <a:prstDash val="solid"/>
            <a:miter/>
          </a:ln>
        </p:spPr>
        <p:txBody>
          <a:bodyPr rtlCol="0" anchor="ctr"/>
          <a:lstStyle/>
          <a:p>
            <a:endParaRPr lang="pt-BR"/>
          </a:p>
        </p:txBody>
      </p:sp>
      <p:sp>
        <p:nvSpPr>
          <p:cNvPr id="45" name="Forma Livre: Forma 44">
            <a:extLst>
              <a:ext uri="{FF2B5EF4-FFF2-40B4-BE49-F238E27FC236}">
                <a16:creationId xmlns:a16="http://schemas.microsoft.com/office/drawing/2014/main" id="{79C41E51-5D92-6620-2DE9-A58D75D0BA16}"/>
              </a:ext>
            </a:extLst>
          </p:cNvPr>
          <p:cNvSpPr/>
          <p:nvPr/>
        </p:nvSpPr>
        <p:spPr>
          <a:xfrm>
            <a:off x="17003268" y="2920"/>
            <a:ext cx="642112" cy="642747"/>
          </a:xfrm>
          <a:custGeom>
            <a:avLst/>
            <a:gdLst>
              <a:gd name="connsiteX0" fmla="*/ 0 w 642112"/>
              <a:gd name="connsiteY0" fmla="*/ 642747 h 642747"/>
              <a:gd name="connsiteX1" fmla="*/ 0 w 642112"/>
              <a:gd name="connsiteY1" fmla="*/ 0 h 642747"/>
              <a:gd name="connsiteX2" fmla="*/ 642112 w 642112"/>
              <a:gd name="connsiteY2" fmla="*/ 642747 h 642747"/>
              <a:gd name="connsiteX3" fmla="*/ 0 w 642112"/>
              <a:gd name="connsiteY3" fmla="*/ 642747 h 642747"/>
            </a:gdLst>
            <a:ahLst/>
            <a:cxnLst>
              <a:cxn ang="0">
                <a:pos x="connsiteX0" y="connsiteY0"/>
              </a:cxn>
              <a:cxn ang="0">
                <a:pos x="connsiteX1" y="connsiteY1"/>
              </a:cxn>
              <a:cxn ang="0">
                <a:pos x="connsiteX2" y="connsiteY2"/>
              </a:cxn>
              <a:cxn ang="0">
                <a:pos x="connsiteX3" y="connsiteY3"/>
              </a:cxn>
            </a:cxnLst>
            <a:rect l="l" t="t" r="r" b="b"/>
            <a:pathLst>
              <a:path w="642112" h="642747">
                <a:moveTo>
                  <a:pt x="0" y="642747"/>
                </a:moveTo>
                <a:lnTo>
                  <a:pt x="0" y="0"/>
                </a:lnTo>
                <a:cubicBezTo>
                  <a:pt x="354330" y="0"/>
                  <a:pt x="642112" y="288036"/>
                  <a:pt x="642112" y="642747"/>
                </a:cubicBezTo>
                <a:lnTo>
                  <a:pt x="0" y="642747"/>
                </a:lnTo>
                <a:close/>
              </a:path>
            </a:pathLst>
          </a:custGeom>
          <a:solidFill>
            <a:srgbClr val="CB73AC"/>
          </a:solidFill>
          <a:ln w="12658" cap="flat">
            <a:noFill/>
            <a:prstDash val="solid"/>
            <a:miter/>
          </a:ln>
        </p:spPr>
        <p:txBody>
          <a:bodyPr rtlCol="0" anchor="ctr"/>
          <a:lstStyle/>
          <a:p>
            <a:endParaRPr lang="pt-BR"/>
          </a:p>
        </p:txBody>
      </p:sp>
      <p:sp>
        <p:nvSpPr>
          <p:cNvPr id="46" name="Forma Livre: Forma 45">
            <a:extLst>
              <a:ext uri="{FF2B5EF4-FFF2-40B4-BE49-F238E27FC236}">
                <a16:creationId xmlns:a16="http://schemas.microsoft.com/office/drawing/2014/main" id="{DC113AC2-1001-06BD-918B-BBEEB8B629B9}"/>
              </a:ext>
            </a:extLst>
          </p:cNvPr>
          <p:cNvSpPr/>
          <p:nvPr/>
        </p:nvSpPr>
        <p:spPr>
          <a:xfrm>
            <a:off x="17645380" y="2920"/>
            <a:ext cx="642112" cy="642747"/>
          </a:xfrm>
          <a:custGeom>
            <a:avLst/>
            <a:gdLst>
              <a:gd name="connsiteX0" fmla="*/ 642112 w 642112"/>
              <a:gd name="connsiteY0" fmla="*/ 642747 h 642747"/>
              <a:gd name="connsiteX1" fmla="*/ 0 w 642112"/>
              <a:gd name="connsiteY1" fmla="*/ 642747 h 642747"/>
              <a:gd name="connsiteX2" fmla="*/ 0 w 642112"/>
              <a:gd name="connsiteY2" fmla="*/ 0 h 642747"/>
              <a:gd name="connsiteX3" fmla="*/ 0 w 642112"/>
              <a:gd name="connsiteY3" fmla="*/ 0 h 642747"/>
              <a:gd name="connsiteX4" fmla="*/ 642112 w 642112"/>
              <a:gd name="connsiteY4" fmla="*/ 642747 h 642747"/>
              <a:gd name="connsiteX5" fmla="*/ 642112 w 642112"/>
              <a:gd name="connsiteY5" fmla="*/ 642747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642112" y="642747"/>
                </a:moveTo>
                <a:lnTo>
                  <a:pt x="0" y="642747"/>
                </a:lnTo>
                <a:lnTo>
                  <a:pt x="0" y="0"/>
                </a:lnTo>
                <a:lnTo>
                  <a:pt x="0" y="0"/>
                </a:lnTo>
                <a:cubicBezTo>
                  <a:pt x="354330" y="0"/>
                  <a:pt x="642112" y="288036"/>
                  <a:pt x="642112" y="642747"/>
                </a:cubicBezTo>
                <a:lnTo>
                  <a:pt x="642112" y="642747"/>
                </a:lnTo>
                <a:close/>
              </a:path>
            </a:pathLst>
          </a:custGeom>
          <a:solidFill>
            <a:srgbClr val="8F4D90"/>
          </a:solidFill>
          <a:ln w="12658" cap="flat">
            <a:noFill/>
            <a:prstDash val="solid"/>
            <a:miter/>
          </a:ln>
        </p:spPr>
        <p:txBody>
          <a:bodyPr rtlCol="0" anchor="ctr"/>
          <a:lstStyle/>
          <a:p>
            <a:endParaRPr lang="pt-BR"/>
          </a:p>
        </p:txBody>
      </p:sp>
      <p:sp>
        <p:nvSpPr>
          <p:cNvPr id="47" name="Forma Livre: Forma 46">
            <a:extLst>
              <a:ext uri="{FF2B5EF4-FFF2-40B4-BE49-F238E27FC236}">
                <a16:creationId xmlns:a16="http://schemas.microsoft.com/office/drawing/2014/main" id="{1C2F6C34-CD90-7D50-FC24-CB3B354836DB}"/>
              </a:ext>
            </a:extLst>
          </p:cNvPr>
          <p:cNvSpPr/>
          <p:nvPr/>
        </p:nvSpPr>
        <p:spPr>
          <a:xfrm>
            <a:off x="17003268" y="2573781"/>
            <a:ext cx="642112" cy="642747"/>
          </a:xfrm>
          <a:custGeom>
            <a:avLst/>
            <a:gdLst>
              <a:gd name="connsiteX0" fmla="*/ 642112 w 642112"/>
              <a:gd name="connsiteY0" fmla="*/ 642747 h 642747"/>
              <a:gd name="connsiteX1" fmla="*/ 0 w 642112"/>
              <a:gd name="connsiteY1" fmla="*/ 642747 h 642747"/>
              <a:gd name="connsiteX2" fmla="*/ 0 w 642112"/>
              <a:gd name="connsiteY2" fmla="*/ 0 h 642747"/>
              <a:gd name="connsiteX3" fmla="*/ 642112 w 642112"/>
              <a:gd name="connsiteY3" fmla="*/ 642747 h 642747"/>
              <a:gd name="connsiteX4" fmla="*/ 642112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642112" y="642747"/>
                </a:moveTo>
                <a:lnTo>
                  <a:pt x="0" y="642747"/>
                </a:lnTo>
                <a:lnTo>
                  <a:pt x="0" y="0"/>
                </a:lnTo>
                <a:cubicBezTo>
                  <a:pt x="354330" y="0"/>
                  <a:pt x="642112" y="288036"/>
                  <a:pt x="642112" y="642747"/>
                </a:cubicBezTo>
                <a:lnTo>
                  <a:pt x="642112" y="642747"/>
                </a:lnTo>
                <a:close/>
              </a:path>
            </a:pathLst>
          </a:custGeom>
          <a:solidFill>
            <a:srgbClr val="F4AACC"/>
          </a:solidFill>
          <a:ln w="12658" cap="flat">
            <a:noFill/>
            <a:prstDash val="solid"/>
            <a:miter/>
          </a:ln>
        </p:spPr>
        <p:txBody>
          <a:bodyPr rtlCol="0" anchor="ctr"/>
          <a:lstStyle/>
          <a:p>
            <a:endParaRPr lang="pt-BR"/>
          </a:p>
        </p:txBody>
      </p:sp>
      <p:sp>
        <p:nvSpPr>
          <p:cNvPr id="48" name="Forma Livre: Forma 47">
            <a:extLst>
              <a:ext uri="{FF2B5EF4-FFF2-40B4-BE49-F238E27FC236}">
                <a16:creationId xmlns:a16="http://schemas.microsoft.com/office/drawing/2014/main" id="{38194411-19E9-AE9B-DEBD-8460589BDCD9}"/>
              </a:ext>
            </a:extLst>
          </p:cNvPr>
          <p:cNvSpPr/>
          <p:nvPr/>
        </p:nvSpPr>
        <p:spPr>
          <a:xfrm>
            <a:off x="17645380" y="2573781"/>
            <a:ext cx="642112" cy="642747"/>
          </a:xfrm>
          <a:custGeom>
            <a:avLst/>
            <a:gdLst>
              <a:gd name="connsiteX0" fmla="*/ 642112 w 642112"/>
              <a:gd name="connsiteY0" fmla="*/ 642747 h 642747"/>
              <a:gd name="connsiteX1" fmla="*/ 642112 w 642112"/>
              <a:gd name="connsiteY1" fmla="*/ 642747 h 642747"/>
              <a:gd name="connsiteX2" fmla="*/ 0 w 642112"/>
              <a:gd name="connsiteY2" fmla="*/ 0 h 642747"/>
              <a:gd name="connsiteX3" fmla="*/ 642112 w 642112"/>
              <a:gd name="connsiteY3" fmla="*/ 0 h 642747"/>
              <a:gd name="connsiteX4" fmla="*/ 642112 w 642112"/>
              <a:gd name="connsiteY4" fmla="*/ 642747 h 642747"/>
              <a:gd name="connsiteX5" fmla="*/ 642112 w 642112"/>
              <a:gd name="connsiteY5" fmla="*/ 642747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642112" y="642747"/>
                </a:moveTo>
                <a:lnTo>
                  <a:pt x="642112" y="642747"/>
                </a:lnTo>
                <a:cubicBezTo>
                  <a:pt x="287782" y="642747"/>
                  <a:pt x="0" y="354711"/>
                  <a:pt x="0" y="0"/>
                </a:cubicBezTo>
                <a:lnTo>
                  <a:pt x="642112" y="0"/>
                </a:lnTo>
                <a:lnTo>
                  <a:pt x="642112" y="642747"/>
                </a:lnTo>
                <a:lnTo>
                  <a:pt x="642112" y="642747"/>
                </a:lnTo>
                <a:close/>
              </a:path>
            </a:pathLst>
          </a:custGeom>
          <a:solidFill>
            <a:srgbClr val="4F2F5D"/>
          </a:solidFill>
          <a:ln w="12658" cap="flat">
            <a:noFill/>
            <a:prstDash val="solid"/>
            <a:miter/>
          </a:ln>
        </p:spPr>
        <p:txBody>
          <a:bodyPr rtlCol="0" anchor="ctr"/>
          <a:lstStyle/>
          <a:p>
            <a:endParaRPr lang="pt-BR"/>
          </a:p>
        </p:txBody>
      </p:sp>
      <p:sp>
        <p:nvSpPr>
          <p:cNvPr id="49" name="Forma Livre: Forma 48">
            <a:extLst>
              <a:ext uri="{FF2B5EF4-FFF2-40B4-BE49-F238E27FC236}">
                <a16:creationId xmlns:a16="http://schemas.microsoft.com/office/drawing/2014/main" id="{68226639-C3C6-0098-41ED-03BB1B0BF3D3}"/>
              </a:ext>
            </a:extLst>
          </p:cNvPr>
          <p:cNvSpPr/>
          <p:nvPr/>
        </p:nvSpPr>
        <p:spPr>
          <a:xfrm>
            <a:off x="17003268" y="4501895"/>
            <a:ext cx="642112" cy="642746"/>
          </a:xfrm>
          <a:custGeom>
            <a:avLst/>
            <a:gdLst>
              <a:gd name="connsiteX0" fmla="*/ 642112 w 642112"/>
              <a:gd name="connsiteY0" fmla="*/ 0 h 642746"/>
              <a:gd name="connsiteX1" fmla="*/ 642112 w 642112"/>
              <a:gd name="connsiteY1" fmla="*/ 642747 h 642746"/>
              <a:gd name="connsiteX2" fmla="*/ 0 w 642112"/>
              <a:gd name="connsiteY2" fmla="*/ 0 h 642746"/>
              <a:gd name="connsiteX3" fmla="*/ 642112 w 642112"/>
              <a:gd name="connsiteY3" fmla="*/ 0 h 642746"/>
            </a:gdLst>
            <a:ahLst/>
            <a:cxnLst>
              <a:cxn ang="0">
                <a:pos x="connsiteX0" y="connsiteY0"/>
              </a:cxn>
              <a:cxn ang="0">
                <a:pos x="connsiteX1" y="connsiteY1"/>
              </a:cxn>
              <a:cxn ang="0">
                <a:pos x="connsiteX2" y="connsiteY2"/>
              </a:cxn>
              <a:cxn ang="0">
                <a:pos x="connsiteX3" y="connsiteY3"/>
              </a:cxn>
            </a:cxnLst>
            <a:rect l="l" t="t" r="r" b="b"/>
            <a:pathLst>
              <a:path w="642112" h="642746">
                <a:moveTo>
                  <a:pt x="642112" y="0"/>
                </a:moveTo>
                <a:lnTo>
                  <a:pt x="642112" y="642747"/>
                </a:lnTo>
                <a:cubicBezTo>
                  <a:pt x="287782" y="642747"/>
                  <a:pt x="0" y="354711"/>
                  <a:pt x="0" y="0"/>
                </a:cubicBezTo>
                <a:lnTo>
                  <a:pt x="642112" y="0"/>
                </a:lnTo>
                <a:close/>
              </a:path>
            </a:pathLst>
          </a:custGeom>
          <a:solidFill>
            <a:srgbClr val="8F4D90"/>
          </a:solidFill>
          <a:ln w="12658" cap="flat">
            <a:noFill/>
            <a:prstDash val="solid"/>
            <a:miter/>
          </a:ln>
        </p:spPr>
        <p:txBody>
          <a:bodyPr rtlCol="0" anchor="ctr"/>
          <a:lstStyle/>
          <a:p>
            <a:endParaRPr lang="pt-BR"/>
          </a:p>
        </p:txBody>
      </p:sp>
      <p:sp>
        <p:nvSpPr>
          <p:cNvPr id="50" name="Forma Livre: Forma 49">
            <a:extLst>
              <a:ext uri="{FF2B5EF4-FFF2-40B4-BE49-F238E27FC236}">
                <a16:creationId xmlns:a16="http://schemas.microsoft.com/office/drawing/2014/main" id="{ADCF87F9-4901-947B-B632-93D041B9D7D0}"/>
              </a:ext>
            </a:extLst>
          </p:cNvPr>
          <p:cNvSpPr/>
          <p:nvPr/>
        </p:nvSpPr>
        <p:spPr>
          <a:xfrm>
            <a:off x="17003268" y="3859275"/>
            <a:ext cx="642112" cy="642620"/>
          </a:xfrm>
          <a:custGeom>
            <a:avLst/>
            <a:gdLst>
              <a:gd name="connsiteX0" fmla="*/ 0 w 642112"/>
              <a:gd name="connsiteY0" fmla="*/ 321310 h 642620"/>
              <a:gd name="connsiteX1" fmla="*/ 321056 w 642112"/>
              <a:gd name="connsiteY1" fmla="*/ 0 h 642620"/>
              <a:gd name="connsiteX2" fmla="*/ 321056 w 642112"/>
              <a:gd name="connsiteY2" fmla="*/ 0 h 642620"/>
              <a:gd name="connsiteX3" fmla="*/ 642112 w 642112"/>
              <a:gd name="connsiteY3" fmla="*/ 321310 h 642620"/>
              <a:gd name="connsiteX4" fmla="*/ 642112 w 642112"/>
              <a:gd name="connsiteY4" fmla="*/ 321310 h 642620"/>
              <a:gd name="connsiteX5" fmla="*/ 321056 w 642112"/>
              <a:gd name="connsiteY5" fmla="*/ 642620 h 642620"/>
              <a:gd name="connsiteX6" fmla="*/ 321056 w 642112"/>
              <a:gd name="connsiteY6" fmla="*/ 642620 h 642620"/>
              <a:gd name="connsiteX7" fmla="*/ 0 w 642112"/>
              <a:gd name="connsiteY7" fmla="*/ 321310 h 642620"/>
              <a:gd name="connsiteX8" fmla="*/ 0 w 642112"/>
              <a:gd name="connsiteY8" fmla="*/ 321310 h 64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112" h="642620">
                <a:moveTo>
                  <a:pt x="0" y="321310"/>
                </a:moveTo>
                <a:cubicBezTo>
                  <a:pt x="0" y="143764"/>
                  <a:pt x="143764" y="0"/>
                  <a:pt x="321056" y="0"/>
                </a:cubicBezTo>
                <a:lnTo>
                  <a:pt x="321056" y="0"/>
                </a:lnTo>
                <a:cubicBezTo>
                  <a:pt x="498348" y="0"/>
                  <a:pt x="642112" y="143891"/>
                  <a:pt x="642112" y="321310"/>
                </a:cubicBezTo>
                <a:lnTo>
                  <a:pt x="642112" y="321310"/>
                </a:lnTo>
                <a:cubicBezTo>
                  <a:pt x="642112" y="498729"/>
                  <a:pt x="498348" y="642620"/>
                  <a:pt x="321056" y="642620"/>
                </a:cubicBezTo>
                <a:lnTo>
                  <a:pt x="321056" y="642620"/>
                </a:lnTo>
                <a:cubicBezTo>
                  <a:pt x="143764" y="642620"/>
                  <a:pt x="0" y="498729"/>
                  <a:pt x="0" y="321310"/>
                </a:cubicBezTo>
                <a:lnTo>
                  <a:pt x="0" y="321310"/>
                </a:lnTo>
                <a:close/>
              </a:path>
            </a:pathLst>
          </a:custGeom>
          <a:solidFill>
            <a:srgbClr val="4F2F5D"/>
          </a:solidFill>
          <a:ln w="12658" cap="flat">
            <a:noFill/>
            <a:prstDash val="solid"/>
            <a:miter/>
          </a:ln>
        </p:spPr>
        <p:txBody>
          <a:bodyPr rtlCol="0" anchor="ctr"/>
          <a:lstStyle/>
          <a:p>
            <a:endParaRPr lang="pt-BR"/>
          </a:p>
        </p:txBody>
      </p:sp>
      <p:sp>
        <p:nvSpPr>
          <p:cNvPr id="51" name="Forma Livre: Forma 50">
            <a:extLst>
              <a:ext uri="{FF2B5EF4-FFF2-40B4-BE49-F238E27FC236}">
                <a16:creationId xmlns:a16="http://schemas.microsoft.com/office/drawing/2014/main" id="{DFDFA5D4-DD76-7939-BF35-DA3BC568B043}"/>
              </a:ext>
            </a:extLst>
          </p:cNvPr>
          <p:cNvSpPr/>
          <p:nvPr/>
        </p:nvSpPr>
        <p:spPr>
          <a:xfrm>
            <a:off x="17645380" y="3216528"/>
            <a:ext cx="642112" cy="642619"/>
          </a:xfrm>
          <a:custGeom>
            <a:avLst/>
            <a:gdLst>
              <a:gd name="connsiteX0" fmla="*/ 321056 w 642112"/>
              <a:gd name="connsiteY0" fmla="*/ 0 h 642619"/>
              <a:gd name="connsiteX1" fmla="*/ 321056 w 642112"/>
              <a:gd name="connsiteY1" fmla="*/ 0 h 642619"/>
              <a:gd name="connsiteX2" fmla="*/ 0 w 642112"/>
              <a:gd name="connsiteY2" fmla="*/ 321310 h 642619"/>
              <a:gd name="connsiteX3" fmla="*/ 0 w 642112"/>
              <a:gd name="connsiteY3" fmla="*/ 321310 h 642619"/>
              <a:gd name="connsiteX4" fmla="*/ 321056 w 642112"/>
              <a:gd name="connsiteY4" fmla="*/ 642620 h 642619"/>
              <a:gd name="connsiteX5" fmla="*/ 321056 w 642112"/>
              <a:gd name="connsiteY5" fmla="*/ 642620 h 642619"/>
              <a:gd name="connsiteX6" fmla="*/ 642112 w 642112"/>
              <a:gd name="connsiteY6" fmla="*/ 321310 h 642619"/>
              <a:gd name="connsiteX7" fmla="*/ 642112 w 642112"/>
              <a:gd name="connsiteY7" fmla="*/ 321310 h 642619"/>
              <a:gd name="connsiteX8" fmla="*/ 321056 w 642112"/>
              <a:gd name="connsiteY8" fmla="*/ 0 h 642619"/>
              <a:gd name="connsiteX9" fmla="*/ 321056 w 642112"/>
              <a:gd name="connsiteY9" fmla="*/ 0 h 642619"/>
              <a:gd name="connsiteX10" fmla="*/ 321056 w 642112"/>
              <a:gd name="connsiteY10" fmla="*/ 160655 h 642619"/>
              <a:gd name="connsiteX11" fmla="*/ 481584 w 642112"/>
              <a:gd name="connsiteY11" fmla="*/ 321310 h 642619"/>
              <a:gd name="connsiteX12" fmla="*/ 481584 w 642112"/>
              <a:gd name="connsiteY12" fmla="*/ 321310 h 642619"/>
              <a:gd name="connsiteX13" fmla="*/ 321056 w 642112"/>
              <a:gd name="connsiteY13" fmla="*/ 481965 h 642619"/>
              <a:gd name="connsiteX14" fmla="*/ 321056 w 642112"/>
              <a:gd name="connsiteY14" fmla="*/ 481965 h 642619"/>
              <a:gd name="connsiteX15" fmla="*/ 160528 w 642112"/>
              <a:gd name="connsiteY15" fmla="*/ 321310 h 642619"/>
              <a:gd name="connsiteX16" fmla="*/ 160528 w 642112"/>
              <a:gd name="connsiteY16" fmla="*/ 321310 h 642619"/>
              <a:gd name="connsiteX17" fmla="*/ 321056 w 642112"/>
              <a:gd name="connsiteY17" fmla="*/ 160655 h 642619"/>
              <a:gd name="connsiteX18" fmla="*/ 321056 w 642112"/>
              <a:gd name="connsiteY18" fmla="*/ 160655 h 64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2112" h="642619">
                <a:moveTo>
                  <a:pt x="321056" y="0"/>
                </a:moveTo>
                <a:lnTo>
                  <a:pt x="321056" y="0"/>
                </a:lnTo>
                <a:cubicBezTo>
                  <a:pt x="143764" y="0"/>
                  <a:pt x="0" y="143891"/>
                  <a:pt x="0" y="321310"/>
                </a:cubicBezTo>
                <a:lnTo>
                  <a:pt x="0" y="321310"/>
                </a:lnTo>
                <a:cubicBezTo>
                  <a:pt x="0" y="498729"/>
                  <a:pt x="143764" y="642620"/>
                  <a:pt x="321056" y="642620"/>
                </a:cubicBezTo>
                <a:lnTo>
                  <a:pt x="321056" y="642620"/>
                </a:lnTo>
                <a:cubicBezTo>
                  <a:pt x="498348" y="642620"/>
                  <a:pt x="642112" y="498729"/>
                  <a:pt x="642112" y="321310"/>
                </a:cubicBezTo>
                <a:lnTo>
                  <a:pt x="642112" y="321310"/>
                </a:lnTo>
                <a:cubicBezTo>
                  <a:pt x="642112" y="143891"/>
                  <a:pt x="498348" y="0"/>
                  <a:pt x="321056" y="0"/>
                </a:cubicBezTo>
                <a:lnTo>
                  <a:pt x="321056" y="0"/>
                </a:lnTo>
                <a:close/>
                <a:moveTo>
                  <a:pt x="321056" y="160655"/>
                </a:moveTo>
                <a:cubicBezTo>
                  <a:pt x="409702" y="160655"/>
                  <a:pt x="481584" y="232537"/>
                  <a:pt x="481584" y="321310"/>
                </a:cubicBezTo>
                <a:lnTo>
                  <a:pt x="481584" y="321310"/>
                </a:lnTo>
                <a:cubicBezTo>
                  <a:pt x="481584" y="410083"/>
                  <a:pt x="409702" y="481965"/>
                  <a:pt x="321056" y="481965"/>
                </a:cubicBezTo>
                <a:lnTo>
                  <a:pt x="321056" y="481965"/>
                </a:lnTo>
                <a:cubicBezTo>
                  <a:pt x="232410" y="481965"/>
                  <a:pt x="160528" y="410083"/>
                  <a:pt x="160528" y="321310"/>
                </a:cubicBezTo>
                <a:lnTo>
                  <a:pt x="160528" y="321310"/>
                </a:lnTo>
                <a:cubicBezTo>
                  <a:pt x="160528" y="232537"/>
                  <a:pt x="232410" y="160655"/>
                  <a:pt x="321056" y="160655"/>
                </a:cubicBezTo>
                <a:lnTo>
                  <a:pt x="321056" y="160655"/>
                </a:lnTo>
                <a:close/>
              </a:path>
            </a:pathLst>
          </a:custGeom>
          <a:solidFill>
            <a:srgbClr val="F9C200"/>
          </a:solidFill>
          <a:ln w="12658" cap="flat">
            <a:noFill/>
            <a:prstDash val="solid"/>
            <a:miter/>
          </a:ln>
        </p:spPr>
        <p:txBody>
          <a:bodyPr rtlCol="0" anchor="ctr"/>
          <a:lstStyle/>
          <a:p>
            <a:endParaRPr lang="pt-BR"/>
          </a:p>
        </p:txBody>
      </p:sp>
      <p:sp>
        <p:nvSpPr>
          <p:cNvPr id="52" name="Forma Livre: Forma 51">
            <a:extLst>
              <a:ext uri="{FF2B5EF4-FFF2-40B4-BE49-F238E27FC236}">
                <a16:creationId xmlns:a16="http://schemas.microsoft.com/office/drawing/2014/main" id="{19B0C43C-63C7-C3E7-A33C-E0FCF6C69925}"/>
              </a:ext>
            </a:extLst>
          </p:cNvPr>
          <p:cNvSpPr/>
          <p:nvPr/>
        </p:nvSpPr>
        <p:spPr>
          <a:xfrm>
            <a:off x="17003268" y="3216401"/>
            <a:ext cx="642112" cy="642747"/>
          </a:xfrm>
          <a:custGeom>
            <a:avLst/>
            <a:gdLst>
              <a:gd name="connsiteX0" fmla="*/ 0 w 642112"/>
              <a:gd name="connsiteY0" fmla="*/ 642747 h 642747"/>
              <a:gd name="connsiteX1" fmla="*/ 0 w 642112"/>
              <a:gd name="connsiteY1" fmla="*/ 0 h 642747"/>
              <a:gd name="connsiteX2" fmla="*/ 642112 w 642112"/>
              <a:gd name="connsiteY2" fmla="*/ 0 h 642747"/>
              <a:gd name="connsiteX3" fmla="*/ 0 w 642112"/>
              <a:gd name="connsiteY3" fmla="*/ 642747 h 642747"/>
              <a:gd name="connsiteX4" fmla="*/ 0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7"/>
                </a:moveTo>
                <a:lnTo>
                  <a:pt x="0" y="0"/>
                </a:lnTo>
                <a:lnTo>
                  <a:pt x="642112" y="0"/>
                </a:lnTo>
                <a:cubicBezTo>
                  <a:pt x="642112" y="354711"/>
                  <a:pt x="354330" y="642747"/>
                  <a:pt x="0" y="642747"/>
                </a:cubicBezTo>
                <a:lnTo>
                  <a:pt x="0" y="642747"/>
                </a:lnTo>
                <a:close/>
              </a:path>
            </a:pathLst>
          </a:custGeom>
          <a:solidFill>
            <a:srgbClr val="8F4D90"/>
          </a:solidFill>
          <a:ln w="12658" cap="flat">
            <a:noFill/>
            <a:prstDash val="solid"/>
            <a:miter/>
          </a:ln>
        </p:spPr>
        <p:txBody>
          <a:bodyPr rtlCol="0" anchor="ctr"/>
          <a:lstStyle/>
          <a:p>
            <a:endParaRPr lang="pt-BR"/>
          </a:p>
        </p:txBody>
      </p:sp>
      <p:sp>
        <p:nvSpPr>
          <p:cNvPr id="53" name="Forma Livre: Forma 52">
            <a:extLst>
              <a:ext uri="{FF2B5EF4-FFF2-40B4-BE49-F238E27FC236}">
                <a16:creationId xmlns:a16="http://schemas.microsoft.com/office/drawing/2014/main" id="{19A028E5-8882-28D8-402E-D8FE3DD08D34}"/>
              </a:ext>
            </a:extLst>
          </p:cNvPr>
          <p:cNvSpPr/>
          <p:nvPr/>
        </p:nvSpPr>
        <p:spPr>
          <a:xfrm>
            <a:off x="17645380" y="4501895"/>
            <a:ext cx="642112" cy="642746"/>
          </a:xfrm>
          <a:custGeom>
            <a:avLst/>
            <a:gdLst>
              <a:gd name="connsiteX0" fmla="*/ 0 w 642112"/>
              <a:gd name="connsiteY0" fmla="*/ 0 h 642746"/>
              <a:gd name="connsiteX1" fmla="*/ 642112 w 642112"/>
              <a:gd name="connsiteY1" fmla="*/ 0 h 642746"/>
              <a:gd name="connsiteX2" fmla="*/ 0 w 642112"/>
              <a:gd name="connsiteY2" fmla="*/ 642747 h 642746"/>
              <a:gd name="connsiteX3" fmla="*/ 0 w 642112"/>
              <a:gd name="connsiteY3" fmla="*/ 642747 h 642746"/>
              <a:gd name="connsiteX4" fmla="*/ 0 w 642112"/>
              <a:gd name="connsiteY4" fmla="*/ 0 h 642746"/>
              <a:gd name="connsiteX5" fmla="*/ 0 w 642112"/>
              <a:gd name="connsiteY5" fmla="*/ 0 h 64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6">
                <a:moveTo>
                  <a:pt x="0" y="0"/>
                </a:moveTo>
                <a:lnTo>
                  <a:pt x="642112" y="0"/>
                </a:lnTo>
                <a:cubicBezTo>
                  <a:pt x="642112" y="354711"/>
                  <a:pt x="354330" y="642747"/>
                  <a:pt x="0" y="642747"/>
                </a:cubicBezTo>
                <a:lnTo>
                  <a:pt x="0" y="642747"/>
                </a:lnTo>
                <a:lnTo>
                  <a:pt x="0" y="0"/>
                </a:lnTo>
                <a:lnTo>
                  <a:pt x="0" y="0"/>
                </a:lnTo>
                <a:close/>
              </a:path>
            </a:pathLst>
          </a:custGeom>
          <a:solidFill>
            <a:srgbClr val="F9C200"/>
          </a:solidFill>
          <a:ln w="12658" cap="flat">
            <a:noFill/>
            <a:prstDash val="solid"/>
            <a:miter/>
          </a:ln>
        </p:spPr>
        <p:txBody>
          <a:bodyPr rtlCol="0" anchor="ctr"/>
          <a:lstStyle/>
          <a:p>
            <a:endParaRPr lang="pt-BR"/>
          </a:p>
        </p:txBody>
      </p:sp>
      <p:sp>
        <p:nvSpPr>
          <p:cNvPr id="54" name="Forma Livre: Forma 53">
            <a:extLst>
              <a:ext uri="{FF2B5EF4-FFF2-40B4-BE49-F238E27FC236}">
                <a16:creationId xmlns:a16="http://schemas.microsoft.com/office/drawing/2014/main" id="{E9489727-A930-F6CF-CC3B-44BAF57BEC83}"/>
              </a:ext>
            </a:extLst>
          </p:cNvPr>
          <p:cNvSpPr/>
          <p:nvPr/>
        </p:nvSpPr>
        <p:spPr>
          <a:xfrm>
            <a:off x="17645380" y="3859148"/>
            <a:ext cx="642112" cy="642747"/>
          </a:xfrm>
          <a:custGeom>
            <a:avLst/>
            <a:gdLst>
              <a:gd name="connsiteX0" fmla="*/ 642112 w 642112"/>
              <a:gd name="connsiteY0" fmla="*/ 0 h 642747"/>
              <a:gd name="connsiteX1" fmla="*/ 642112 w 642112"/>
              <a:gd name="connsiteY1" fmla="*/ 642747 h 642747"/>
              <a:gd name="connsiteX2" fmla="*/ 0 w 642112"/>
              <a:gd name="connsiteY2" fmla="*/ 642747 h 642747"/>
              <a:gd name="connsiteX3" fmla="*/ 642112 w 642112"/>
              <a:gd name="connsiteY3" fmla="*/ 0 h 642747"/>
              <a:gd name="connsiteX4" fmla="*/ 642112 w 642112"/>
              <a:gd name="connsiteY4" fmla="*/ 0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642112" y="0"/>
                </a:moveTo>
                <a:lnTo>
                  <a:pt x="642112" y="642747"/>
                </a:lnTo>
                <a:lnTo>
                  <a:pt x="0" y="642747"/>
                </a:lnTo>
                <a:cubicBezTo>
                  <a:pt x="0" y="288036"/>
                  <a:pt x="287782" y="0"/>
                  <a:pt x="642112" y="0"/>
                </a:cubicBezTo>
                <a:lnTo>
                  <a:pt x="642112" y="0"/>
                </a:lnTo>
                <a:close/>
              </a:path>
            </a:pathLst>
          </a:custGeom>
          <a:solidFill>
            <a:srgbClr val="CB73AC"/>
          </a:solidFill>
          <a:ln w="12658" cap="flat">
            <a:noFill/>
            <a:prstDash val="solid"/>
            <a:miter/>
          </a:ln>
        </p:spPr>
        <p:txBody>
          <a:bodyPr rtlCol="0" anchor="ctr"/>
          <a:lstStyle/>
          <a:p>
            <a:endParaRPr lang="pt-BR"/>
          </a:p>
        </p:txBody>
      </p:sp>
      <p:sp>
        <p:nvSpPr>
          <p:cNvPr id="55" name="Forma Livre: Forma 54">
            <a:extLst>
              <a:ext uri="{FF2B5EF4-FFF2-40B4-BE49-F238E27FC236}">
                <a16:creationId xmlns:a16="http://schemas.microsoft.com/office/drawing/2014/main" id="{3711A2B5-95F9-C02B-F2F0-427294657B3D}"/>
              </a:ext>
            </a:extLst>
          </p:cNvPr>
          <p:cNvSpPr/>
          <p:nvPr/>
        </p:nvSpPr>
        <p:spPr>
          <a:xfrm>
            <a:off x="17645380" y="1288287"/>
            <a:ext cx="642112" cy="642747"/>
          </a:xfrm>
          <a:custGeom>
            <a:avLst/>
            <a:gdLst>
              <a:gd name="connsiteX0" fmla="*/ 0 w 642112"/>
              <a:gd name="connsiteY0" fmla="*/ 642747 h 642747"/>
              <a:gd name="connsiteX1" fmla="*/ 0 w 642112"/>
              <a:gd name="connsiteY1" fmla="*/ 642747 h 642747"/>
              <a:gd name="connsiteX2" fmla="*/ 642112 w 642112"/>
              <a:gd name="connsiteY2" fmla="*/ 0 h 642747"/>
              <a:gd name="connsiteX3" fmla="*/ 642112 w 642112"/>
              <a:gd name="connsiteY3" fmla="*/ 642747 h 642747"/>
              <a:gd name="connsiteX4" fmla="*/ 0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642747"/>
                </a:moveTo>
                <a:lnTo>
                  <a:pt x="0" y="642747"/>
                </a:lnTo>
                <a:cubicBezTo>
                  <a:pt x="0" y="288036"/>
                  <a:pt x="287782" y="0"/>
                  <a:pt x="642112" y="0"/>
                </a:cubicBezTo>
                <a:lnTo>
                  <a:pt x="642112" y="642747"/>
                </a:lnTo>
                <a:lnTo>
                  <a:pt x="0" y="642747"/>
                </a:lnTo>
                <a:close/>
              </a:path>
            </a:pathLst>
          </a:custGeom>
          <a:solidFill>
            <a:srgbClr val="CB73AC"/>
          </a:solidFill>
          <a:ln w="12658" cap="flat">
            <a:noFill/>
            <a:prstDash val="solid"/>
            <a:miter/>
          </a:ln>
        </p:spPr>
        <p:txBody>
          <a:bodyPr rtlCol="0" anchor="ctr"/>
          <a:lstStyle/>
          <a:p>
            <a:endParaRPr lang="pt-BR"/>
          </a:p>
        </p:txBody>
      </p:sp>
      <p:sp>
        <p:nvSpPr>
          <p:cNvPr id="56" name="Forma Livre: Forma 55">
            <a:extLst>
              <a:ext uri="{FF2B5EF4-FFF2-40B4-BE49-F238E27FC236}">
                <a16:creationId xmlns:a16="http://schemas.microsoft.com/office/drawing/2014/main" id="{2E9D0690-6862-F6F4-4AC6-D8F709A22F2E}"/>
              </a:ext>
            </a:extLst>
          </p:cNvPr>
          <p:cNvSpPr/>
          <p:nvPr/>
        </p:nvSpPr>
        <p:spPr>
          <a:xfrm>
            <a:off x="17003268" y="1288287"/>
            <a:ext cx="642112" cy="642747"/>
          </a:xfrm>
          <a:custGeom>
            <a:avLst/>
            <a:gdLst>
              <a:gd name="connsiteX0" fmla="*/ 642112 w 642112"/>
              <a:gd name="connsiteY0" fmla="*/ 642747 h 642747"/>
              <a:gd name="connsiteX1" fmla="*/ 0 w 642112"/>
              <a:gd name="connsiteY1" fmla="*/ 642747 h 642747"/>
              <a:gd name="connsiteX2" fmla="*/ 0 w 642112"/>
              <a:gd name="connsiteY2" fmla="*/ 0 h 642747"/>
              <a:gd name="connsiteX3" fmla="*/ 642112 w 642112"/>
              <a:gd name="connsiteY3" fmla="*/ 642747 h 642747"/>
              <a:gd name="connsiteX4" fmla="*/ 642112 w 642112"/>
              <a:gd name="connsiteY4" fmla="*/ 642747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642112" y="642747"/>
                </a:moveTo>
                <a:lnTo>
                  <a:pt x="0" y="642747"/>
                </a:lnTo>
                <a:lnTo>
                  <a:pt x="0" y="0"/>
                </a:lnTo>
                <a:cubicBezTo>
                  <a:pt x="354330" y="0"/>
                  <a:pt x="642112" y="288036"/>
                  <a:pt x="642112" y="642747"/>
                </a:cubicBezTo>
                <a:lnTo>
                  <a:pt x="642112" y="642747"/>
                </a:lnTo>
                <a:close/>
              </a:path>
            </a:pathLst>
          </a:custGeom>
          <a:solidFill>
            <a:srgbClr val="F9C200"/>
          </a:solidFill>
          <a:ln w="12658" cap="flat">
            <a:noFill/>
            <a:prstDash val="solid"/>
            <a:miter/>
          </a:ln>
        </p:spPr>
        <p:txBody>
          <a:bodyPr rtlCol="0" anchor="ctr"/>
          <a:lstStyle/>
          <a:p>
            <a:endParaRPr lang="pt-BR"/>
          </a:p>
        </p:txBody>
      </p:sp>
      <p:sp>
        <p:nvSpPr>
          <p:cNvPr id="57" name="Forma Livre: Forma 56">
            <a:extLst>
              <a:ext uri="{FF2B5EF4-FFF2-40B4-BE49-F238E27FC236}">
                <a16:creationId xmlns:a16="http://schemas.microsoft.com/office/drawing/2014/main" id="{5EE1F7B0-91D6-CD87-800A-629A4BB364EC}"/>
              </a:ext>
            </a:extLst>
          </p:cNvPr>
          <p:cNvSpPr/>
          <p:nvPr/>
        </p:nvSpPr>
        <p:spPr>
          <a:xfrm>
            <a:off x="17645380" y="645667"/>
            <a:ext cx="642112" cy="642747"/>
          </a:xfrm>
          <a:custGeom>
            <a:avLst/>
            <a:gdLst>
              <a:gd name="connsiteX0" fmla="*/ 642112 w 642112"/>
              <a:gd name="connsiteY0" fmla="*/ 0 h 642747"/>
              <a:gd name="connsiteX1" fmla="*/ 642112 w 642112"/>
              <a:gd name="connsiteY1" fmla="*/ 642747 h 642747"/>
              <a:gd name="connsiteX2" fmla="*/ 0 w 642112"/>
              <a:gd name="connsiteY2" fmla="*/ 0 h 642747"/>
              <a:gd name="connsiteX3" fmla="*/ 642112 w 642112"/>
              <a:gd name="connsiteY3" fmla="*/ 0 h 642747"/>
            </a:gdLst>
            <a:ahLst/>
            <a:cxnLst>
              <a:cxn ang="0">
                <a:pos x="connsiteX0" y="connsiteY0"/>
              </a:cxn>
              <a:cxn ang="0">
                <a:pos x="connsiteX1" y="connsiteY1"/>
              </a:cxn>
              <a:cxn ang="0">
                <a:pos x="connsiteX2" y="connsiteY2"/>
              </a:cxn>
              <a:cxn ang="0">
                <a:pos x="connsiteX3" y="connsiteY3"/>
              </a:cxn>
            </a:cxnLst>
            <a:rect l="l" t="t" r="r" b="b"/>
            <a:pathLst>
              <a:path w="642112" h="642747">
                <a:moveTo>
                  <a:pt x="642112" y="0"/>
                </a:moveTo>
                <a:lnTo>
                  <a:pt x="642112" y="642747"/>
                </a:lnTo>
                <a:cubicBezTo>
                  <a:pt x="287782" y="642747"/>
                  <a:pt x="0" y="354711"/>
                  <a:pt x="0" y="0"/>
                </a:cubicBezTo>
                <a:lnTo>
                  <a:pt x="642112" y="0"/>
                </a:lnTo>
                <a:close/>
              </a:path>
            </a:pathLst>
          </a:custGeom>
          <a:solidFill>
            <a:srgbClr val="4F2F5D"/>
          </a:solidFill>
          <a:ln w="12658" cap="flat">
            <a:noFill/>
            <a:prstDash val="solid"/>
            <a:miter/>
          </a:ln>
        </p:spPr>
        <p:txBody>
          <a:bodyPr rtlCol="0" anchor="ctr"/>
          <a:lstStyle/>
          <a:p>
            <a:endParaRPr lang="pt-BR"/>
          </a:p>
        </p:txBody>
      </p:sp>
      <p:sp>
        <p:nvSpPr>
          <p:cNvPr id="58" name="Forma Livre: Forma 57">
            <a:extLst>
              <a:ext uri="{FF2B5EF4-FFF2-40B4-BE49-F238E27FC236}">
                <a16:creationId xmlns:a16="http://schemas.microsoft.com/office/drawing/2014/main" id="{8D4D2853-2585-A27A-43FB-02EDE44E64B4}"/>
              </a:ext>
            </a:extLst>
          </p:cNvPr>
          <p:cNvSpPr/>
          <p:nvPr/>
        </p:nvSpPr>
        <p:spPr>
          <a:xfrm>
            <a:off x="17003268" y="645667"/>
            <a:ext cx="642112" cy="642620"/>
          </a:xfrm>
          <a:custGeom>
            <a:avLst/>
            <a:gdLst>
              <a:gd name="connsiteX0" fmla="*/ 321056 w 642112"/>
              <a:gd name="connsiteY0" fmla="*/ 642620 h 642620"/>
              <a:gd name="connsiteX1" fmla="*/ 0 w 642112"/>
              <a:gd name="connsiteY1" fmla="*/ 321310 h 642620"/>
              <a:gd name="connsiteX2" fmla="*/ 0 w 642112"/>
              <a:gd name="connsiteY2" fmla="*/ 321310 h 642620"/>
              <a:gd name="connsiteX3" fmla="*/ 321056 w 642112"/>
              <a:gd name="connsiteY3" fmla="*/ 0 h 642620"/>
              <a:gd name="connsiteX4" fmla="*/ 321056 w 642112"/>
              <a:gd name="connsiteY4" fmla="*/ 0 h 642620"/>
              <a:gd name="connsiteX5" fmla="*/ 642112 w 642112"/>
              <a:gd name="connsiteY5" fmla="*/ 321310 h 642620"/>
              <a:gd name="connsiteX6" fmla="*/ 642112 w 642112"/>
              <a:gd name="connsiteY6" fmla="*/ 321310 h 642620"/>
              <a:gd name="connsiteX7" fmla="*/ 321056 w 642112"/>
              <a:gd name="connsiteY7" fmla="*/ 642620 h 642620"/>
              <a:gd name="connsiteX8" fmla="*/ 321056 w 642112"/>
              <a:gd name="connsiteY8" fmla="*/ 642620 h 642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2112" h="642620">
                <a:moveTo>
                  <a:pt x="321056" y="642620"/>
                </a:moveTo>
                <a:cubicBezTo>
                  <a:pt x="143764" y="642620"/>
                  <a:pt x="0" y="498729"/>
                  <a:pt x="0" y="321310"/>
                </a:cubicBezTo>
                <a:lnTo>
                  <a:pt x="0" y="321310"/>
                </a:lnTo>
                <a:cubicBezTo>
                  <a:pt x="0" y="143764"/>
                  <a:pt x="143764" y="0"/>
                  <a:pt x="321056" y="0"/>
                </a:cubicBezTo>
                <a:lnTo>
                  <a:pt x="321056" y="0"/>
                </a:lnTo>
                <a:cubicBezTo>
                  <a:pt x="498348" y="0"/>
                  <a:pt x="642112" y="143891"/>
                  <a:pt x="642112" y="321310"/>
                </a:cubicBezTo>
                <a:lnTo>
                  <a:pt x="642112" y="321310"/>
                </a:lnTo>
                <a:cubicBezTo>
                  <a:pt x="642112" y="498729"/>
                  <a:pt x="498348" y="642620"/>
                  <a:pt x="321056" y="642620"/>
                </a:cubicBezTo>
                <a:lnTo>
                  <a:pt x="321056" y="642620"/>
                </a:lnTo>
                <a:close/>
              </a:path>
            </a:pathLst>
          </a:custGeom>
          <a:solidFill>
            <a:srgbClr val="F4AACC"/>
          </a:solidFill>
          <a:ln w="12658" cap="flat">
            <a:noFill/>
            <a:prstDash val="solid"/>
            <a:miter/>
          </a:ln>
        </p:spPr>
        <p:txBody>
          <a:bodyPr rtlCol="0" anchor="ctr"/>
          <a:lstStyle/>
          <a:p>
            <a:endParaRPr lang="pt-BR"/>
          </a:p>
        </p:txBody>
      </p:sp>
      <p:sp>
        <p:nvSpPr>
          <p:cNvPr id="59" name="Forma Livre: Forma 58">
            <a:extLst>
              <a:ext uri="{FF2B5EF4-FFF2-40B4-BE49-F238E27FC236}">
                <a16:creationId xmlns:a16="http://schemas.microsoft.com/office/drawing/2014/main" id="{2D152DAA-0244-9DB1-EA4F-497741E1CC5C}"/>
              </a:ext>
            </a:extLst>
          </p:cNvPr>
          <p:cNvSpPr/>
          <p:nvPr/>
        </p:nvSpPr>
        <p:spPr>
          <a:xfrm>
            <a:off x="17003268" y="1931034"/>
            <a:ext cx="642112" cy="642747"/>
          </a:xfrm>
          <a:custGeom>
            <a:avLst/>
            <a:gdLst>
              <a:gd name="connsiteX0" fmla="*/ 0 w 642112"/>
              <a:gd name="connsiteY0" fmla="*/ 0 h 642747"/>
              <a:gd name="connsiteX1" fmla="*/ 642112 w 642112"/>
              <a:gd name="connsiteY1" fmla="*/ 0 h 642747"/>
              <a:gd name="connsiteX2" fmla="*/ 642112 w 642112"/>
              <a:gd name="connsiteY2" fmla="*/ 642747 h 642747"/>
              <a:gd name="connsiteX3" fmla="*/ 0 w 642112"/>
              <a:gd name="connsiteY3" fmla="*/ 0 h 642747"/>
              <a:gd name="connsiteX4" fmla="*/ 0 w 642112"/>
              <a:gd name="connsiteY4" fmla="*/ 0 h 6427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112" h="642747">
                <a:moveTo>
                  <a:pt x="0" y="0"/>
                </a:moveTo>
                <a:lnTo>
                  <a:pt x="642112" y="0"/>
                </a:lnTo>
                <a:lnTo>
                  <a:pt x="642112" y="642747"/>
                </a:lnTo>
                <a:cubicBezTo>
                  <a:pt x="287782" y="642747"/>
                  <a:pt x="0" y="354711"/>
                  <a:pt x="0" y="0"/>
                </a:cubicBezTo>
                <a:lnTo>
                  <a:pt x="0" y="0"/>
                </a:lnTo>
                <a:close/>
              </a:path>
            </a:pathLst>
          </a:custGeom>
          <a:solidFill>
            <a:srgbClr val="8F4D90"/>
          </a:solidFill>
          <a:ln w="12658" cap="flat">
            <a:noFill/>
            <a:prstDash val="solid"/>
            <a:miter/>
          </a:ln>
        </p:spPr>
        <p:txBody>
          <a:bodyPr rtlCol="0" anchor="ctr"/>
          <a:lstStyle/>
          <a:p>
            <a:endParaRPr lang="pt-BR"/>
          </a:p>
        </p:txBody>
      </p:sp>
      <p:sp>
        <p:nvSpPr>
          <p:cNvPr id="60" name="Forma Livre: Forma 59">
            <a:extLst>
              <a:ext uri="{FF2B5EF4-FFF2-40B4-BE49-F238E27FC236}">
                <a16:creationId xmlns:a16="http://schemas.microsoft.com/office/drawing/2014/main" id="{05E4BCB2-8758-ABEC-935C-6B4BDBB7E342}"/>
              </a:ext>
            </a:extLst>
          </p:cNvPr>
          <p:cNvSpPr/>
          <p:nvPr/>
        </p:nvSpPr>
        <p:spPr>
          <a:xfrm>
            <a:off x="17645380" y="1931034"/>
            <a:ext cx="642112" cy="642747"/>
          </a:xfrm>
          <a:custGeom>
            <a:avLst/>
            <a:gdLst>
              <a:gd name="connsiteX0" fmla="*/ 0 w 642112"/>
              <a:gd name="connsiteY0" fmla="*/ 642747 h 642747"/>
              <a:gd name="connsiteX1" fmla="*/ 0 w 642112"/>
              <a:gd name="connsiteY1" fmla="*/ 0 h 642747"/>
              <a:gd name="connsiteX2" fmla="*/ 642112 w 642112"/>
              <a:gd name="connsiteY2" fmla="*/ 642747 h 642747"/>
              <a:gd name="connsiteX3" fmla="*/ 0 w 642112"/>
              <a:gd name="connsiteY3" fmla="*/ 642747 h 642747"/>
            </a:gdLst>
            <a:ahLst/>
            <a:cxnLst>
              <a:cxn ang="0">
                <a:pos x="connsiteX0" y="connsiteY0"/>
              </a:cxn>
              <a:cxn ang="0">
                <a:pos x="connsiteX1" y="connsiteY1"/>
              </a:cxn>
              <a:cxn ang="0">
                <a:pos x="connsiteX2" y="connsiteY2"/>
              </a:cxn>
              <a:cxn ang="0">
                <a:pos x="connsiteX3" y="connsiteY3"/>
              </a:cxn>
            </a:cxnLst>
            <a:rect l="l" t="t" r="r" b="b"/>
            <a:pathLst>
              <a:path w="642112" h="642747">
                <a:moveTo>
                  <a:pt x="0" y="642747"/>
                </a:moveTo>
                <a:lnTo>
                  <a:pt x="0" y="0"/>
                </a:lnTo>
                <a:cubicBezTo>
                  <a:pt x="354330" y="0"/>
                  <a:pt x="642112" y="288036"/>
                  <a:pt x="642112" y="642747"/>
                </a:cubicBezTo>
                <a:lnTo>
                  <a:pt x="0" y="642747"/>
                </a:lnTo>
                <a:close/>
              </a:path>
            </a:pathLst>
          </a:custGeom>
          <a:solidFill>
            <a:srgbClr val="8F4D90"/>
          </a:solidFill>
          <a:ln w="12658" cap="flat">
            <a:noFill/>
            <a:prstDash val="solid"/>
            <a:miter/>
          </a:ln>
        </p:spPr>
        <p:txBody>
          <a:bodyPr rtlCol="0" anchor="ctr"/>
          <a:lstStyle/>
          <a:p>
            <a:endParaRPr lang="pt-BR"/>
          </a:p>
        </p:txBody>
      </p:sp>
      <p:sp>
        <p:nvSpPr>
          <p:cNvPr id="61" name="Forma Livre: Forma 60">
            <a:extLst>
              <a:ext uri="{FF2B5EF4-FFF2-40B4-BE49-F238E27FC236}">
                <a16:creationId xmlns:a16="http://schemas.microsoft.com/office/drawing/2014/main" id="{4C3C3F06-66A6-A069-2B5F-5464CD83254F}"/>
              </a:ext>
            </a:extLst>
          </p:cNvPr>
          <p:cNvSpPr/>
          <p:nvPr/>
        </p:nvSpPr>
        <p:spPr>
          <a:xfrm>
            <a:off x="16361156" y="2573781"/>
            <a:ext cx="642112" cy="642747"/>
          </a:xfrm>
          <a:custGeom>
            <a:avLst/>
            <a:gdLst>
              <a:gd name="connsiteX0" fmla="*/ 0 w 642112"/>
              <a:gd name="connsiteY0" fmla="*/ 642747 h 642747"/>
              <a:gd name="connsiteX1" fmla="*/ 0 w 642112"/>
              <a:gd name="connsiteY1" fmla="*/ 642747 h 642747"/>
              <a:gd name="connsiteX2" fmla="*/ 0 w 642112"/>
              <a:gd name="connsiteY2" fmla="*/ 0 h 642747"/>
              <a:gd name="connsiteX3" fmla="*/ 642112 w 642112"/>
              <a:gd name="connsiteY3" fmla="*/ 0 h 642747"/>
              <a:gd name="connsiteX4" fmla="*/ 0 w 642112"/>
              <a:gd name="connsiteY4" fmla="*/ 642747 h 642747"/>
              <a:gd name="connsiteX5" fmla="*/ 0 w 642112"/>
              <a:gd name="connsiteY5" fmla="*/ 642747 h 642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112" h="642747">
                <a:moveTo>
                  <a:pt x="0" y="642747"/>
                </a:moveTo>
                <a:lnTo>
                  <a:pt x="0" y="642747"/>
                </a:lnTo>
                <a:lnTo>
                  <a:pt x="0" y="0"/>
                </a:lnTo>
                <a:lnTo>
                  <a:pt x="642112" y="0"/>
                </a:lnTo>
                <a:cubicBezTo>
                  <a:pt x="642112" y="354711"/>
                  <a:pt x="354330" y="642747"/>
                  <a:pt x="0" y="642747"/>
                </a:cubicBezTo>
                <a:lnTo>
                  <a:pt x="0" y="642747"/>
                </a:lnTo>
                <a:close/>
              </a:path>
            </a:pathLst>
          </a:custGeom>
          <a:solidFill>
            <a:srgbClr val="4F2F5D"/>
          </a:solidFill>
          <a:ln w="12658" cap="flat">
            <a:noFill/>
            <a:prstDash val="solid"/>
            <a:miter/>
          </a:ln>
        </p:spPr>
        <p:txBody>
          <a:bodyPr rtlCol="0" anchor="ctr"/>
          <a:lstStyle/>
          <a:p>
            <a:endParaRPr lang="pt-BR"/>
          </a:p>
        </p:txBody>
      </p:sp>
      <p:sp>
        <p:nvSpPr>
          <p:cNvPr id="62" name="Forma Livre: Forma 61">
            <a:extLst>
              <a:ext uri="{FF2B5EF4-FFF2-40B4-BE49-F238E27FC236}">
                <a16:creationId xmlns:a16="http://schemas.microsoft.com/office/drawing/2014/main" id="{D9D9DBEA-67F5-4DF3-4F5E-C344716DAC69}"/>
              </a:ext>
            </a:extLst>
          </p:cNvPr>
          <p:cNvSpPr/>
          <p:nvPr/>
        </p:nvSpPr>
        <p:spPr>
          <a:xfrm>
            <a:off x="16357600" y="-1"/>
            <a:ext cx="1930907" cy="10287001"/>
          </a:xfrm>
          <a:custGeom>
            <a:avLst/>
            <a:gdLst>
              <a:gd name="connsiteX0" fmla="*/ 0 w 1930907"/>
              <a:gd name="connsiteY0" fmla="*/ 10287001 h 10287001"/>
              <a:gd name="connsiteX1" fmla="*/ 1930908 w 1930907"/>
              <a:gd name="connsiteY1" fmla="*/ 10287001 h 10287001"/>
              <a:gd name="connsiteX2" fmla="*/ 1930908 w 1930907"/>
              <a:gd name="connsiteY2" fmla="*/ 0 h 10287001"/>
              <a:gd name="connsiteX3" fmla="*/ 0 w 1930907"/>
              <a:gd name="connsiteY3" fmla="*/ 0 h 10287001"/>
              <a:gd name="connsiteX4" fmla="*/ 0 w 1930907"/>
              <a:gd name="connsiteY4" fmla="*/ 10287001 h 10287001"/>
              <a:gd name="connsiteX5" fmla="*/ 0 w 1930907"/>
              <a:gd name="connsiteY5" fmla="*/ 10287001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907" h="10287001">
                <a:moveTo>
                  <a:pt x="0" y="10287001"/>
                </a:moveTo>
                <a:lnTo>
                  <a:pt x="1930908" y="10287001"/>
                </a:lnTo>
                <a:lnTo>
                  <a:pt x="1930908" y="0"/>
                </a:lnTo>
                <a:lnTo>
                  <a:pt x="0" y="0"/>
                </a:lnTo>
                <a:lnTo>
                  <a:pt x="0" y="10287001"/>
                </a:lnTo>
                <a:lnTo>
                  <a:pt x="0" y="10287001"/>
                </a:lnTo>
                <a:close/>
              </a:path>
            </a:pathLst>
          </a:custGeom>
          <a:noFill/>
          <a:ln w="12658" cap="flat">
            <a:noFill/>
            <a:prstDash val="solid"/>
            <a:miter/>
          </a:ln>
        </p:spPr>
        <p:txBody>
          <a:bodyPr rtlCol="0" anchor="ctr"/>
          <a:lstStyle/>
          <a:p>
            <a:endParaRPr lang="pt-BR"/>
          </a:p>
        </p:txBody>
      </p:sp>
      <p:sp>
        <p:nvSpPr>
          <p:cNvPr id="63" name="Forma Livre: Forma 62">
            <a:extLst>
              <a:ext uri="{FF2B5EF4-FFF2-40B4-BE49-F238E27FC236}">
                <a16:creationId xmlns:a16="http://schemas.microsoft.com/office/drawing/2014/main" id="{B29A38EC-8E06-2E3A-F672-51A11B4EA3ED}"/>
              </a:ext>
            </a:extLst>
          </p:cNvPr>
          <p:cNvSpPr/>
          <p:nvPr/>
        </p:nvSpPr>
        <p:spPr>
          <a:xfrm>
            <a:off x="16357600" y="-1"/>
            <a:ext cx="1930907" cy="10287001"/>
          </a:xfrm>
          <a:custGeom>
            <a:avLst/>
            <a:gdLst>
              <a:gd name="connsiteX0" fmla="*/ 0 w 1930907"/>
              <a:gd name="connsiteY0" fmla="*/ 0 h 10287001"/>
              <a:gd name="connsiteX1" fmla="*/ 1930908 w 1930907"/>
              <a:gd name="connsiteY1" fmla="*/ 0 h 10287001"/>
              <a:gd name="connsiteX2" fmla="*/ 1930908 w 1930907"/>
              <a:gd name="connsiteY2" fmla="*/ 10287001 h 10287001"/>
              <a:gd name="connsiteX3" fmla="*/ 0 w 1930907"/>
              <a:gd name="connsiteY3" fmla="*/ 10287001 h 10287001"/>
              <a:gd name="connsiteX4" fmla="*/ 0 w 1930907"/>
              <a:gd name="connsiteY4" fmla="*/ 0 h 10287001"/>
              <a:gd name="connsiteX5" fmla="*/ 0 w 1930907"/>
              <a:gd name="connsiteY5" fmla="*/ 0 h 10287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30907" h="10287001">
                <a:moveTo>
                  <a:pt x="0" y="0"/>
                </a:moveTo>
                <a:lnTo>
                  <a:pt x="1930908" y="0"/>
                </a:lnTo>
                <a:lnTo>
                  <a:pt x="1930908" y="10287001"/>
                </a:lnTo>
                <a:lnTo>
                  <a:pt x="0" y="10287001"/>
                </a:lnTo>
                <a:lnTo>
                  <a:pt x="0" y="0"/>
                </a:lnTo>
                <a:lnTo>
                  <a:pt x="0" y="0"/>
                </a:lnTo>
                <a:close/>
              </a:path>
            </a:pathLst>
          </a:custGeom>
          <a:noFill/>
          <a:ln w="12658" cap="flat">
            <a:noFill/>
            <a:prstDash val="solid"/>
            <a:miter/>
          </a:ln>
        </p:spPr>
        <p:txBody>
          <a:bodyPr rtlCol="0" anchor="ctr"/>
          <a:lstStyle/>
          <a:p>
            <a:endParaRPr lang="pt-BR"/>
          </a:p>
        </p:txBody>
      </p:sp>
      <p:sp>
        <p:nvSpPr>
          <p:cNvPr id="2" name="Retângulo: Cantos Arredondados 1">
            <a:extLst>
              <a:ext uri="{FF2B5EF4-FFF2-40B4-BE49-F238E27FC236}">
                <a16:creationId xmlns:a16="http://schemas.microsoft.com/office/drawing/2014/main" id="{27E95C76-3586-626F-D4A8-39D403BDE89D}"/>
              </a:ext>
            </a:extLst>
          </p:cNvPr>
          <p:cNvSpPr/>
          <p:nvPr/>
        </p:nvSpPr>
        <p:spPr>
          <a:xfrm>
            <a:off x="2133600" y="6578161"/>
            <a:ext cx="12344400" cy="927539"/>
          </a:xfrm>
          <a:prstGeom prst="roundRect">
            <a:avLst>
              <a:gd name="adj" fmla="val 22311"/>
            </a:avLst>
          </a:prstGeom>
          <a:noFill/>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pt-BR"/>
          </a:p>
        </p:txBody>
      </p:sp>
      <p:cxnSp>
        <p:nvCxnSpPr>
          <p:cNvPr id="11" name="Conector reto 10">
            <a:extLst>
              <a:ext uri="{FF2B5EF4-FFF2-40B4-BE49-F238E27FC236}">
                <a16:creationId xmlns:a16="http://schemas.microsoft.com/office/drawing/2014/main" id="{B502FE0E-CC42-8F55-4E68-B4A4B001CB52}"/>
              </a:ext>
            </a:extLst>
          </p:cNvPr>
          <p:cNvCxnSpPr>
            <a:cxnSpLocks/>
          </p:cNvCxnSpPr>
          <p:nvPr/>
        </p:nvCxnSpPr>
        <p:spPr>
          <a:xfrm>
            <a:off x="13106399" y="6578160"/>
            <a:ext cx="0" cy="92754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a:blip xmlns:r="http://schemas.openxmlformats.org/officeDocument/2006/relationships" r:embed="rId1">
            <a:extLst>
              <a:ext uri="{96DAC541-7B7A-43D3-8B79-37D633B846F1}">
                <asvg:svgBlip xmlns:asvg="http://schemas.microsoft.com/office/drawing/2016/SVG/main" r:embed="rId2"/>
              </a:ext>
            </a:extLst>
          </a:blip>
          <a:stretch>
            <a:fillRect/>
          </a:stretch>
        </a:blipFill>
      </a:spPr>
      <a:bodyPr/>
      <a:lstStyle>
        <a:defPPr algn="l">
          <a:defRPr/>
        </a:defPPr>
      </a:lstStyle>
    </a:spDef>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a51d823-ecee-427c-8e2a-5d65c51c86e3" xsi:nil="true"/>
    <lcf76f155ced4ddcb4097134ff3c332f xmlns="54ae7e5c-a61a-42c8-9fdc-f5c2023a634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779974DC7E08114488D039B0F1F4C4A4" ma:contentTypeVersion="14" ma:contentTypeDescription="Crie um novo documento." ma:contentTypeScope="" ma:versionID="a04c36635bf329967b06c9cdae58b720">
  <xsd:schema xmlns:xsd="http://www.w3.org/2001/XMLSchema" xmlns:xs="http://www.w3.org/2001/XMLSchema" xmlns:p="http://schemas.microsoft.com/office/2006/metadata/properties" xmlns:ns2="54ae7e5c-a61a-42c8-9fdc-f5c2023a634f" xmlns:ns3="da51d823-ecee-427c-8e2a-5d65c51c86e3" targetNamespace="http://schemas.microsoft.com/office/2006/metadata/properties" ma:root="true" ma:fieldsID="8d7cdefd4d86ebe61fff291c988ea285" ns2:_="" ns3:_="">
    <xsd:import namespace="54ae7e5c-a61a-42c8-9fdc-f5c2023a634f"/>
    <xsd:import namespace="da51d823-ecee-427c-8e2a-5d65c51c86e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ae7e5c-a61a-42c8-9fdc-f5c2023a63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Marcações de imagem" ma:readOnly="false" ma:fieldId="{5cf76f15-5ced-4ddc-b409-7134ff3c332f}" ma:taxonomyMulti="true" ma:sspId="8463a014-29c6-4df7-a873-2e429c073235"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51d823-ecee-427c-8e2a-5d65c51c86e3"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199920ad-baf7-4b45-8fae-66a026dc2ee4}" ma:internalName="TaxCatchAll" ma:showField="CatchAllData" ma:web="da51d823-ecee-427c-8e2a-5d65c51c86e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Compartilhado com"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hes de Compartilhado Com"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EDD4F5-5A5F-4C6C-992B-EE6888C089A5}">
  <ds:schemaRefs>
    <ds:schemaRef ds:uri="http://schemas.microsoft.com/office/2006/metadata/properties"/>
    <ds:schemaRef ds:uri="http://schemas.microsoft.com/office/infopath/2007/PartnerControls"/>
    <ds:schemaRef ds:uri="da51d823-ecee-427c-8e2a-5d65c51c86e3"/>
    <ds:schemaRef ds:uri="54ae7e5c-a61a-42c8-9fdc-f5c2023a634f"/>
  </ds:schemaRefs>
</ds:datastoreItem>
</file>

<file path=customXml/itemProps2.xml><?xml version="1.0" encoding="utf-8"?>
<ds:datastoreItem xmlns:ds="http://schemas.openxmlformats.org/officeDocument/2006/customXml" ds:itemID="{02ED394F-EB52-4E0E-9566-421899E22E0C}">
  <ds:schemaRefs>
    <ds:schemaRef ds:uri="http://schemas.microsoft.com/sharepoint/v3/contenttype/forms"/>
  </ds:schemaRefs>
</ds:datastoreItem>
</file>

<file path=customXml/itemProps3.xml><?xml version="1.0" encoding="utf-8"?>
<ds:datastoreItem xmlns:ds="http://schemas.openxmlformats.org/officeDocument/2006/customXml" ds:itemID="{FCEE83ED-25E2-4C86-8F4F-DA8EE0CEA6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ae7e5c-a61a-42c8-9fdc-f5c2023a634f"/>
    <ds:schemaRef ds:uri="da51d823-ecee-427c-8e2a-5d65c51c86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1419</TotalTime>
  <Words>1097</Words>
  <Application>Microsoft Office PowerPoint</Application>
  <PresentationFormat>Personalizar</PresentationFormat>
  <Paragraphs>79</Paragraphs>
  <Slides>14</Slides>
  <Notes>1</Notes>
  <HiddenSlides>0</HiddenSlides>
  <MMClips>0</MMClips>
  <ScaleCrop>false</ScaleCrop>
  <HeadingPairs>
    <vt:vector size="4" baseType="variant">
      <vt:variant>
        <vt:lpstr>Tema</vt:lpstr>
      </vt:variant>
      <vt:variant>
        <vt:i4>1</vt:i4>
      </vt:variant>
      <vt:variant>
        <vt:lpstr>Títulos de slides</vt:lpstr>
      </vt:variant>
      <vt:variant>
        <vt:i4>14</vt:i4>
      </vt:variant>
    </vt:vector>
  </HeadingPairs>
  <TitlesOfParts>
    <vt:vector size="15" baseType="lpstr">
      <vt:lpstr>Office Theme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Guia</dc:title>
  <dc:creator>Anry Leal</dc:creator>
  <cp:lastModifiedBy>Anry Leal</cp:lastModifiedBy>
  <cp:revision>98</cp:revision>
  <dcterms:created xsi:type="dcterms:W3CDTF">2006-08-16T00:00:00Z</dcterms:created>
  <dcterms:modified xsi:type="dcterms:W3CDTF">2025-09-25T19:09:03Z</dcterms:modified>
  <dc:identifier>DAF0cT4o9WM</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0x010100779974DC7E08114488D039B0F1F4C4A4</vt:lpwstr>
  </property>
  <property fmtid="{D5CDD505-2E9C-101B-9397-08002B2CF9AE}" pid="3" name="MediaServiceImageTags">
    <vt:lpwstr/>
  </property>
</Properties>
</file>