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0"/>
  </p:notesMasterIdLst>
  <p:sldIdLst>
    <p:sldId id="256" r:id="rId5"/>
    <p:sldId id="279" r:id="rId6"/>
    <p:sldId id="278" r:id="rId7"/>
    <p:sldId id="290" r:id="rId8"/>
    <p:sldId id="277" r:id="rId9"/>
    <p:sldId id="291" r:id="rId10"/>
    <p:sldId id="285" r:id="rId11"/>
    <p:sldId id="282" r:id="rId12"/>
    <p:sldId id="272" r:id="rId13"/>
    <p:sldId id="287" r:id="rId14"/>
    <p:sldId id="293" r:id="rId15"/>
    <p:sldId id="292" r:id="rId16"/>
    <p:sldId id="289" r:id="rId17"/>
    <p:sldId id="274" r:id="rId18"/>
    <p:sldId id="275" r:id="rId19"/>
  </p:sldIdLst>
  <p:sldSz cx="20104100" cy="11309350"/>
  <p:notesSz cx="20104100" cy="113093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B645"/>
    <a:srgbClr val="A980B6"/>
    <a:srgbClr val="79569F"/>
    <a:srgbClr val="148E90"/>
    <a:srgbClr val="499FD8"/>
    <a:srgbClr val="FFFFFF"/>
    <a:srgbClr val="ECCF00"/>
    <a:srgbClr val="5AA4A7"/>
    <a:srgbClr val="364B5E"/>
    <a:srgbClr val="F796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7D8C32-0BE0-1487-373A-7D7B14D56DB4}" v="18" dt="2024-04-29T15:07:42.934"/>
    <p1510:client id="{C4B019A2-A2E9-B15E-445F-25D13DF2B29E}" v="5" dt="2024-04-29T15:31:08.71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inimized" horzBarState="maximized">
    <p:restoredLeft sz="0" autoAdjust="0"/>
    <p:restoredTop sz="93018" autoAdjust="0"/>
  </p:normalViewPr>
  <p:slideViewPr>
    <p:cSldViewPr>
      <p:cViewPr>
        <p:scale>
          <a:sx n="50" d="100"/>
          <a:sy n="50" d="100"/>
        </p:scale>
        <p:origin x="893" y="25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CF7DC6-7295-4802-8651-D5FFA79968B5}" type="datetimeFigureOut">
              <a:rPr lang="pt-BR" smtClean="0"/>
              <a:t>30/04/2024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932F7D-4559-41AB-B13E-08BC05BC6F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0240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932F7D-4559-41AB-B13E-08BC05BC6FEA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9661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099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099" y="11308556"/>
                </a:lnTo>
                <a:lnTo>
                  <a:pt x="20104099" y="0"/>
                </a:lnTo>
                <a:close/>
              </a:path>
            </a:pathLst>
          </a:custGeom>
          <a:solidFill>
            <a:srgbClr val="73C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2418665" y="5991678"/>
            <a:ext cx="1316355" cy="1464310"/>
          </a:xfrm>
          <a:custGeom>
            <a:avLst/>
            <a:gdLst/>
            <a:ahLst/>
            <a:cxnLst/>
            <a:rect l="l" t="t" r="r" b="b"/>
            <a:pathLst>
              <a:path w="1316354" h="1464309">
                <a:moveTo>
                  <a:pt x="548475" y="0"/>
                </a:moveTo>
                <a:lnTo>
                  <a:pt x="0" y="0"/>
                </a:lnTo>
                <a:lnTo>
                  <a:pt x="0" y="1463997"/>
                </a:lnTo>
                <a:lnTo>
                  <a:pt x="548475" y="1463997"/>
                </a:lnTo>
                <a:lnTo>
                  <a:pt x="604960" y="1462564"/>
                </a:lnTo>
                <a:lnTo>
                  <a:pt x="659718" y="1458266"/>
                </a:lnTo>
                <a:lnTo>
                  <a:pt x="712751" y="1451101"/>
                </a:lnTo>
                <a:lnTo>
                  <a:pt x="764056" y="1441071"/>
                </a:lnTo>
                <a:lnTo>
                  <a:pt x="813634" y="1428174"/>
                </a:lnTo>
                <a:lnTo>
                  <a:pt x="861485" y="1412410"/>
                </a:lnTo>
                <a:lnTo>
                  <a:pt x="907608" y="1393780"/>
                </a:lnTo>
                <a:lnTo>
                  <a:pt x="952002" y="1372282"/>
                </a:lnTo>
                <a:lnTo>
                  <a:pt x="994292" y="1348157"/>
                </a:lnTo>
                <a:lnTo>
                  <a:pt x="1034108" y="1321691"/>
                </a:lnTo>
                <a:lnTo>
                  <a:pt x="1071450" y="1292882"/>
                </a:lnTo>
                <a:lnTo>
                  <a:pt x="1106318" y="1261731"/>
                </a:lnTo>
                <a:lnTo>
                  <a:pt x="1138710" y="1228235"/>
                </a:lnTo>
                <a:lnTo>
                  <a:pt x="1168627" y="1192394"/>
                </a:lnTo>
                <a:lnTo>
                  <a:pt x="1195226" y="1155378"/>
                </a:lnTo>
                <a:lnTo>
                  <a:pt x="356606" y="1155378"/>
                </a:lnTo>
                <a:lnTo>
                  <a:pt x="356606" y="304503"/>
                </a:lnTo>
                <a:lnTo>
                  <a:pt x="1192800" y="304503"/>
                </a:lnTo>
                <a:lnTo>
                  <a:pt x="1168694" y="271073"/>
                </a:lnTo>
                <a:lnTo>
                  <a:pt x="1138860" y="235408"/>
                </a:lnTo>
                <a:lnTo>
                  <a:pt x="1106584" y="202059"/>
                </a:lnTo>
                <a:lnTo>
                  <a:pt x="1071865" y="171023"/>
                </a:lnTo>
                <a:lnTo>
                  <a:pt x="1034704" y="142299"/>
                </a:lnTo>
                <a:lnTo>
                  <a:pt x="995102" y="115884"/>
                </a:lnTo>
                <a:lnTo>
                  <a:pt x="953059" y="91777"/>
                </a:lnTo>
                <a:lnTo>
                  <a:pt x="908863" y="70280"/>
                </a:lnTo>
                <a:lnTo>
                  <a:pt x="862845" y="51643"/>
                </a:lnTo>
                <a:lnTo>
                  <a:pt x="815007" y="35870"/>
                </a:lnTo>
                <a:lnTo>
                  <a:pt x="765347" y="22961"/>
                </a:lnTo>
                <a:lnTo>
                  <a:pt x="713864" y="12918"/>
                </a:lnTo>
                <a:lnTo>
                  <a:pt x="660558" y="5742"/>
                </a:lnTo>
                <a:lnTo>
                  <a:pt x="605429" y="1435"/>
                </a:lnTo>
                <a:lnTo>
                  <a:pt x="548475" y="0"/>
                </a:lnTo>
                <a:close/>
              </a:path>
              <a:path w="1316354" h="1464309">
                <a:moveTo>
                  <a:pt x="1192800" y="304503"/>
                </a:moveTo>
                <a:lnTo>
                  <a:pt x="525523" y="304503"/>
                </a:lnTo>
                <a:lnTo>
                  <a:pt x="581486" y="306801"/>
                </a:lnTo>
                <a:lnTo>
                  <a:pt x="633795" y="313693"/>
                </a:lnTo>
                <a:lnTo>
                  <a:pt x="682445" y="325183"/>
                </a:lnTo>
                <a:lnTo>
                  <a:pt x="727436" y="341270"/>
                </a:lnTo>
                <a:lnTo>
                  <a:pt x="768764" y="361958"/>
                </a:lnTo>
                <a:lnTo>
                  <a:pt x="806428" y="387247"/>
                </a:lnTo>
                <a:lnTo>
                  <a:pt x="840424" y="417139"/>
                </a:lnTo>
                <a:lnTo>
                  <a:pt x="870303" y="451133"/>
                </a:lnTo>
                <a:lnTo>
                  <a:pt x="895586" y="488790"/>
                </a:lnTo>
                <a:lnTo>
                  <a:pt x="916275" y="530110"/>
                </a:lnTo>
                <a:lnTo>
                  <a:pt x="932367" y="575092"/>
                </a:lnTo>
                <a:lnTo>
                  <a:pt x="943862" y="623735"/>
                </a:lnTo>
                <a:lnTo>
                  <a:pt x="950760" y="676037"/>
                </a:lnTo>
                <a:lnTo>
                  <a:pt x="953059" y="731998"/>
                </a:lnTo>
                <a:lnTo>
                  <a:pt x="950760" y="787940"/>
                </a:lnTo>
                <a:lnTo>
                  <a:pt x="943862" y="840131"/>
                </a:lnTo>
                <a:lnTo>
                  <a:pt x="932367" y="888573"/>
                </a:lnTo>
                <a:lnTo>
                  <a:pt x="916275" y="933266"/>
                </a:lnTo>
                <a:lnTo>
                  <a:pt x="895586" y="974213"/>
                </a:lnTo>
                <a:lnTo>
                  <a:pt x="870303" y="1011413"/>
                </a:lnTo>
                <a:lnTo>
                  <a:pt x="840424" y="1044868"/>
                </a:lnTo>
                <a:lnTo>
                  <a:pt x="806428" y="1074194"/>
                </a:lnTo>
                <a:lnTo>
                  <a:pt x="768764" y="1099005"/>
                </a:lnTo>
                <a:lnTo>
                  <a:pt x="727436" y="1119302"/>
                </a:lnTo>
                <a:lnTo>
                  <a:pt x="682445" y="1135087"/>
                </a:lnTo>
                <a:lnTo>
                  <a:pt x="633795" y="1146360"/>
                </a:lnTo>
                <a:lnTo>
                  <a:pt x="581486" y="1153124"/>
                </a:lnTo>
                <a:lnTo>
                  <a:pt x="525523" y="1155378"/>
                </a:lnTo>
                <a:lnTo>
                  <a:pt x="1195226" y="1155378"/>
                </a:lnTo>
                <a:lnTo>
                  <a:pt x="1221030" y="1113672"/>
                </a:lnTo>
                <a:lnTo>
                  <a:pt x="1243266" y="1071213"/>
                </a:lnTo>
                <a:lnTo>
                  <a:pt x="1262541" y="1027253"/>
                </a:lnTo>
                <a:lnTo>
                  <a:pt x="1278853" y="981792"/>
                </a:lnTo>
                <a:lnTo>
                  <a:pt x="1292201" y="934831"/>
                </a:lnTo>
                <a:lnTo>
                  <a:pt x="1302585" y="886370"/>
                </a:lnTo>
                <a:lnTo>
                  <a:pt x="1310003" y="836411"/>
                </a:lnTo>
                <a:lnTo>
                  <a:pt x="1314454" y="784953"/>
                </a:lnTo>
                <a:lnTo>
                  <a:pt x="1315938" y="731998"/>
                </a:lnTo>
                <a:lnTo>
                  <a:pt x="1314454" y="678584"/>
                </a:lnTo>
                <a:lnTo>
                  <a:pt x="1310003" y="626765"/>
                </a:lnTo>
                <a:lnTo>
                  <a:pt x="1302585" y="576540"/>
                </a:lnTo>
                <a:lnTo>
                  <a:pt x="1292201" y="527910"/>
                </a:lnTo>
                <a:lnTo>
                  <a:pt x="1278853" y="480877"/>
                </a:lnTo>
                <a:lnTo>
                  <a:pt x="1262541" y="435440"/>
                </a:lnTo>
                <a:lnTo>
                  <a:pt x="1243266" y="391601"/>
                </a:lnTo>
                <a:lnTo>
                  <a:pt x="1221030" y="349361"/>
                </a:lnTo>
                <a:lnTo>
                  <a:pt x="1196084" y="309057"/>
                </a:lnTo>
                <a:lnTo>
                  <a:pt x="1192800" y="304503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863846" y="6275322"/>
            <a:ext cx="1168400" cy="1197610"/>
          </a:xfrm>
          <a:custGeom>
            <a:avLst/>
            <a:gdLst/>
            <a:ahLst/>
            <a:cxnLst/>
            <a:rect l="l" t="t" r="r" b="b"/>
            <a:pathLst>
              <a:path w="1168400" h="1197609">
                <a:moveTo>
                  <a:pt x="588118" y="0"/>
                </a:moveTo>
                <a:lnTo>
                  <a:pt x="531517" y="2027"/>
                </a:lnTo>
                <a:lnTo>
                  <a:pt x="477115" y="8111"/>
                </a:lnTo>
                <a:lnTo>
                  <a:pt x="424916" y="18249"/>
                </a:lnTo>
                <a:lnTo>
                  <a:pt x="374920" y="32442"/>
                </a:lnTo>
                <a:lnTo>
                  <a:pt x="327131" y="50690"/>
                </a:lnTo>
                <a:lnTo>
                  <a:pt x="281551" y="72992"/>
                </a:lnTo>
                <a:lnTo>
                  <a:pt x="238710" y="99059"/>
                </a:lnTo>
                <a:lnTo>
                  <a:pt x="199169" y="128600"/>
                </a:lnTo>
                <a:lnTo>
                  <a:pt x="162930" y="161618"/>
                </a:lnTo>
                <a:lnTo>
                  <a:pt x="129996" y="198111"/>
                </a:lnTo>
                <a:lnTo>
                  <a:pt x="100369" y="238082"/>
                </a:lnTo>
                <a:lnTo>
                  <a:pt x="74050" y="281530"/>
                </a:lnTo>
                <a:lnTo>
                  <a:pt x="54403" y="321215"/>
                </a:lnTo>
                <a:lnTo>
                  <a:pt x="37779" y="362762"/>
                </a:lnTo>
                <a:lnTo>
                  <a:pt x="24178" y="406175"/>
                </a:lnTo>
                <a:lnTo>
                  <a:pt x="13599" y="451454"/>
                </a:lnTo>
                <a:lnTo>
                  <a:pt x="6044" y="498602"/>
                </a:lnTo>
                <a:lnTo>
                  <a:pt x="1511" y="547622"/>
                </a:lnTo>
                <a:lnTo>
                  <a:pt x="0" y="598515"/>
                </a:lnTo>
                <a:lnTo>
                  <a:pt x="1532" y="649432"/>
                </a:lnTo>
                <a:lnTo>
                  <a:pt x="6130" y="698467"/>
                </a:lnTo>
                <a:lnTo>
                  <a:pt x="13792" y="745623"/>
                </a:lnTo>
                <a:lnTo>
                  <a:pt x="24519" y="790902"/>
                </a:lnTo>
                <a:lnTo>
                  <a:pt x="38308" y="834307"/>
                </a:lnTo>
                <a:lnTo>
                  <a:pt x="55161" y="875839"/>
                </a:lnTo>
                <a:lnTo>
                  <a:pt x="75076" y="915500"/>
                </a:lnTo>
                <a:lnTo>
                  <a:pt x="101730" y="958971"/>
                </a:lnTo>
                <a:lnTo>
                  <a:pt x="131623" y="998956"/>
                </a:lnTo>
                <a:lnTo>
                  <a:pt x="164758" y="1035456"/>
                </a:lnTo>
                <a:lnTo>
                  <a:pt x="201137" y="1068470"/>
                </a:lnTo>
                <a:lnTo>
                  <a:pt x="240766" y="1097998"/>
                </a:lnTo>
                <a:lnTo>
                  <a:pt x="283645" y="1124039"/>
                </a:lnTo>
                <a:lnTo>
                  <a:pt x="329166" y="1146362"/>
                </a:lnTo>
                <a:lnTo>
                  <a:pt x="376779" y="1164616"/>
                </a:lnTo>
                <a:lnTo>
                  <a:pt x="426481" y="1178805"/>
                </a:lnTo>
                <a:lnTo>
                  <a:pt x="478273" y="1188934"/>
                </a:lnTo>
                <a:lnTo>
                  <a:pt x="532152" y="1195008"/>
                </a:lnTo>
                <a:lnTo>
                  <a:pt x="588118" y="1197031"/>
                </a:lnTo>
                <a:lnTo>
                  <a:pt x="643748" y="1194951"/>
                </a:lnTo>
                <a:lnTo>
                  <a:pt x="697215" y="1188707"/>
                </a:lnTo>
                <a:lnTo>
                  <a:pt x="748518" y="1178288"/>
                </a:lnTo>
                <a:lnTo>
                  <a:pt x="797658" y="1163688"/>
                </a:lnTo>
                <a:lnTo>
                  <a:pt x="844633" y="1144897"/>
                </a:lnTo>
                <a:lnTo>
                  <a:pt x="888958" y="1122481"/>
                </a:lnTo>
                <a:lnTo>
                  <a:pt x="930203" y="1096879"/>
                </a:lnTo>
                <a:lnTo>
                  <a:pt x="968368" y="1068099"/>
                </a:lnTo>
                <a:lnTo>
                  <a:pt x="1003449" y="1036149"/>
                </a:lnTo>
                <a:lnTo>
                  <a:pt x="1035444" y="1001037"/>
                </a:lnTo>
                <a:lnTo>
                  <a:pt x="1064011" y="963403"/>
                </a:lnTo>
                <a:lnTo>
                  <a:pt x="1088822" y="923941"/>
                </a:lnTo>
                <a:lnTo>
                  <a:pt x="1097362" y="907197"/>
                </a:lnTo>
                <a:lnTo>
                  <a:pt x="575595" y="907197"/>
                </a:lnTo>
                <a:lnTo>
                  <a:pt x="532514" y="903614"/>
                </a:lnTo>
                <a:lnTo>
                  <a:pt x="492956" y="892862"/>
                </a:lnTo>
                <a:lnTo>
                  <a:pt x="456919" y="874941"/>
                </a:lnTo>
                <a:lnTo>
                  <a:pt x="424405" y="849848"/>
                </a:lnTo>
                <a:lnTo>
                  <a:pt x="396961" y="817979"/>
                </a:lnTo>
                <a:lnTo>
                  <a:pt x="376167" y="779719"/>
                </a:lnTo>
                <a:lnTo>
                  <a:pt x="362027" y="735075"/>
                </a:lnTo>
                <a:lnTo>
                  <a:pt x="354544" y="684052"/>
                </a:lnTo>
                <a:lnTo>
                  <a:pt x="1161619" y="684052"/>
                </a:lnTo>
                <a:lnTo>
                  <a:pt x="1164349" y="657191"/>
                </a:lnTo>
                <a:lnTo>
                  <a:pt x="1166303" y="630857"/>
                </a:lnTo>
                <a:lnTo>
                  <a:pt x="1167478" y="605054"/>
                </a:lnTo>
                <a:lnTo>
                  <a:pt x="1167870" y="579783"/>
                </a:lnTo>
                <a:lnTo>
                  <a:pt x="1165812" y="522593"/>
                </a:lnTo>
                <a:lnTo>
                  <a:pt x="1161682" y="485943"/>
                </a:lnTo>
                <a:lnTo>
                  <a:pt x="356638" y="485943"/>
                </a:lnTo>
                <a:lnTo>
                  <a:pt x="366859" y="440699"/>
                </a:lnTo>
                <a:lnTo>
                  <a:pt x="382949" y="400934"/>
                </a:lnTo>
                <a:lnTo>
                  <a:pt x="404908" y="366648"/>
                </a:lnTo>
                <a:lnTo>
                  <a:pt x="432740" y="337843"/>
                </a:lnTo>
                <a:lnTo>
                  <a:pt x="465254" y="315035"/>
                </a:lnTo>
                <a:lnTo>
                  <a:pt x="501291" y="298743"/>
                </a:lnTo>
                <a:lnTo>
                  <a:pt x="540849" y="288967"/>
                </a:lnTo>
                <a:lnTo>
                  <a:pt x="583929" y="285708"/>
                </a:lnTo>
                <a:lnTo>
                  <a:pt x="1100124" y="285708"/>
                </a:lnTo>
                <a:lnTo>
                  <a:pt x="1093851" y="273227"/>
                </a:lnTo>
                <a:lnTo>
                  <a:pt x="1067574" y="231106"/>
                </a:lnTo>
                <a:lnTo>
                  <a:pt x="1038112" y="192345"/>
                </a:lnTo>
                <a:lnTo>
                  <a:pt x="1005466" y="156945"/>
                </a:lnTo>
                <a:lnTo>
                  <a:pt x="969638" y="124908"/>
                </a:lnTo>
                <a:lnTo>
                  <a:pt x="930626" y="96235"/>
                </a:lnTo>
                <a:lnTo>
                  <a:pt x="888433" y="70929"/>
                </a:lnTo>
                <a:lnTo>
                  <a:pt x="843591" y="49271"/>
                </a:lnTo>
                <a:lnTo>
                  <a:pt x="796664" y="31542"/>
                </a:lnTo>
                <a:lnTo>
                  <a:pt x="747652" y="17748"/>
                </a:lnTo>
                <a:lnTo>
                  <a:pt x="696557" y="7890"/>
                </a:lnTo>
                <a:lnTo>
                  <a:pt x="643379" y="1973"/>
                </a:lnTo>
                <a:lnTo>
                  <a:pt x="588118" y="0"/>
                </a:lnTo>
                <a:close/>
              </a:path>
              <a:path w="1168400" h="1197609">
                <a:moveTo>
                  <a:pt x="1140771" y="794562"/>
                </a:moveTo>
                <a:lnTo>
                  <a:pt x="761222" y="794562"/>
                </a:lnTo>
                <a:lnTo>
                  <a:pt x="737095" y="835093"/>
                </a:lnTo>
                <a:lnTo>
                  <a:pt x="706468" y="866629"/>
                </a:lnTo>
                <a:lnTo>
                  <a:pt x="669341" y="889162"/>
                </a:lnTo>
                <a:lnTo>
                  <a:pt x="625716" y="902687"/>
                </a:lnTo>
                <a:lnTo>
                  <a:pt x="575595" y="907197"/>
                </a:lnTo>
                <a:lnTo>
                  <a:pt x="1097362" y="907197"/>
                </a:lnTo>
                <a:lnTo>
                  <a:pt x="1109883" y="882649"/>
                </a:lnTo>
                <a:lnTo>
                  <a:pt x="1127198" y="839524"/>
                </a:lnTo>
                <a:lnTo>
                  <a:pt x="1140771" y="794562"/>
                </a:lnTo>
                <a:close/>
              </a:path>
              <a:path w="1168400" h="1197609">
                <a:moveTo>
                  <a:pt x="1100124" y="285708"/>
                </a:moveTo>
                <a:lnTo>
                  <a:pt x="583929" y="285708"/>
                </a:lnTo>
                <a:lnTo>
                  <a:pt x="628901" y="289098"/>
                </a:lnTo>
                <a:lnTo>
                  <a:pt x="669969" y="299264"/>
                </a:lnTo>
                <a:lnTo>
                  <a:pt x="707125" y="316201"/>
                </a:lnTo>
                <a:lnTo>
                  <a:pt x="740364" y="339905"/>
                </a:lnTo>
                <a:lnTo>
                  <a:pt x="767734" y="369373"/>
                </a:lnTo>
                <a:lnTo>
                  <a:pt x="787286" y="403532"/>
                </a:lnTo>
                <a:lnTo>
                  <a:pt x="799017" y="442386"/>
                </a:lnTo>
                <a:lnTo>
                  <a:pt x="802928" y="485943"/>
                </a:lnTo>
                <a:lnTo>
                  <a:pt x="1161682" y="485943"/>
                </a:lnTo>
                <a:lnTo>
                  <a:pt x="1159642" y="467839"/>
                </a:lnTo>
                <a:lnTo>
                  <a:pt x="1149358" y="415522"/>
                </a:lnTo>
                <a:lnTo>
                  <a:pt x="1134965" y="365646"/>
                </a:lnTo>
                <a:lnTo>
                  <a:pt x="1116462" y="318214"/>
                </a:lnTo>
                <a:lnTo>
                  <a:pt x="1100124" y="2857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5133922" y="6008415"/>
            <a:ext cx="734695" cy="1447800"/>
          </a:xfrm>
          <a:custGeom>
            <a:avLst/>
            <a:gdLst/>
            <a:ahLst/>
            <a:cxnLst/>
            <a:rect l="l" t="t" r="r" b="b"/>
            <a:pathLst>
              <a:path w="734695" h="1447800">
                <a:moveTo>
                  <a:pt x="498424" y="0"/>
                </a:moveTo>
                <a:lnTo>
                  <a:pt x="141796" y="0"/>
                </a:lnTo>
                <a:lnTo>
                  <a:pt x="141796" y="283582"/>
                </a:lnTo>
                <a:lnTo>
                  <a:pt x="0" y="283582"/>
                </a:lnTo>
                <a:lnTo>
                  <a:pt x="0" y="579710"/>
                </a:lnTo>
                <a:lnTo>
                  <a:pt x="141796" y="579710"/>
                </a:lnTo>
                <a:lnTo>
                  <a:pt x="141796" y="1042680"/>
                </a:lnTo>
                <a:lnTo>
                  <a:pt x="144009" y="1101608"/>
                </a:lnTo>
                <a:lnTo>
                  <a:pt x="150647" y="1155641"/>
                </a:lnTo>
                <a:lnTo>
                  <a:pt x="161711" y="1204780"/>
                </a:lnTo>
                <a:lnTo>
                  <a:pt x="177202" y="1249023"/>
                </a:lnTo>
                <a:lnTo>
                  <a:pt x="197120" y="1288372"/>
                </a:lnTo>
                <a:lnTo>
                  <a:pt x="221467" y="1322827"/>
                </a:lnTo>
                <a:lnTo>
                  <a:pt x="250243" y="1352388"/>
                </a:lnTo>
                <a:lnTo>
                  <a:pt x="282968" y="1377567"/>
                </a:lnTo>
                <a:lnTo>
                  <a:pt x="319187" y="1398869"/>
                </a:lnTo>
                <a:lnTo>
                  <a:pt x="358898" y="1416294"/>
                </a:lnTo>
                <a:lnTo>
                  <a:pt x="402102" y="1429846"/>
                </a:lnTo>
                <a:lnTo>
                  <a:pt x="448796" y="1439524"/>
                </a:lnTo>
                <a:lnTo>
                  <a:pt x="498980" y="1445329"/>
                </a:lnTo>
                <a:lnTo>
                  <a:pt x="552653" y="1447264"/>
                </a:lnTo>
                <a:lnTo>
                  <a:pt x="734092" y="1447264"/>
                </a:lnTo>
                <a:lnTo>
                  <a:pt x="734092" y="1144886"/>
                </a:lnTo>
                <a:lnTo>
                  <a:pt x="606882" y="1144886"/>
                </a:lnTo>
                <a:lnTo>
                  <a:pt x="579762" y="1143461"/>
                </a:lnTo>
                <a:lnTo>
                  <a:pt x="538038" y="1132018"/>
                </a:lnTo>
                <a:lnTo>
                  <a:pt x="504675" y="1091708"/>
                </a:lnTo>
                <a:lnTo>
                  <a:pt x="498424" y="1046858"/>
                </a:lnTo>
                <a:lnTo>
                  <a:pt x="498424" y="579710"/>
                </a:lnTo>
                <a:lnTo>
                  <a:pt x="731998" y="579710"/>
                </a:lnTo>
                <a:lnTo>
                  <a:pt x="731998" y="283582"/>
                </a:lnTo>
                <a:lnTo>
                  <a:pt x="498424" y="283582"/>
                </a:lnTo>
                <a:lnTo>
                  <a:pt x="49842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5995165" y="6275322"/>
            <a:ext cx="1168400" cy="1197610"/>
          </a:xfrm>
          <a:custGeom>
            <a:avLst/>
            <a:gdLst/>
            <a:ahLst/>
            <a:cxnLst/>
            <a:rect l="l" t="t" r="r" b="b"/>
            <a:pathLst>
              <a:path w="1168400" h="1197609">
                <a:moveTo>
                  <a:pt x="588118" y="0"/>
                </a:moveTo>
                <a:lnTo>
                  <a:pt x="531517" y="2027"/>
                </a:lnTo>
                <a:lnTo>
                  <a:pt x="477115" y="8111"/>
                </a:lnTo>
                <a:lnTo>
                  <a:pt x="424916" y="18249"/>
                </a:lnTo>
                <a:lnTo>
                  <a:pt x="374920" y="32442"/>
                </a:lnTo>
                <a:lnTo>
                  <a:pt x="327131" y="50690"/>
                </a:lnTo>
                <a:lnTo>
                  <a:pt x="281551" y="72992"/>
                </a:lnTo>
                <a:lnTo>
                  <a:pt x="238711" y="99059"/>
                </a:lnTo>
                <a:lnTo>
                  <a:pt x="199171" y="128600"/>
                </a:lnTo>
                <a:lnTo>
                  <a:pt x="162934" y="161618"/>
                </a:lnTo>
                <a:lnTo>
                  <a:pt x="130001" y="198111"/>
                </a:lnTo>
                <a:lnTo>
                  <a:pt x="100372" y="238082"/>
                </a:lnTo>
                <a:lnTo>
                  <a:pt x="74050" y="281530"/>
                </a:lnTo>
                <a:lnTo>
                  <a:pt x="54403" y="321215"/>
                </a:lnTo>
                <a:lnTo>
                  <a:pt x="37779" y="362762"/>
                </a:lnTo>
                <a:lnTo>
                  <a:pt x="24178" y="406175"/>
                </a:lnTo>
                <a:lnTo>
                  <a:pt x="13599" y="451454"/>
                </a:lnTo>
                <a:lnTo>
                  <a:pt x="6044" y="498602"/>
                </a:lnTo>
                <a:lnTo>
                  <a:pt x="1511" y="547622"/>
                </a:lnTo>
                <a:lnTo>
                  <a:pt x="0" y="598515"/>
                </a:lnTo>
                <a:lnTo>
                  <a:pt x="1532" y="649432"/>
                </a:lnTo>
                <a:lnTo>
                  <a:pt x="6130" y="698467"/>
                </a:lnTo>
                <a:lnTo>
                  <a:pt x="13792" y="745623"/>
                </a:lnTo>
                <a:lnTo>
                  <a:pt x="24519" y="790902"/>
                </a:lnTo>
                <a:lnTo>
                  <a:pt x="38308" y="834307"/>
                </a:lnTo>
                <a:lnTo>
                  <a:pt x="55161" y="875839"/>
                </a:lnTo>
                <a:lnTo>
                  <a:pt x="75076" y="915500"/>
                </a:lnTo>
                <a:lnTo>
                  <a:pt x="101734" y="958971"/>
                </a:lnTo>
                <a:lnTo>
                  <a:pt x="131627" y="998956"/>
                </a:lnTo>
                <a:lnTo>
                  <a:pt x="164761" y="1035456"/>
                </a:lnTo>
                <a:lnTo>
                  <a:pt x="201140" y="1068470"/>
                </a:lnTo>
                <a:lnTo>
                  <a:pt x="240766" y="1097998"/>
                </a:lnTo>
                <a:lnTo>
                  <a:pt x="283645" y="1124039"/>
                </a:lnTo>
                <a:lnTo>
                  <a:pt x="329166" y="1146362"/>
                </a:lnTo>
                <a:lnTo>
                  <a:pt x="376779" y="1164616"/>
                </a:lnTo>
                <a:lnTo>
                  <a:pt x="426481" y="1178805"/>
                </a:lnTo>
                <a:lnTo>
                  <a:pt x="478273" y="1188934"/>
                </a:lnTo>
                <a:lnTo>
                  <a:pt x="532152" y="1195008"/>
                </a:lnTo>
                <a:lnTo>
                  <a:pt x="588118" y="1197031"/>
                </a:lnTo>
                <a:lnTo>
                  <a:pt x="643748" y="1194951"/>
                </a:lnTo>
                <a:lnTo>
                  <a:pt x="697215" y="1188707"/>
                </a:lnTo>
                <a:lnTo>
                  <a:pt x="748518" y="1178288"/>
                </a:lnTo>
                <a:lnTo>
                  <a:pt x="797658" y="1163688"/>
                </a:lnTo>
                <a:lnTo>
                  <a:pt x="844633" y="1144897"/>
                </a:lnTo>
                <a:lnTo>
                  <a:pt x="888958" y="1122481"/>
                </a:lnTo>
                <a:lnTo>
                  <a:pt x="930203" y="1096879"/>
                </a:lnTo>
                <a:lnTo>
                  <a:pt x="968368" y="1068099"/>
                </a:lnTo>
                <a:lnTo>
                  <a:pt x="1003449" y="1036149"/>
                </a:lnTo>
                <a:lnTo>
                  <a:pt x="1035444" y="1001037"/>
                </a:lnTo>
                <a:lnTo>
                  <a:pt x="1064011" y="963403"/>
                </a:lnTo>
                <a:lnTo>
                  <a:pt x="1088822" y="923941"/>
                </a:lnTo>
                <a:lnTo>
                  <a:pt x="1097362" y="907197"/>
                </a:lnTo>
                <a:lnTo>
                  <a:pt x="575595" y="907197"/>
                </a:lnTo>
                <a:lnTo>
                  <a:pt x="532514" y="903614"/>
                </a:lnTo>
                <a:lnTo>
                  <a:pt x="492956" y="892862"/>
                </a:lnTo>
                <a:lnTo>
                  <a:pt x="456919" y="874941"/>
                </a:lnTo>
                <a:lnTo>
                  <a:pt x="424405" y="849848"/>
                </a:lnTo>
                <a:lnTo>
                  <a:pt x="396961" y="817979"/>
                </a:lnTo>
                <a:lnTo>
                  <a:pt x="376167" y="779719"/>
                </a:lnTo>
                <a:lnTo>
                  <a:pt x="362027" y="735075"/>
                </a:lnTo>
                <a:lnTo>
                  <a:pt x="354544" y="684052"/>
                </a:lnTo>
                <a:lnTo>
                  <a:pt x="1161619" y="684052"/>
                </a:lnTo>
                <a:lnTo>
                  <a:pt x="1164349" y="657191"/>
                </a:lnTo>
                <a:lnTo>
                  <a:pt x="1166303" y="630857"/>
                </a:lnTo>
                <a:lnTo>
                  <a:pt x="1167478" y="605054"/>
                </a:lnTo>
                <a:lnTo>
                  <a:pt x="1167870" y="579783"/>
                </a:lnTo>
                <a:lnTo>
                  <a:pt x="1165812" y="522593"/>
                </a:lnTo>
                <a:lnTo>
                  <a:pt x="1161682" y="485943"/>
                </a:lnTo>
                <a:lnTo>
                  <a:pt x="356638" y="485943"/>
                </a:lnTo>
                <a:lnTo>
                  <a:pt x="366859" y="440699"/>
                </a:lnTo>
                <a:lnTo>
                  <a:pt x="382949" y="400934"/>
                </a:lnTo>
                <a:lnTo>
                  <a:pt x="404908" y="366648"/>
                </a:lnTo>
                <a:lnTo>
                  <a:pt x="432740" y="337843"/>
                </a:lnTo>
                <a:lnTo>
                  <a:pt x="465254" y="315035"/>
                </a:lnTo>
                <a:lnTo>
                  <a:pt x="501291" y="298743"/>
                </a:lnTo>
                <a:lnTo>
                  <a:pt x="540849" y="288967"/>
                </a:lnTo>
                <a:lnTo>
                  <a:pt x="583929" y="285708"/>
                </a:lnTo>
                <a:lnTo>
                  <a:pt x="1100124" y="285708"/>
                </a:lnTo>
                <a:lnTo>
                  <a:pt x="1093851" y="273227"/>
                </a:lnTo>
                <a:lnTo>
                  <a:pt x="1067574" y="231106"/>
                </a:lnTo>
                <a:lnTo>
                  <a:pt x="1038112" y="192345"/>
                </a:lnTo>
                <a:lnTo>
                  <a:pt x="1005466" y="156945"/>
                </a:lnTo>
                <a:lnTo>
                  <a:pt x="969638" y="124908"/>
                </a:lnTo>
                <a:lnTo>
                  <a:pt x="930626" y="96235"/>
                </a:lnTo>
                <a:lnTo>
                  <a:pt x="888433" y="70929"/>
                </a:lnTo>
                <a:lnTo>
                  <a:pt x="843591" y="49271"/>
                </a:lnTo>
                <a:lnTo>
                  <a:pt x="796664" y="31542"/>
                </a:lnTo>
                <a:lnTo>
                  <a:pt x="747652" y="17748"/>
                </a:lnTo>
                <a:lnTo>
                  <a:pt x="696557" y="7890"/>
                </a:lnTo>
                <a:lnTo>
                  <a:pt x="643379" y="1973"/>
                </a:lnTo>
                <a:lnTo>
                  <a:pt x="588118" y="0"/>
                </a:lnTo>
                <a:close/>
              </a:path>
              <a:path w="1168400" h="1197609">
                <a:moveTo>
                  <a:pt x="1140771" y="794562"/>
                </a:moveTo>
                <a:lnTo>
                  <a:pt x="761222" y="794562"/>
                </a:lnTo>
                <a:lnTo>
                  <a:pt x="737095" y="835093"/>
                </a:lnTo>
                <a:lnTo>
                  <a:pt x="706468" y="866629"/>
                </a:lnTo>
                <a:lnTo>
                  <a:pt x="669341" y="889162"/>
                </a:lnTo>
                <a:lnTo>
                  <a:pt x="625716" y="902687"/>
                </a:lnTo>
                <a:lnTo>
                  <a:pt x="575595" y="907197"/>
                </a:lnTo>
                <a:lnTo>
                  <a:pt x="1097362" y="907197"/>
                </a:lnTo>
                <a:lnTo>
                  <a:pt x="1109883" y="882649"/>
                </a:lnTo>
                <a:lnTo>
                  <a:pt x="1127198" y="839524"/>
                </a:lnTo>
                <a:lnTo>
                  <a:pt x="1140771" y="794562"/>
                </a:lnTo>
                <a:close/>
              </a:path>
              <a:path w="1168400" h="1197609">
                <a:moveTo>
                  <a:pt x="1100124" y="285708"/>
                </a:moveTo>
                <a:lnTo>
                  <a:pt x="583929" y="285708"/>
                </a:lnTo>
                <a:lnTo>
                  <a:pt x="628901" y="289098"/>
                </a:lnTo>
                <a:lnTo>
                  <a:pt x="669969" y="299264"/>
                </a:lnTo>
                <a:lnTo>
                  <a:pt x="707125" y="316201"/>
                </a:lnTo>
                <a:lnTo>
                  <a:pt x="740364" y="339905"/>
                </a:lnTo>
                <a:lnTo>
                  <a:pt x="767734" y="369373"/>
                </a:lnTo>
                <a:lnTo>
                  <a:pt x="787286" y="403532"/>
                </a:lnTo>
                <a:lnTo>
                  <a:pt x="799017" y="442386"/>
                </a:lnTo>
                <a:lnTo>
                  <a:pt x="802928" y="485943"/>
                </a:lnTo>
                <a:lnTo>
                  <a:pt x="1161682" y="485943"/>
                </a:lnTo>
                <a:lnTo>
                  <a:pt x="1159642" y="467839"/>
                </a:lnTo>
                <a:lnTo>
                  <a:pt x="1149358" y="415522"/>
                </a:lnTo>
                <a:lnTo>
                  <a:pt x="1134965" y="365646"/>
                </a:lnTo>
                <a:lnTo>
                  <a:pt x="1116462" y="318214"/>
                </a:lnTo>
                <a:lnTo>
                  <a:pt x="1100124" y="2857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7350742" y="6279508"/>
            <a:ext cx="721995" cy="1176655"/>
          </a:xfrm>
          <a:custGeom>
            <a:avLst/>
            <a:gdLst/>
            <a:ahLst/>
            <a:cxnLst/>
            <a:rect l="l" t="t" r="r" b="b"/>
            <a:pathLst>
              <a:path w="721995" h="1176654">
                <a:moveTo>
                  <a:pt x="721580" y="0"/>
                </a:moveTo>
                <a:lnTo>
                  <a:pt x="665515" y="3451"/>
                </a:lnTo>
                <a:lnTo>
                  <a:pt x="612069" y="13805"/>
                </a:lnTo>
                <a:lnTo>
                  <a:pt x="561235" y="31063"/>
                </a:lnTo>
                <a:lnTo>
                  <a:pt x="513010" y="55223"/>
                </a:lnTo>
                <a:lnTo>
                  <a:pt x="468043" y="85417"/>
                </a:lnTo>
                <a:lnTo>
                  <a:pt x="426986" y="120687"/>
                </a:lnTo>
                <a:lnTo>
                  <a:pt x="389841" y="161037"/>
                </a:lnTo>
                <a:lnTo>
                  <a:pt x="356606" y="206475"/>
                </a:lnTo>
                <a:lnTo>
                  <a:pt x="356606" y="12481"/>
                </a:lnTo>
                <a:lnTo>
                  <a:pt x="0" y="12481"/>
                </a:lnTo>
                <a:lnTo>
                  <a:pt x="0" y="1176173"/>
                </a:lnTo>
                <a:lnTo>
                  <a:pt x="356606" y="1176173"/>
                </a:lnTo>
                <a:lnTo>
                  <a:pt x="356606" y="636032"/>
                </a:lnTo>
                <a:lnTo>
                  <a:pt x="360777" y="569511"/>
                </a:lnTo>
                <a:lnTo>
                  <a:pt x="373289" y="513798"/>
                </a:lnTo>
                <a:lnTo>
                  <a:pt x="394146" y="468887"/>
                </a:lnTo>
                <a:lnTo>
                  <a:pt x="423348" y="434772"/>
                </a:lnTo>
                <a:lnTo>
                  <a:pt x="460882" y="409709"/>
                </a:lnTo>
                <a:lnTo>
                  <a:pt x="506762" y="391785"/>
                </a:lnTo>
                <a:lnTo>
                  <a:pt x="560985" y="381016"/>
                </a:lnTo>
                <a:lnTo>
                  <a:pt x="623551" y="377423"/>
                </a:lnTo>
                <a:lnTo>
                  <a:pt x="721580" y="377423"/>
                </a:lnTo>
                <a:lnTo>
                  <a:pt x="72158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243297" y="6279505"/>
            <a:ext cx="1958339" cy="1176655"/>
          </a:xfrm>
          <a:custGeom>
            <a:avLst/>
            <a:gdLst/>
            <a:ahLst/>
            <a:cxnLst/>
            <a:rect l="l" t="t" r="r" b="b"/>
            <a:pathLst>
              <a:path w="1958340" h="1176654">
                <a:moveTo>
                  <a:pt x="1484855" y="0"/>
                </a:moveTo>
                <a:lnTo>
                  <a:pt x="1436375" y="2417"/>
                </a:lnTo>
                <a:lnTo>
                  <a:pt x="1389405" y="9670"/>
                </a:lnTo>
                <a:lnTo>
                  <a:pt x="1343943" y="21757"/>
                </a:lnTo>
                <a:lnTo>
                  <a:pt x="1299986" y="38680"/>
                </a:lnTo>
                <a:lnTo>
                  <a:pt x="1257532" y="60437"/>
                </a:lnTo>
                <a:lnTo>
                  <a:pt x="1217561" y="86064"/>
                </a:lnTo>
                <a:lnTo>
                  <a:pt x="1181103" y="114521"/>
                </a:lnTo>
                <a:lnTo>
                  <a:pt x="1148158" y="145812"/>
                </a:lnTo>
                <a:lnTo>
                  <a:pt x="1118722" y="179938"/>
                </a:lnTo>
                <a:lnTo>
                  <a:pt x="1092793" y="216904"/>
                </a:lnTo>
                <a:lnTo>
                  <a:pt x="1067637" y="177115"/>
                </a:lnTo>
                <a:lnTo>
                  <a:pt x="1038895" y="141158"/>
                </a:lnTo>
                <a:lnTo>
                  <a:pt x="1006566" y="109037"/>
                </a:lnTo>
                <a:lnTo>
                  <a:pt x="970650" y="80757"/>
                </a:lnTo>
                <a:lnTo>
                  <a:pt x="931144" y="56322"/>
                </a:lnTo>
                <a:lnTo>
                  <a:pt x="888734" y="36030"/>
                </a:lnTo>
                <a:lnTo>
                  <a:pt x="844070" y="20258"/>
                </a:lnTo>
                <a:lnTo>
                  <a:pt x="797150" y="8999"/>
                </a:lnTo>
                <a:lnTo>
                  <a:pt x="747975" y="2248"/>
                </a:lnTo>
                <a:lnTo>
                  <a:pt x="696544" y="0"/>
                </a:lnTo>
                <a:lnTo>
                  <a:pt x="642708" y="2677"/>
                </a:lnTo>
                <a:lnTo>
                  <a:pt x="591745" y="10702"/>
                </a:lnTo>
                <a:lnTo>
                  <a:pt x="543653" y="24061"/>
                </a:lnTo>
                <a:lnTo>
                  <a:pt x="498435" y="42742"/>
                </a:lnTo>
                <a:lnTo>
                  <a:pt x="456712" y="66010"/>
                </a:lnTo>
                <a:lnTo>
                  <a:pt x="419169" y="93049"/>
                </a:lnTo>
                <a:lnTo>
                  <a:pt x="385801" y="123866"/>
                </a:lnTo>
                <a:lnTo>
                  <a:pt x="356606" y="158466"/>
                </a:lnTo>
                <a:lnTo>
                  <a:pt x="356606" y="12491"/>
                </a:lnTo>
                <a:lnTo>
                  <a:pt x="0" y="12491"/>
                </a:lnTo>
                <a:lnTo>
                  <a:pt x="0" y="1176173"/>
                </a:lnTo>
                <a:lnTo>
                  <a:pt x="356606" y="1176173"/>
                </a:lnTo>
                <a:lnTo>
                  <a:pt x="356606" y="544318"/>
                </a:lnTo>
                <a:lnTo>
                  <a:pt x="360323" y="491184"/>
                </a:lnTo>
                <a:lnTo>
                  <a:pt x="371470" y="444444"/>
                </a:lnTo>
                <a:lnTo>
                  <a:pt x="390046" y="404101"/>
                </a:lnTo>
                <a:lnTo>
                  <a:pt x="416050" y="370156"/>
                </a:lnTo>
                <a:lnTo>
                  <a:pt x="448560" y="343242"/>
                </a:lnTo>
                <a:lnTo>
                  <a:pt x="486678" y="324011"/>
                </a:lnTo>
                <a:lnTo>
                  <a:pt x="530407" y="312467"/>
                </a:lnTo>
                <a:lnTo>
                  <a:pt x="579751" y="308618"/>
                </a:lnTo>
                <a:lnTo>
                  <a:pt x="629087" y="312467"/>
                </a:lnTo>
                <a:lnTo>
                  <a:pt x="672818" y="324011"/>
                </a:lnTo>
                <a:lnTo>
                  <a:pt x="710944" y="343242"/>
                </a:lnTo>
                <a:lnTo>
                  <a:pt x="743464" y="370156"/>
                </a:lnTo>
                <a:lnTo>
                  <a:pt x="769461" y="404101"/>
                </a:lnTo>
                <a:lnTo>
                  <a:pt x="788034" y="444444"/>
                </a:lnTo>
                <a:lnTo>
                  <a:pt x="799180" y="491184"/>
                </a:lnTo>
                <a:lnTo>
                  <a:pt x="802897" y="544318"/>
                </a:lnTo>
                <a:lnTo>
                  <a:pt x="802897" y="1176173"/>
                </a:lnTo>
                <a:lnTo>
                  <a:pt x="1157441" y="1176173"/>
                </a:lnTo>
                <a:lnTo>
                  <a:pt x="1157441" y="544318"/>
                </a:lnTo>
                <a:lnTo>
                  <a:pt x="1161153" y="491184"/>
                </a:lnTo>
                <a:lnTo>
                  <a:pt x="1172292" y="444444"/>
                </a:lnTo>
                <a:lnTo>
                  <a:pt x="1190858" y="404101"/>
                </a:lnTo>
                <a:lnTo>
                  <a:pt x="1216853" y="370156"/>
                </a:lnTo>
                <a:lnTo>
                  <a:pt x="1249381" y="343242"/>
                </a:lnTo>
                <a:lnTo>
                  <a:pt x="1287505" y="324011"/>
                </a:lnTo>
                <a:lnTo>
                  <a:pt x="1331228" y="312467"/>
                </a:lnTo>
                <a:lnTo>
                  <a:pt x="1380554" y="308618"/>
                </a:lnTo>
                <a:lnTo>
                  <a:pt x="1429892" y="312467"/>
                </a:lnTo>
                <a:lnTo>
                  <a:pt x="1473629" y="324011"/>
                </a:lnTo>
                <a:lnTo>
                  <a:pt x="1511764" y="343242"/>
                </a:lnTo>
                <a:lnTo>
                  <a:pt x="1544298" y="370156"/>
                </a:lnTo>
                <a:lnTo>
                  <a:pt x="1570292" y="404101"/>
                </a:lnTo>
                <a:lnTo>
                  <a:pt x="1588858" y="444444"/>
                </a:lnTo>
                <a:lnTo>
                  <a:pt x="1599997" y="491184"/>
                </a:lnTo>
                <a:lnTo>
                  <a:pt x="1603710" y="544318"/>
                </a:lnTo>
                <a:lnTo>
                  <a:pt x="1603710" y="1176173"/>
                </a:lnTo>
                <a:lnTo>
                  <a:pt x="1958254" y="1176173"/>
                </a:lnTo>
                <a:lnTo>
                  <a:pt x="1958254" y="496309"/>
                </a:lnTo>
                <a:lnTo>
                  <a:pt x="1956249" y="439517"/>
                </a:lnTo>
                <a:lnTo>
                  <a:pt x="1950235" y="385919"/>
                </a:lnTo>
                <a:lnTo>
                  <a:pt x="1940213" y="335513"/>
                </a:lnTo>
                <a:lnTo>
                  <a:pt x="1926183" y="288300"/>
                </a:lnTo>
                <a:lnTo>
                  <a:pt x="1908147" y="244279"/>
                </a:lnTo>
                <a:lnTo>
                  <a:pt x="1886105" y="203450"/>
                </a:lnTo>
                <a:lnTo>
                  <a:pt x="1860058" y="165813"/>
                </a:lnTo>
                <a:lnTo>
                  <a:pt x="1830007" y="131367"/>
                </a:lnTo>
                <a:lnTo>
                  <a:pt x="1796556" y="100572"/>
                </a:lnTo>
                <a:lnTo>
                  <a:pt x="1760333" y="73885"/>
                </a:lnTo>
                <a:lnTo>
                  <a:pt x="1721340" y="51306"/>
                </a:lnTo>
                <a:lnTo>
                  <a:pt x="1679577" y="32834"/>
                </a:lnTo>
                <a:lnTo>
                  <a:pt x="1635045" y="18468"/>
                </a:lnTo>
                <a:lnTo>
                  <a:pt x="1587747" y="8207"/>
                </a:lnTo>
                <a:lnTo>
                  <a:pt x="1537683" y="2051"/>
                </a:lnTo>
                <a:lnTo>
                  <a:pt x="148485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0418416" y="5785268"/>
            <a:ext cx="423545" cy="1670685"/>
          </a:xfrm>
          <a:custGeom>
            <a:avLst/>
            <a:gdLst/>
            <a:ahLst/>
            <a:cxnLst/>
            <a:rect l="l" t="t" r="r" b="b"/>
            <a:pathLst>
              <a:path w="423545" h="1670684">
                <a:moveTo>
                  <a:pt x="389977" y="506728"/>
                </a:moveTo>
                <a:lnTo>
                  <a:pt x="33370" y="506728"/>
                </a:lnTo>
                <a:lnTo>
                  <a:pt x="33370" y="1670409"/>
                </a:lnTo>
                <a:lnTo>
                  <a:pt x="389977" y="1670409"/>
                </a:lnTo>
                <a:lnTo>
                  <a:pt x="389977" y="506728"/>
                </a:lnTo>
                <a:close/>
              </a:path>
              <a:path w="423545" h="1670684">
                <a:moveTo>
                  <a:pt x="212726" y="0"/>
                </a:moveTo>
                <a:lnTo>
                  <a:pt x="167952" y="3451"/>
                </a:lnTo>
                <a:lnTo>
                  <a:pt x="127477" y="13805"/>
                </a:lnTo>
                <a:lnTo>
                  <a:pt x="91306" y="31063"/>
                </a:lnTo>
                <a:lnTo>
                  <a:pt x="59443" y="55223"/>
                </a:lnTo>
                <a:lnTo>
                  <a:pt x="33444" y="84632"/>
                </a:lnTo>
                <a:lnTo>
                  <a:pt x="3717" y="153974"/>
                </a:lnTo>
                <a:lnTo>
                  <a:pt x="0" y="193920"/>
                </a:lnTo>
                <a:lnTo>
                  <a:pt x="3717" y="232949"/>
                </a:lnTo>
                <a:lnTo>
                  <a:pt x="33444" y="301251"/>
                </a:lnTo>
                <a:lnTo>
                  <a:pt x="59443" y="330503"/>
                </a:lnTo>
                <a:lnTo>
                  <a:pt x="91306" y="354699"/>
                </a:lnTo>
                <a:lnTo>
                  <a:pt x="127477" y="371975"/>
                </a:lnTo>
                <a:lnTo>
                  <a:pt x="167952" y="382336"/>
                </a:lnTo>
                <a:lnTo>
                  <a:pt x="212726" y="385789"/>
                </a:lnTo>
                <a:lnTo>
                  <a:pt x="256571" y="382336"/>
                </a:lnTo>
                <a:lnTo>
                  <a:pt x="296390" y="371975"/>
                </a:lnTo>
                <a:lnTo>
                  <a:pt x="332174" y="354699"/>
                </a:lnTo>
                <a:lnTo>
                  <a:pt x="363915" y="330503"/>
                </a:lnTo>
                <a:lnTo>
                  <a:pt x="389913" y="301251"/>
                </a:lnTo>
                <a:lnTo>
                  <a:pt x="419632" y="232949"/>
                </a:lnTo>
                <a:lnTo>
                  <a:pt x="423348" y="193920"/>
                </a:lnTo>
                <a:lnTo>
                  <a:pt x="419632" y="153974"/>
                </a:lnTo>
                <a:lnTo>
                  <a:pt x="389913" y="84632"/>
                </a:lnTo>
                <a:lnTo>
                  <a:pt x="363915" y="55223"/>
                </a:lnTo>
                <a:lnTo>
                  <a:pt x="332174" y="31063"/>
                </a:lnTo>
                <a:lnTo>
                  <a:pt x="296390" y="13805"/>
                </a:lnTo>
                <a:lnTo>
                  <a:pt x="256571" y="3451"/>
                </a:lnTo>
                <a:lnTo>
                  <a:pt x="2127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1067001" y="6279509"/>
            <a:ext cx="1157605" cy="1176655"/>
          </a:xfrm>
          <a:custGeom>
            <a:avLst/>
            <a:gdLst/>
            <a:ahLst/>
            <a:cxnLst/>
            <a:rect l="l" t="t" r="r" b="b"/>
            <a:pathLst>
              <a:path w="1157604" h="1176654">
                <a:moveTo>
                  <a:pt x="709056" y="0"/>
                </a:moveTo>
                <a:lnTo>
                  <a:pt x="653129" y="2799"/>
                </a:lnTo>
                <a:lnTo>
                  <a:pt x="600078" y="11198"/>
                </a:lnTo>
                <a:lnTo>
                  <a:pt x="549897" y="25196"/>
                </a:lnTo>
                <a:lnTo>
                  <a:pt x="502581" y="44794"/>
                </a:lnTo>
                <a:lnTo>
                  <a:pt x="459049" y="69255"/>
                </a:lnTo>
                <a:lnTo>
                  <a:pt x="420209" y="97748"/>
                </a:lnTo>
                <a:lnTo>
                  <a:pt x="386062" y="130274"/>
                </a:lnTo>
                <a:lnTo>
                  <a:pt x="356606" y="166832"/>
                </a:lnTo>
                <a:lnTo>
                  <a:pt x="356606" y="12481"/>
                </a:lnTo>
                <a:lnTo>
                  <a:pt x="0" y="12481"/>
                </a:lnTo>
                <a:lnTo>
                  <a:pt x="0" y="1176173"/>
                </a:lnTo>
                <a:lnTo>
                  <a:pt x="356606" y="1176173"/>
                </a:lnTo>
                <a:lnTo>
                  <a:pt x="356606" y="544318"/>
                </a:lnTo>
                <a:lnTo>
                  <a:pt x="360384" y="489166"/>
                </a:lnTo>
                <a:lnTo>
                  <a:pt x="371720" y="440538"/>
                </a:lnTo>
                <a:lnTo>
                  <a:pt x="390616" y="398441"/>
                </a:lnTo>
                <a:lnTo>
                  <a:pt x="417076" y="362879"/>
                </a:lnTo>
                <a:lnTo>
                  <a:pt x="449925" y="334576"/>
                </a:lnTo>
                <a:lnTo>
                  <a:pt x="487989" y="314360"/>
                </a:lnTo>
                <a:lnTo>
                  <a:pt x="531264" y="302232"/>
                </a:lnTo>
                <a:lnTo>
                  <a:pt x="579751" y="298189"/>
                </a:lnTo>
                <a:lnTo>
                  <a:pt x="628225" y="302232"/>
                </a:lnTo>
                <a:lnTo>
                  <a:pt x="671495" y="314360"/>
                </a:lnTo>
                <a:lnTo>
                  <a:pt x="709561" y="334576"/>
                </a:lnTo>
                <a:lnTo>
                  <a:pt x="742427" y="362879"/>
                </a:lnTo>
                <a:lnTo>
                  <a:pt x="768874" y="398441"/>
                </a:lnTo>
                <a:lnTo>
                  <a:pt x="787771" y="440538"/>
                </a:lnTo>
                <a:lnTo>
                  <a:pt x="799114" y="489166"/>
                </a:lnTo>
                <a:lnTo>
                  <a:pt x="802897" y="544318"/>
                </a:lnTo>
                <a:lnTo>
                  <a:pt x="802897" y="1176173"/>
                </a:lnTo>
                <a:lnTo>
                  <a:pt x="1157441" y="1176173"/>
                </a:lnTo>
                <a:lnTo>
                  <a:pt x="1157441" y="496299"/>
                </a:lnTo>
                <a:lnTo>
                  <a:pt x="1155534" y="439989"/>
                </a:lnTo>
                <a:lnTo>
                  <a:pt x="1149815" y="386771"/>
                </a:lnTo>
                <a:lnTo>
                  <a:pt x="1140284" y="336644"/>
                </a:lnTo>
                <a:lnTo>
                  <a:pt x="1126940" y="289608"/>
                </a:lnTo>
                <a:lnTo>
                  <a:pt x="1109784" y="245665"/>
                </a:lnTo>
                <a:lnTo>
                  <a:pt x="1088816" y="204815"/>
                </a:lnTo>
                <a:lnTo>
                  <a:pt x="1064036" y="167057"/>
                </a:lnTo>
                <a:lnTo>
                  <a:pt x="1035444" y="132393"/>
                </a:lnTo>
                <a:lnTo>
                  <a:pt x="998896" y="97276"/>
                </a:lnTo>
                <a:lnTo>
                  <a:pt x="958988" y="67558"/>
                </a:lnTo>
                <a:lnTo>
                  <a:pt x="915720" y="43240"/>
                </a:lnTo>
                <a:lnTo>
                  <a:pt x="869092" y="24324"/>
                </a:lnTo>
                <a:lnTo>
                  <a:pt x="819105" y="10811"/>
                </a:lnTo>
                <a:lnTo>
                  <a:pt x="765760" y="2703"/>
                </a:lnTo>
                <a:lnTo>
                  <a:pt x="7090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2401672" y="6275326"/>
            <a:ext cx="1228725" cy="1197610"/>
          </a:xfrm>
          <a:custGeom>
            <a:avLst/>
            <a:gdLst/>
            <a:ahLst/>
            <a:cxnLst/>
            <a:rect l="l" t="t" r="r" b="b"/>
            <a:pathLst>
              <a:path w="1228725" h="1197609">
                <a:moveTo>
                  <a:pt x="513031" y="0"/>
                </a:moveTo>
                <a:lnTo>
                  <a:pt x="456560" y="2918"/>
                </a:lnTo>
                <a:lnTo>
                  <a:pt x="402257" y="11676"/>
                </a:lnTo>
                <a:lnTo>
                  <a:pt x="350123" y="26272"/>
                </a:lnTo>
                <a:lnTo>
                  <a:pt x="300160" y="46707"/>
                </a:lnTo>
                <a:lnTo>
                  <a:pt x="252369" y="72982"/>
                </a:lnTo>
                <a:lnTo>
                  <a:pt x="214791" y="99049"/>
                </a:lnTo>
                <a:lnTo>
                  <a:pt x="179939" y="128592"/>
                </a:lnTo>
                <a:lnTo>
                  <a:pt x="147814" y="161611"/>
                </a:lnTo>
                <a:lnTo>
                  <a:pt x="118417" y="198106"/>
                </a:lnTo>
                <a:lnTo>
                  <a:pt x="91749" y="238075"/>
                </a:lnTo>
                <a:lnTo>
                  <a:pt x="67809" y="281520"/>
                </a:lnTo>
                <a:lnTo>
                  <a:pt x="47083" y="327945"/>
                </a:lnTo>
                <a:lnTo>
                  <a:pt x="30129" y="376788"/>
                </a:lnTo>
                <a:lnTo>
                  <a:pt x="16945" y="428055"/>
                </a:lnTo>
                <a:lnTo>
                  <a:pt x="7530" y="481750"/>
                </a:lnTo>
                <a:lnTo>
                  <a:pt x="1882" y="537881"/>
                </a:lnTo>
                <a:lnTo>
                  <a:pt x="0" y="596453"/>
                </a:lnTo>
                <a:lnTo>
                  <a:pt x="1882" y="655056"/>
                </a:lnTo>
                <a:lnTo>
                  <a:pt x="7530" y="711279"/>
                </a:lnTo>
                <a:lnTo>
                  <a:pt x="16945" y="765124"/>
                </a:lnTo>
                <a:lnTo>
                  <a:pt x="30129" y="816593"/>
                </a:lnTo>
                <a:lnTo>
                  <a:pt x="47083" y="865688"/>
                </a:lnTo>
                <a:lnTo>
                  <a:pt x="67809" y="912412"/>
                </a:lnTo>
                <a:lnTo>
                  <a:pt x="91749" y="956211"/>
                </a:lnTo>
                <a:lnTo>
                  <a:pt x="118417" y="996532"/>
                </a:lnTo>
                <a:lnTo>
                  <a:pt x="147814" y="1033374"/>
                </a:lnTo>
                <a:lnTo>
                  <a:pt x="179939" y="1066734"/>
                </a:lnTo>
                <a:lnTo>
                  <a:pt x="214791" y="1096610"/>
                </a:lnTo>
                <a:lnTo>
                  <a:pt x="252369" y="1123002"/>
                </a:lnTo>
                <a:lnTo>
                  <a:pt x="300075" y="1149658"/>
                </a:lnTo>
                <a:lnTo>
                  <a:pt x="349785" y="1170384"/>
                </a:lnTo>
                <a:lnTo>
                  <a:pt x="401499" y="1185185"/>
                </a:lnTo>
                <a:lnTo>
                  <a:pt x="455220" y="1194062"/>
                </a:lnTo>
                <a:lnTo>
                  <a:pt x="510947" y="1197021"/>
                </a:lnTo>
                <a:lnTo>
                  <a:pt x="570580" y="1193895"/>
                </a:lnTo>
                <a:lnTo>
                  <a:pt x="626432" y="1184518"/>
                </a:lnTo>
                <a:lnTo>
                  <a:pt x="678501" y="1168891"/>
                </a:lnTo>
                <a:lnTo>
                  <a:pt x="726784" y="1147012"/>
                </a:lnTo>
                <a:lnTo>
                  <a:pt x="770638" y="1120015"/>
                </a:lnTo>
                <a:lnTo>
                  <a:pt x="809420" y="1089126"/>
                </a:lnTo>
                <a:lnTo>
                  <a:pt x="843120" y="1054337"/>
                </a:lnTo>
                <a:lnTo>
                  <a:pt x="871732" y="1015644"/>
                </a:lnTo>
                <a:lnTo>
                  <a:pt x="1228370" y="1015644"/>
                </a:lnTo>
                <a:lnTo>
                  <a:pt x="1228370" y="886339"/>
                </a:lnTo>
                <a:lnTo>
                  <a:pt x="617300" y="886339"/>
                </a:lnTo>
                <a:lnTo>
                  <a:pt x="566148" y="881452"/>
                </a:lnTo>
                <a:lnTo>
                  <a:pt x="519030" y="866791"/>
                </a:lnTo>
                <a:lnTo>
                  <a:pt x="475953" y="842355"/>
                </a:lnTo>
                <a:lnTo>
                  <a:pt x="436929" y="808142"/>
                </a:lnTo>
                <a:lnTo>
                  <a:pt x="410269" y="774646"/>
                </a:lnTo>
                <a:lnTo>
                  <a:pt x="389535" y="736723"/>
                </a:lnTo>
                <a:lnTo>
                  <a:pt x="374726" y="694379"/>
                </a:lnTo>
                <a:lnTo>
                  <a:pt x="365840" y="647620"/>
                </a:lnTo>
                <a:lnTo>
                  <a:pt x="362879" y="596453"/>
                </a:lnTo>
                <a:lnTo>
                  <a:pt x="365840" y="545369"/>
                </a:lnTo>
                <a:lnTo>
                  <a:pt x="374726" y="498860"/>
                </a:lnTo>
                <a:lnTo>
                  <a:pt x="389535" y="456931"/>
                </a:lnTo>
                <a:lnTo>
                  <a:pt x="410269" y="419584"/>
                </a:lnTo>
                <a:lnTo>
                  <a:pt x="436929" y="386825"/>
                </a:lnTo>
                <a:lnTo>
                  <a:pt x="475953" y="353540"/>
                </a:lnTo>
                <a:lnTo>
                  <a:pt x="519030" y="329764"/>
                </a:lnTo>
                <a:lnTo>
                  <a:pt x="566148" y="315499"/>
                </a:lnTo>
                <a:lnTo>
                  <a:pt x="617300" y="310744"/>
                </a:lnTo>
                <a:lnTo>
                  <a:pt x="1228370" y="310744"/>
                </a:lnTo>
                <a:lnTo>
                  <a:pt x="1228370" y="181439"/>
                </a:lnTo>
                <a:lnTo>
                  <a:pt x="871732" y="181439"/>
                </a:lnTo>
                <a:lnTo>
                  <a:pt x="844031" y="142710"/>
                </a:lnTo>
                <a:lnTo>
                  <a:pt x="810985" y="107910"/>
                </a:lnTo>
                <a:lnTo>
                  <a:pt x="772600" y="77032"/>
                </a:lnTo>
                <a:lnTo>
                  <a:pt x="728878" y="50071"/>
                </a:lnTo>
                <a:lnTo>
                  <a:pt x="680582" y="28156"/>
                </a:lnTo>
                <a:lnTo>
                  <a:pt x="628513" y="12510"/>
                </a:lnTo>
                <a:lnTo>
                  <a:pt x="572665" y="3126"/>
                </a:lnTo>
                <a:lnTo>
                  <a:pt x="513031" y="0"/>
                </a:lnTo>
                <a:close/>
              </a:path>
              <a:path w="1228725" h="1197609">
                <a:moveTo>
                  <a:pt x="1228370" y="1015644"/>
                </a:moveTo>
                <a:lnTo>
                  <a:pt x="871732" y="1015644"/>
                </a:lnTo>
                <a:lnTo>
                  <a:pt x="871732" y="1180351"/>
                </a:lnTo>
                <a:lnTo>
                  <a:pt x="1228370" y="1180351"/>
                </a:lnTo>
                <a:lnTo>
                  <a:pt x="1228370" y="1015644"/>
                </a:lnTo>
                <a:close/>
              </a:path>
              <a:path w="1228725" h="1197609">
                <a:moveTo>
                  <a:pt x="1228370" y="310744"/>
                </a:moveTo>
                <a:lnTo>
                  <a:pt x="617300" y="310744"/>
                </a:lnTo>
                <a:lnTo>
                  <a:pt x="668470" y="315571"/>
                </a:lnTo>
                <a:lnTo>
                  <a:pt x="715592" y="330046"/>
                </a:lnTo>
                <a:lnTo>
                  <a:pt x="758670" y="354163"/>
                </a:lnTo>
                <a:lnTo>
                  <a:pt x="797713" y="387914"/>
                </a:lnTo>
                <a:lnTo>
                  <a:pt x="824357" y="421024"/>
                </a:lnTo>
                <a:lnTo>
                  <a:pt x="845082" y="458643"/>
                </a:lnTo>
                <a:lnTo>
                  <a:pt x="859887" y="500767"/>
                </a:lnTo>
                <a:lnTo>
                  <a:pt x="868771" y="547393"/>
                </a:lnTo>
                <a:lnTo>
                  <a:pt x="871732" y="598515"/>
                </a:lnTo>
                <a:lnTo>
                  <a:pt x="868771" y="649668"/>
                </a:lnTo>
                <a:lnTo>
                  <a:pt x="859887" y="696309"/>
                </a:lnTo>
                <a:lnTo>
                  <a:pt x="845082" y="738440"/>
                </a:lnTo>
                <a:lnTo>
                  <a:pt x="824357" y="776060"/>
                </a:lnTo>
                <a:lnTo>
                  <a:pt x="797713" y="809169"/>
                </a:lnTo>
                <a:lnTo>
                  <a:pt x="758670" y="842925"/>
                </a:lnTo>
                <a:lnTo>
                  <a:pt x="715592" y="867041"/>
                </a:lnTo>
                <a:lnTo>
                  <a:pt x="668470" y="881514"/>
                </a:lnTo>
                <a:lnTo>
                  <a:pt x="617300" y="886339"/>
                </a:lnTo>
                <a:lnTo>
                  <a:pt x="1228370" y="886339"/>
                </a:lnTo>
                <a:lnTo>
                  <a:pt x="1228370" y="310744"/>
                </a:lnTo>
                <a:close/>
              </a:path>
              <a:path w="1228725" h="1197609">
                <a:moveTo>
                  <a:pt x="1228370" y="16669"/>
                </a:moveTo>
                <a:lnTo>
                  <a:pt x="871732" y="16669"/>
                </a:lnTo>
                <a:lnTo>
                  <a:pt x="871732" y="181439"/>
                </a:lnTo>
                <a:lnTo>
                  <a:pt x="1228370" y="181439"/>
                </a:lnTo>
                <a:lnTo>
                  <a:pt x="1228370" y="1666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13817654" y="6275325"/>
            <a:ext cx="1143000" cy="1745614"/>
          </a:xfrm>
          <a:custGeom>
            <a:avLst/>
            <a:gdLst/>
            <a:ahLst/>
            <a:cxnLst/>
            <a:rect l="l" t="t" r="r" b="b"/>
            <a:pathLst>
              <a:path w="1143000" h="1745615">
                <a:moveTo>
                  <a:pt x="583940" y="0"/>
                </a:moveTo>
                <a:lnTo>
                  <a:pt x="528006" y="2027"/>
                </a:lnTo>
                <a:lnTo>
                  <a:pt x="474220" y="8108"/>
                </a:lnTo>
                <a:lnTo>
                  <a:pt x="422581" y="18244"/>
                </a:lnTo>
                <a:lnTo>
                  <a:pt x="373086" y="32434"/>
                </a:lnTo>
                <a:lnTo>
                  <a:pt x="325735" y="50680"/>
                </a:lnTo>
                <a:lnTo>
                  <a:pt x="280525" y="72982"/>
                </a:lnTo>
                <a:lnTo>
                  <a:pt x="237997" y="99049"/>
                </a:lnTo>
                <a:lnTo>
                  <a:pt x="198714" y="128592"/>
                </a:lnTo>
                <a:lnTo>
                  <a:pt x="162676" y="161611"/>
                </a:lnTo>
                <a:lnTo>
                  <a:pt x="129886" y="198106"/>
                </a:lnTo>
                <a:lnTo>
                  <a:pt x="100344" y="238075"/>
                </a:lnTo>
                <a:lnTo>
                  <a:pt x="74050" y="281520"/>
                </a:lnTo>
                <a:lnTo>
                  <a:pt x="54406" y="321208"/>
                </a:lnTo>
                <a:lnTo>
                  <a:pt x="37783" y="362759"/>
                </a:lnTo>
                <a:lnTo>
                  <a:pt x="24182" y="406173"/>
                </a:lnTo>
                <a:lnTo>
                  <a:pt x="13603" y="451453"/>
                </a:lnTo>
                <a:lnTo>
                  <a:pt x="6046" y="498602"/>
                </a:lnTo>
                <a:lnTo>
                  <a:pt x="1511" y="547622"/>
                </a:lnTo>
                <a:lnTo>
                  <a:pt x="0" y="598515"/>
                </a:lnTo>
                <a:lnTo>
                  <a:pt x="1596" y="651236"/>
                </a:lnTo>
                <a:lnTo>
                  <a:pt x="6385" y="701868"/>
                </a:lnTo>
                <a:lnTo>
                  <a:pt x="14366" y="750413"/>
                </a:lnTo>
                <a:lnTo>
                  <a:pt x="25540" y="796871"/>
                </a:lnTo>
                <a:lnTo>
                  <a:pt x="39907" y="841243"/>
                </a:lnTo>
                <a:lnTo>
                  <a:pt x="57467" y="883530"/>
                </a:lnTo>
                <a:lnTo>
                  <a:pt x="78220" y="923732"/>
                </a:lnTo>
                <a:lnTo>
                  <a:pt x="102165" y="961850"/>
                </a:lnTo>
                <a:lnTo>
                  <a:pt x="129304" y="997885"/>
                </a:lnTo>
                <a:lnTo>
                  <a:pt x="162962" y="1035313"/>
                </a:lnTo>
                <a:lnTo>
                  <a:pt x="199295" y="1068866"/>
                </a:lnTo>
                <a:lnTo>
                  <a:pt x="238302" y="1098542"/>
                </a:lnTo>
                <a:lnTo>
                  <a:pt x="279983" y="1124341"/>
                </a:lnTo>
                <a:lnTo>
                  <a:pt x="324337" y="1146260"/>
                </a:lnTo>
                <a:lnTo>
                  <a:pt x="371364" y="1164296"/>
                </a:lnTo>
                <a:lnTo>
                  <a:pt x="421061" y="1178450"/>
                </a:lnTo>
                <a:lnTo>
                  <a:pt x="473430" y="1188717"/>
                </a:lnTo>
                <a:lnTo>
                  <a:pt x="473430" y="1443149"/>
                </a:lnTo>
                <a:lnTo>
                  <a:pt x="621488" y="1443149"/>
                </a:lnTo>
                <a:lnTo>
                  <a:pt x="641041" y="1443861"/>
                </a:lnTo>
                <a:lnTo>
                  <a:pt x="684052" y="1454604"/>
                </a:lnTo>
                <a:lnTo>
                  <a:pt x="704910" y="1495284"/>
                </a:lnTo>
                <a:lnTo>
                  <a:pt x="703602" y="1508823"/>
                </a:lnTo>
                <a:lnTo>
                  <a:pt x="672321" y="1542469"/>
                </a:lnTo>
                <a:lnTo>
                  <a:pt x="621488" y="1549471"/>
                </a:lnTo>
                <a:lnTo>
                  <a:pt x="348303" y="1549471"/>
                </a:lnTo>
                <a:lnTo>
                  <a:pt x="348303" y="1745528"/>
                </a:lnTo>
                <a:lnTo>
                  <a:pt x="669445" y="1745528"/>
                </a:lnTo>
                <a:lnTo>
                  <a:pt x="726800" y="1741678"/>
                </a:lnTo>
                <a:lnTo>
                  <a:pt x="779976" y="1730135"/>
                </a:lnTo>
                <a:lnTo>
                  <a:pt x="828981" y="1710904"/>
                </a:lnTo>
                <a:lnTo>
                  <a:pt x="873826" y="1683990"/>
                </a:lnTo>
                <a:lnTo>
                  <a:pt x="911230" y="1649659"/>
                </a:lnTo>
                <a:lnTo>
                  <a:pt x="937951" y="1608152"/>
                </a:lnTo>
                <a:lnTo>
                  <a:pt x="953986" y="1559463"/>
                </a:lnTo>
                <a:lnTo>
                  <a:pt x="959332" y="1503587"/>
                </a:lnTo>
                <a:lnTo>
                  <a:pt x="954246" y="1447878"/>
                </a:lnTo>
                <a:lnTo>
                  <a:pt x="938993" y="1399597"/>
                </a:lnTo>
                <a:lnTo>
                  <a:pt x="913580" y="1358739"/>
                </a:lnTo>
                <a:lnTo>
                  <a:pt x="878015" y="1325299"/>
                </a:lnTo>
                <a:lnTo>
                  <a:pt x="835645" y="1299319"/>
                </a:lnTo>
                <a:lnTo>
                  <a:pt x="789885" y="1280751"/>
                </a:lnTo>
                <a:lnTo>
                  <a:pt x="740747" y="1269605"/>
                </a:lnTo>
                <a:lnTo>
                  <a:pt x="688240" y="1265888"/>
                </a:lnTo>
                <a:lnTo>
                  <a:pt x="688240" y="1188717"/>
                </a:lnTo>
                <a:lnTo>
                  <a:pt x="737681" y="1179222"/>
                </a:lnTo>
                <a:lnTo>
                  <a:pt x="784745" y="1166236"/>
                </a:lnTo>
                <a:lnTo>
                  <a:pt x="829432" y="1149761"/>
                </a:lnTo>
                <a:lnTo>
                  <a:pt x="871739" y="1129797"/>
                </a:lnTo>
                <a:lnTo>
                  <a:pt x="911665" y="1106345"/>
                </a:lnTo>
                <a:lnTo>
                  <a:pt x="949209" y="1079407"/>
                </a:lnTo>
                <a:lnTo>
                  <a:pt x="984367" y="1048983"/>
                </a:lnTo>
                <a:lnTo>
                  <a:pt x="1016707" y="1015478"/>
                </a:lnTo>
                <a:lnTo>
                  <a:pt x="1045813" y="979339"/>
                </a:lnTo>
                <a:lnTo>
                  <a:pt x="1071686" y="940565"/>
                </a:lnTo>
                <a:lnTo>
                  <a:pt x="1094327" y="899156"/>
                </a:lnTo>
                <a:lnTo>
                  <a:pt x="1113736" y="855108"/>
                </a:lnTo>
                <a:lnTo>
                  <a:pt x="1129915" y="808423"/>
                </a:lnTo>
                <a:lnTo>
                  <a:pt x="1142865" y="759097"/>
                </a:lnTo>
                <a:lnTo>
                  <a:pt x="763285" y="759097"/>
                </a:lnTo>
                <a:lnTo>
                  <a:pt x="740508" y="807161"/>
                </a:lnTo>
                <a:lnTo>
                  <a:pt x="710563" y="844540"/>
                </a:lnTo>
                <a:lnTo>
                  <a:pt x="673447" y="871236"/>
                </a:lnTo>
                <a:lnTo>
                  <a:pt x="629160" y="887252"/>
                </a:lnTo>
                <a:lnTo>
                  <a:pt x="577699" y="892590"/>
                </a:lnTo>
                <a:lnTo>
                  <a:pt x="531153" y="887834"/>
                </a:lnTo>
                <a:lnTo>
                  <a:pt x="489571" y="873562"/>
                </a:lnTo>
                <a:lnTo>
                  <a:pt x="452952" y="849768"/>
                </a:lnTo>
                <a:lnTo>
                  <a:pt x="421296" y="816446"/>
                </a:lnTo>
                <a:lnTo>
                  <a:pt x="400267" y="783380"/>
                </a:lnTo>
                <a:lnTo>
                  <a:pt x="383910" y="745051"/>
                </a:lnTo>
                <a:lnTo>
                  <a:pt x="372226" y="701461"/>
                </a:lnTo>
                <a:lnTo>
                  <a:pt x="365216" y="652615"/>
                </a:lnTo>
                <a:lnTo>
                  <a:pt x="362879" y="598515"/>
                </a:lnTo>
                <a:lnTo>
                  <a:pt x="365216" y="544441"/>
                </a:lnTo>
                <a:lnTo>
                  <a:pt x="372226" y="495606"/>
                </a:lnTo>
                <a:lnTo>
                  <a:pt x="383910" y="452015"/>
                </a:lnTo>
                <a:lnTo>
                  <a:pt x="400267" y="413670"/>
                </a:lnTo>
                <a:lnTo>
                  <a:pt x="421296" y="380574"/>
                </a:lnTo>
                <a:lnTo>
                  <a:pt x="452952" y="347295"/>
                </a:lnTo>
                <a:lnTo>
                  <a:pt x="489571" y="323522"/>
                </a:lnTo>
                <a:lnTo>
                  <a:pt x="531153" y="309258"/>
                </a:lnTo>
                <a:lnTo>
                  <a:pt x="577699" y="304503"/>
                </a:lnTo>
                <a:lnTo>
                  <a:pt x="629160" y="309840"/>
                </a:lnTo>
                <a:lnTo>
                  <a:pt x="673447" y="325850"/>
                </a:lnTo>
                <a:lnTo>
                  <a:pt x="710563" y="352533"/>
                </a:lnTo>
                <a:lnTo>
                  <a:pt x="740508" y="389891"/>
                </a:lnTo>
                <a:lnTo>
                  <a:pt x="763285" y="437923"/>
                </a:lnTo>
                <a:lnTo>
                  <a:pt x="1142865" y="437923"/>
                </a:lnTo>
                <a:lnTo>
                  <a:pt x="1129808" y="387274"/>
                </a:lnTo>
                <a:lnTo>
                  <a:pt x="1113592" y="339548"/>
                </a:lnTo>
                <a:lnTo>
                  <a:pt x="1094217" y="294747"/>
                </a:lnTo>
                <a:lnTo>
                  <a:pt x="1071682" y="252873"/>
                </a:lnTo>
                <a:lnTo>
                  <a:pt x="1045986" y="213929"/>
                </a:lnTo>
                <a:lnTo>
                  <a:pt x="1017131" y="177916"/>
                </a:lnTo>
                <a:lnTo>
                  <a:pt x="985115" y="144839"/>
                </a:lnTo>
                <a:lnTo>
                  <a:pt x="949939" y="114698"/>
                </a:lnTo>
                <a:lnTo>
                  <a:pt x="912065" y="87814"/>
                </a:lnTo>
                <a:lnTo>
                  <a:pt x="871941" y="64516"/>
                </a:lnTo>
                <a:lnTo>
                  <a:pt x="829567" y="44802"/>
                </a:lnTo>
                <a:lnTo>
                  <a:pt x="784943" y="28673"/>
                </a:lnTo>
                <a:lnTo>
                  <a:pt x="738068" y="16128"/>
                </a:lnTo>
                <a:lnTo>
                  <a:pt x="688943" y="7168"/>
                </a:lnTo>
                <a:lnTo>
                  <a:pt x="637567" y="1792"/>
                </a:lnTo>
                <a:lnTo>
                  <a:pt x="5839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15079369" y="5885348"/>
            <a:ext cx="1228725" cy="1587500"/>
          </a:xfrm>
          <a:custGeom>
            <a:avLst/>
            <a:gdLst/>
            <a:ahLst/>
            <a:cxnLst/>
            <a:rect l="l" t="t" r="r" b="b"/>
            <a:pathLst>
              <a:path w="1228725" h="1587500">
                <a:moveTo>
                  <a:pt x="513041" y="389977"/>
                </a:moveTo>
                <a:lnTo>
                  <a:pt x="456565" y="392896"/>
                </a:lnTo>
                <a:lnTo>
                  <a:pt x="402259" y="401653"/>
                </a:lnTo>
                <a:lnTo>
                  <a:pt x="350124" y="416249"/>
                </a:lnTo>
                <a:lnTo>
                  <a:pt x="300160" y="436684"/>
                </a:lnTo>
                <a:lnTo>
                  <a:pt x="252369" y="462959"/>
                </a:lnTo>
                <a:lnTo>
                  <a:pt x="214791" y="489026"/>
                </a:lnTo>
                <a:lnTo>
                  <a:pt x="179939" y="518570"/>
                </a:lnTo>
                <a:lnTo>
                  <a:pt x="147814" y="551589"/>
                </a:lnTo>
                <a:lnTo>
                  <a:pt x="118417" y="588083"/>
                </a:lnTo>
                <a:lnTo>
                  <a:pt x="91749" y="628053"/>
                </a:lnTo>
                <a:lnTo>
                  <a:pt x="67809" y="671497"/>
                </a:lnTo>
                <a:lnTo>
                  <a:pt x="47083" y="717923"/>
                </a:lnTo>
                <a:lnTo>
                  <a:pt x="30129" y="766766"/>
                </a:lnTo>
                <a:lnTo>
                  <a:pt x="16945" y="818032"/>
                </a:lnTo>
                <a:lnTo>
                  <a:pt x="7530" y="871728"/>
                </a:lnTo>
                <a:lnTo>
                  <a:pt x="1882" y="927859"/>
                </a:lnTo>
                <a:lnTo>
                  <a:pt x="0" y="986430"/>
                </a:lnTo>
                <a:lnTo>
                  <a:pt x="1882" y="1045033"/>
                </a:lnTo>
                <a:lnTo>
                  <a:pt x="7530" y="1101257"/>
                </a:lnTo>
                <a:lnTo>
                  <a:pt x="16945" y="1155102"/>
                </a:lnTo>
                <a:lnTo>
                  <a:pt x="30129" y="1206571"/>
                </a:lnTo>
                <a:lnTo>
                  <a:pt x="47083" y="1255666"/>
                </a:lnTo>
                <a:lnTo>
                  <a:pt x="67809" y="1302389"/>
                </a:lnTo>
                <a:lnTo>
                  <a:pt x="91749" y="1346189"/>
                </a:lnTo>
                <a:lnTo>
                  <a:pt x="118417" y="1386510"/>
                </a:lnTo>
                <a:lnTo>
                  <a:pt x="147814" y="1423351"/>
                </a:lnTo>
                <a:lnTo>
                  <a:pt x="179939" y="1456711"/>
                </a:lnTo>
                <a:lnTo>
                  <a:pt x="214791" y="1486588"/>
                </a:lnTo>
                <a:lnTo>
                  <a:pt x="252369" y="1512980"/>
                </a:lnTo>
                <a:lnTo>
                  <a:pt x="300075" y="1539636"/>
                </a:lnTo>
                <a:lnTo>
                  <a:pt x="349785" y="1560362"/>
                </a:lnTo>
                <a:lnTo>
                  <a:pt x="401499" y="1575162"/>
                </a:lnTo>
                <a:lnTo>
                  <a:pt x="455220" y="1584040"/>
                </a:lnTo>
                <a:lnTo>
                  <a:pt x="510947" y="1586998"/>
                </a:lnTo>
                <a:lnTo>
                  <a:pt x="570580" y="1583873"/>
                </a:lnTo>
                <a:lnTo>
                  <a:pt x="626432" y="1574496"/>
                </a:lnTo>
                <a:lnTo>
                  <a:pt x="678501" y="1558868"/>
                </a:lnTo>
                <a:lnTo>
                  <a:pt x="726784" y="1536989"/>
                </a:lnTo>
                <a:lnTo>
                  <a:pt x="770638" y="1509993"/>
                </a:lnTo>
                <a:lnTo>
                  <a:pt x="809420" y="1479104"/>
                </a:lnTo>
                <a:lnTo>
                  <a:pt x="843120" y="1444315"/>
                </a:lnTo>
                <a:lnTo>
                  <a:pt x="871732" y="1405622"/>
                </a:lnTo>
                <a:lnTo>
                  <a:pt x="1228370" y="1405622"/>
                </a:lnTo>
                <a:lnTo>
                  <a:pt x="1228370" y="1276317"/>
                </a:lnTo>
                <a:lnTo>
                  <a:pt x="617300" y="1276317"/>
                </a:lnTo>
                <a:lnTo>
                  <a:pt x="566148" y="1271430"/>
                </a:lnTo>
                <a:lnTo>
                  <a:pt x="519030" y="1256769"/>
                </a:lnTo>
                <a:lnTo>
                  <a:pt x="475953" y="1232333"/>
                </a:lnTo>
                <a:lnTo>
                  <a:pt x="436929" y="1198120"/>
                </a:lnTo>
                <a:lnTo>
                  <a:pt x="410269" y="1164624"/>
                </a:lnTo>
                <a:lnTo>
                  <a:pt x="389535" y="1126701"/>
                </a:lnTo>
                <a:lnTo>
                  <a:pt x="374726" y="1084357"/>
                </a:lnTo>
                <a:lnTo>
                  <a:pt x="365840" y="1037598"/>
                </a:lnTo>
                <a:lnTo>
                  <a:pt x="362879" y="986430"/>
                </a:lnTo>
                <a:lnTo>
                  <a:pt x="365840" y="935346"/>
                </a:lnTo>
                <a:lnTo>
                  <a:pt x="374726" y="888838"/>
                </a:lnTo>
                <a:lnTo>
                  <a:pt x="389535" y="846908"/>
                </a:lnTo>
                <a:lnTo>
                  <a:pt x="410269" y="809562"/>
                </a:lnTo>
                <a:lnTo>
                  <a:pt x="436929" y="776803"/>
                </a:lnTo>
                <a:lnTo>
                  <a:pt x="475953" y="743517"/>
                </a:lnTo>
                <a:lnTo>
                  <a:pt x="519030" y="719742"/>
                </a:lnTo>
                <a:lnTo>
                  <a:pt x="566148" y="705477"/>
                </a:lnTo>
                <a:lnTo>
                  <a:pt x="617300" y="700722"/>
                </a:lnTo>
                <a:lnTo>
                  <a:pt x="1228370" y="700722"/>
                </a:lnTo>
                <a:lnTo>
                  <a:pt x="1228370" y="571417"/>
                </a:lnTo>
                <a:lnTo>
                  <a:pt x="871732" y="571417"/>
                </a:lnTo>
                <a:lnTo>
                  <a:pt x="844031" y="532688"/>
                </a:lnTo>
                <a:lnTo>
                  <a:pt x="810985" y="497887"/>
                </a:lnTo>
                <a:lnTo>
                  <a:pt x="772600" y="467010"/>
                </a:lnTo>
                <a:lnTo>
                  <a:pt x="728878" y="440049"/>
                </a:lnTo>
                <a:lnTo>
                  <a:pt x="680582" y="418134"/>
                </a:lnTo>
                <a:lnTo>
                  <a:pt x="628514" y="402487"/>
                </a:lnTo>
                <a:lnTo>
                  <a:pt x="572670" y="393104"/>
                </a:lnTo>
                <a:lnTo>
                  <a:pt x="513041" y="389977"/>
                </a:lnTo>
                <a:close/>
              </a:path>
              <a:path w="1228725" h="1587500">
                <a:moveTo>
                  <a:pt x="1228370" y="1405622"/>
                </a:moveTo>
                <a:lnTo>
                  <a:pt x="871732" y="1405622"/>
                </a:lnTo>
                <a:lnTo>
                  <a:pt x="871732" y="1570329"/>
                </a:lnTo>
                <a:lnTo>
                  <a:pt x="1228370" y="1570329"/>
                </a:lnTo>
                <a:lnTo>
                  <a:pt x="1228370" y="1405622"/>
                </a:lnTo>
                <a:close/>
              </a:path>
              <a:path w="1228725" h="1587500">
                <a:moveTo>
                  <a:pt x="1228370" y="700722"/>
                </a:moveTo>
                <a:lnTo>
                  <a:pt x="617300" y="700722"/>
                </a:lnTo>
                <a:lnTo>
                  <a:pt x="668470" y="705548"/>
                </a:lnTo>
                <a:lnTo>
                  <a:pt x="715592" y="720023"/>
                </a:lnTo>
                <a:lnTo>
                  <a:pt x="758670" y="744140"/>
                </a:lnTo>
                <a:lnTo>
                  <a:pt x="797713" y="777892"/>
                </a:lnTo>
                <a:lnTo>
                  <a:pt x="824357" y="811002"/>
                </a:lnTo>
                <a:lnTo>
                  <a:pt x="845082" y="848620"/>
                </a:lnTo>
                <a:lnTo>
                  <a:pt x="859887" y="890745"/>
                </a:lnTo>
                <a:lnTo>
                  <a:pt x="868771" y="937370"/>
                </a:lnTo>
                <a:lnTo>
                  <a:pt x="871732" y="988493"/>
                </a:lnTo>
                <a:lnTo>
                  <a:pt x="868771" y="1039645"/>
                </a:lnTo>
                <a:lnTo>
                  <a:pt x="859887" y="1086287"/>
                </a:lnTo>
                <a:lnTo>
                  <a:pt x="845082" y="1128417"/>
                </a:lnTo>
                <a:lnTo>
                  <a:pt x="824357" y="1166037"/>
                </a:lnTo>
                <a:lnTo>
                  <a:pt x="797713" y="1199146"/>
                </a:lnTo>
                <a:lnTo>
                  <a:pt x="758670" y="1232902"/>
                </a:lnTo>
                <a:lnTo>
                  <a:pt x="715592" y="1257019"/>
                </a:lnTo>
                <a:lnTo>
                  <a:pt x="668470" y="1271492"/>
                </a:lnTo>
                <a:lnTo>
                  <a:pt x="617300" y="1276317"/>
                </a:lnTo>
                <a:lnTo>
                  <a:pt x="1228370" y="1276317"/>
                </a:lnTo>
                <a:lnTo>
                  <a:pt x="1228370" y="700722"/>
                </a:lnTo>
                <a:close/>
              </a:path>
              <a:path w="1228725" h="1587500">
                <a:moveTo>
                  <a:pt x="1228370" y="406647"/>
                </a:moveTo>
                <a:lnTo>
                  <a:pt x="871732" y="406647"/>
                </a:lnTo>
                <a:lnTo>
                  <a:pt x="871732" y="571417"/>
                </a:lnTo>
                <a:lnTo>
                  <a:pt x="1228370" y="571417"/>
                </a:lnTo>
                <a:lnTo>
                  <a:pt x="1228370" y="406647"/>
                </a:lnTo>
                <a:close/>
              </a:path>
              <a:path w="1228725" h="1587500">
                <a:moveTo>
                  <a:pt x="527648" y="0"/>
                </a:moveTo>
                <a:lnTo>
                  <a:pt x="481976" y="3087"/>
                </a:lnTo>
                <a:lnTo>
                  <a:pt x="440057" y="12349"/>
                </a:lnTo>
                <a:lnTo>
                  <a:pt x="401892" y="27784"/>
                </a:lnTo>
                <a:lnTo>
                  <a:pt x="367482" y="49392"/>
                </a:lnTo>
                <a:lnTo>
                  <a:pt x="336824" y="77171"/>
                </a:lnTo>
                <a:lnTo>
                  <a:pt x="309921" y="111122"/>
                </a:lnTo>
                <a:lnTo>
                  <a:pt x="286771" y="151243"/>
                </a:lnTo>
                <a:lnTo>
                  <a:pt x="267376" y="197533"/>
                </a:lnTo>
                <a:lnTo>
                  <a:pt x="251734" y="249992"/>
                </a:lnTo>
                <a:lnTo>
                  <a:pt x="239846" y="308618"/>
                </a:lnTo>
                <a:lnTo>
                  <a:pt x="421285" y="308618"/>
                </a:lnTo>
                <a:lnTo>
                  <a:pt x="432471" y="267562"/>
                </a:lnTo>
                <a:lnTo>
                  <a:pt x="451496" y="238237"/>
                </a:lnTo>
                <a:lnTo>
                  <a:pt x="478355" y="220643"/>
                </a:lnTo>
                <a:lnTo>
                  <a:pt x="513041" y="214778"/>
                </a:lnTo>
                <a:lnTo>
                  <a:pt x="990275" y="214778"/>
                </a:lnTo>
                <a:lnTo>
                  <a:pt x="1003947" y="197528"/>
                </a:lnTo>
                <a:lnTo>
                  <a:pt x="1027097" y="157407"/>
                </a:lnTo>
                <a:lnTo>
                  <a:pt x="1046495" y="111113"/>
                </a:lnTo>
                <a:lnTo>
                  <a:pt x="1051645" y="93840"/>
                </a:lnTo>
                <a:lnTo>
                  <a:pt x="800834" y="93840"/>
                </a:lnTo>
                <a:lnTo>
                  <a:pt x="788441" y="93250"/>
                </a:lnTo>
                <a:lnTo>
                  <a:pt x="740479" y="79037"/>
                </a:lnTo>
                <a:lnTo>
                  <a:pt x="692387" y="54197"/>
                </a:lnTo>
                <a:lnTo>
                  <a:pt x="668335" y="41515"/>
                </a:lnTo>
                <a:lnTo>
                  <a:pt x="626107" y="21169"/>
                </a:lnTo>
                <a:lnTo>
                  <a:pt x="590010" y="7602"/>
                </a:lnTo>
                <a:lnTo>
                  <a:pt x="549853" y="844"/>
                </a:lnTo>
                <a:lnTo>
                  <a:pt x="527648" y="0"/>
                </a:lnTo>
                <a:close/>
              </a:path>
              <a:path w="1228725" h="1587500">
                <a:moveTo>
                  <a:pt x="990275" y="214778"/>
                </a:moveTo>
                <a:lnTo>
                  <a:pt x="513041" y="214778"/>
                </a:lnTo>
                <a:lnTo>
                  <a:pt x="525416" y="215368"/>
                </a:lnTo>
                <a:lnTo>
                  <a:pt x="537537" y="217136"/>
                </a:lnTo>
                <a:lnTo>
                  <a:pt x="587586" y="236432"/>
                </a:lnTo>
                <a:lnTo>
                  <a:pt x="621488" y="254432"/>
                </a:lnTo>
                <a:lnTo>
                  <a:pt x="645538" y="267140"/>
                </a:lnTo>
                <a:lnTo>
                  <a:pt x="687764" y="287463"/>
                </a:lnTo>
                <a:lnTo>
                  <a:pt x="723856" y="301016"/>
                </a:lnTo>
                <a:lnTo>
                  <a:pt x="763996" y="307774"/>
                </a:lnTo>
                <a:lnTo>
                  <a:pt x="786227" y="308618"/>
                </a:lnTo>
                <a:lnTo>
                  <a:pt x="831896" y="305533"/>
                </a:lnTo>
                <a:lnTo>
                  <a:pt x="873813" y="296276"/>
                </a:lnTo>
                <a:lnTo>
                  <a:pt x="911976" y="280848"/>
                </a:lnTo>
                <a:lnTo>
                  <a:pt x="946386" y="259247"/>
                </a:lnTo>
                <a:lnTo>
                  <a:pt x="977043" y="231474"/>
                </a:lnTo>
                <a:lnTo>
                  <a:pt x="990275" y="214778"/>
                </a:lnTo>
                <a:close/>
              </a:path>
              <a:path w="1228725" h="1587500">
                <a:moveTo>
                  <a:pt x="1074030" y="0"/>
                </a:moveTo>
                <a:lnTo>
                  <a:pt x="890496" y="0"/>
                </a:lnTo>
                <a:lnTo>
                  <a:pt x="880201" y="41056"/>
                </a:lnTo>
                <a:lnTo>
                  <a:pt x="861823" y="70381"/>
                </a:lnTo>
                <a:lnTo>
                  <a:pt x="835365" y="87975"/>
                </a:lnTo>
                <a:lnTo>
                  <a:pt x="800834" y="93840"/>
                </a:lnTo>
                <a:lnTo>
                  <a:pt x="1051645" y="93840"/>
                </a:lnTo>
                <a:lnTo>
                  <a:pt x="1062139" y="58644"/>
                </a:lnTo>
                <a:lnTo>
                  <a:pt x="107403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16495352" y="6275323"/>
            <a:ext cx="1209675" cy="1197610"/>
          </a:xfrm>
          <a:custGeom>
            <a:avLst/>
            <a:gdLst/>
            <a:ahLst/>
            <a:cxnLst/>
            <a:rect l="l" t="t" r="r" b="b"/>
            <a:pathLst>
              <a:path w="1209675" h="1197609">
                <a:moveTo>
                  <a:pt x="604787" y="0"/>
                </a:moveTo>
                <a:lnTo>
                  <a:pt x="548709" y="2027"/>
                </a:lnTo>
                <a:lnTo>
                  <a:pt x="494489" y="8111"/>
                </a:lnTo>
                <a:lnTo>
                  <a:pt x="442126" y="18249"/>
                </a:lnTo>
                <a:lnTo>
                  <a:pt x="391620" y="32442"/>
                </a:lnTo>
                <a:lnTo>
                  <a:pt x="342967" y="50690"/>
                </a:lnTo>
                <a:lnTo>
                  <a:pt x="296168" y="72992"/>
                </a:lnTo>
                <a:lnTo>
                  <a:pt x="251902" y="99090"/>
                </a:lnTo>
                <a:lnTo>
                  <a:pt x="210881" y="128724"/>
                </a:lnTo>
                <a:lnTo>
                  <a:pt x="173105" y="161891"/>
                </a:lnTo>
                <a:lnTo>
                  <a:pt x="138577" y="198588"/>
                </a:lnTo>
                <a:lnTo>
                  <a:pt x="107296" y="238810"/>
                </a:lnTo>
                <a:lnTo>
                  <a:pt x="79264" y="282556"/>
                </a:lnTo>
                <a:lnTo>
                  <a:pt x="58237" y="322463"/>
                </a:lnTo>
                <a:lnTo>
                  <a:pt x="40444" y="364116"/>
                </a:lnTo>
                <a:lnTo>
                  <a:pt x="25885" y="407515"/>
                </a:lnTo>
                <a:lnTo>
                  <a:pt x="14539" y="452782"/>
                </a:lnTo>
                <a:lnTo>
                  <a:pt x="6471" y="499537"/>
                </a:lnTo>
                <a:lnTo>
                  <a:pt x="1618" y="548158"/>
                </a:lnTo>
                <a:lnTo>
                  <a:pt x="0" y="598515"/>
                </a:lnTo>
                <a:lnTo>
                  <a:pt x="1597" y="649432"/>
                </a:lnTo>
                <a:lnTo>
                  <a:pt x="6391" y="698467"/>
                </a:lnTo>
                <a:lnTo>
                  <a:pt x="14378" y="745623"/>
                </a:lnTo>
                <a:lnTo>
                  <a:pt x="25557" y="790902"/>
                </a:lnTo>
                <a:lnTo>
                  <a:pt x="39928" y="834307"/>
                </a:lnTo>
                <a:lnTo>
                  <a:pt x="57489" y="875839"/>
                </a:lnTo>
                <a:lnTo>
                  <a:pt x="78238" y="915500"/>
                </a:lnTo>
                <a:lnTo>
                  <a:pt x="105925" y="958971"/>
                </a:lnTo>
                <a:lnTo>
                  <a:pt x="136853" y="998956"/>
                </a:lnTo>
                <a:lnTo>
                  <a:pt x="171024" y="1035456"/>
                </a:lnTo>
                <a:lnTo>
                  <a:pt x="208441" y="1068470"/>
                </a:lnTo>
                <a:lnTo>
                  <a:pt x="249104" y="1097998"/>
                </a:lnTo>
                <a:lnTo>
                  <a:pt x="293017" y="1124039"/>
                </a:lnTo>
                <a:lnTo>
                  <a:pt x="339498" y="1146362"/>
                </a:lnTo>
                <a:lnTo>
                  <a:pt x="387898" y="1164614"/>
                </a:lnTo>
                <a:lnTo>
                  <a:pt x="438214" y="1178800"/>
                </a:lnTo>
                <a:lnTo>
                  <a:pt x="490444" y="1188926"/>
                </a:lnTo>
                <a:lnTo>
                  <a:pt x="544587" y="1194998"/>
                </a:lnTo>
                <a:lnTo>
                  <a:pt x="600641" y="1197021"/>
                </a:lnTo>
                <a:lnTo>
                  <a:pt x="656736" y="1194998"/>
                </a:lnTo>
                <a:lnTo>
                  <a:pt x="711035" y="1188926"/>
                </a:lnTo>
                <a:lnTo>
                  <a:pt x="763540" y="1178800"/>
                </a:lnTo>
                <a:lnTo>
                  <a:pt x="814255" y="1164614"/>
                </a:lnTo>
                <a:lnTo>
                  <a:pt x="863180" y="1146362"/>
                </a:lnTo>
                <a:lnTo>
                  <a:pt x="910317" y="1124039"/>
                </a:lnTo>
                <a:lnTo>
                  <a:pt x="954924" y="1097967"/>
                </a:lnTo>
                <a:lnTo>
                  <a:pt x="996286" y="1068348"/>
                </a:lnTo>
                <a:lnTo>
                  <a:pt x="1034404" y="1035187"/>
                </a:lnTo>
                <a:lnTo>
                  <a:pt x="1069276" y="998485"/>
                </a:lnTo>
                <a:lnTo>
                  <a:pt x="1100903" y="958246"/>
                </a:lnTo>
                <a:lnTo>
                  <a:pt x="1129284" y="914474"/>
                </a:lnTo>
                <a:lnTo>
                  <a:pt x="1143208" y="888402"/>
                </a:lnTo>
                <a:lnTo>
                  <a:pt x="600641" y="888402"/>
                </a:lnTo>
                <a:lnTo>
                  <a:pt x="551690" y="883709"/>
                </a:lnTo>
                <a:lnTo>
                  <a:pt x="507042" y="869633"/>
                </a:lnTo>
                <a:lnTo>
                  <a:pt x="466696" y="846180"/>
                </a:lnTo>
                <a:lnTo>
                  <a:pt x="430657" y="813357"/>
                </a:lnTo>
                <a:lnTo>
                  <a:pt x="406258" y="780732"/>
                </a:lnTo>
                <a:lnTo>
                  <a:pt x="387280" y="742941"/>
                </a:lnTo>
                <a:lnTo>
                  <a:pt x="373724" y="699977"/>
                </a:lnTo>
                <a:lnTo>
                  <a:pt x="365590" y="651837"/>
                </a:lnTo>
                <a:lnTo>
                  <a:pt x="362879" y="598515"/>
                </a:lnTo>
                <a:lnTo>
                  <a:pt x="365633" y="544526"/>
                </a:lnTo>
                <a:lnTo>
                  <a:pt x="373894" y="495948"/>
                </a:lnTo>
                <a:lnTo>
                  <a:pt x="387662" y="452782"/>
                </a:lnTo>
                <a:lnTo>
                  <a:pt x="406936" y="415032"/>
                </a:lnTo>
                <a:lnTo>
                  <a:pt x="431714" y="382700"/>
                </a:lnTo>
                <a:lnTo>
                  <a:pt x="468331" y="350301"/>
                </a:lnTo>
                <a:lnTo>
                  <a:pt x="509385" y="327149"/>
                </a:lnTo>
                <a:lnTo>
                  <a:pt x="554871" y="313252"/>
                </a:lnTo>
                <a:lnTo>
                  <a:pt x="604787" y="308618"/>
                </a:lnTo>
                <a:lnTo>
                  <a:pt x="1144069" y="308618"/>
                </a:lnTo>
                <a:lnTo>
                  <a:pt x="1130342" y="282556"/>
                </a:lnTo>
                <a:lnTo>
                  <a:pt x="1102292" y="238810"/>
                </a:lnTo>
                <a:lnTo>
                  <a:pt x="1071008" y="198588"/>
                </a:lnTo>
                <a:lnTo>
                  <a:pt x="1036485" y="161891"/>
                </a:lnTo>
                <a:lnTo>
                  <a:pt x="998718" y="128724"/>
                </a:lnTo>
                <a:lnTo>
                  <a:pt x="957704" y="99090"/>
                </a:lnTo>
                <a:lnTo>
                  <a:pt x="913438" y="72992"/>
                </a:lnTo>
                <a:lnTo>
                  <a:pt x="866634" y="50690"/>
                </a:lnTo>
                <a:lnTo>
                  <a:pt x="817971" y="32442"/>
                </a:lnTo>
                <a:lnTo>
                  <a:pt x="767453" y="18249"/>
                </a:lnTo>
                <a:lnTo>
                  <a:pt x="715080" y="8111"/>
                </a:lnTo>
                <a:lnTo>
                  <a:pt x="660858" y="2027"/>
                </a:lnTo>
                <a:lnTo>
                  <a:pt x="604787" y="0"/>
                </a:lnTo>
                <a:close/>
              </a:path>
              <a:path w="1209675" h="1197609">
                <a:moveTo>
                  <a:pt x="1144069" y="308618"/>
                </a:moveTo>
                <a:lnTo>
                  <a:pt x="604787" y="308618"/>
                </a:lnTo>
                <a:lnTo>
                  <a:pt x="653866" y="313313"/>
                </a:lnTo>
                <a:lnTo>
                  <a:pt x="698904" y="327397"/>
                </a:lnTo>
                <a:lnTo>
                  <a:pt x="739903" y="350871"/>
                </a:lnTo>
                <a:lnTo>
                  <a:pt x="776866" y="383737"/>
                </a:lnTo>
                <a:lnTo>
                  <a:pt x="802012" y="416336"/>
                </a:lnTo>
                <a:lnTo>
                  <a:pt x="821573" y="454119"/>
                </a:lnTo>
                <a:lnTo>
                  <a:pt x="835547" y="497080"/>
                </a:lnTo>
                <a:lnTo>
                  <a:pt x="843932" y="545214"/>
                </a:lnTo>
                <a:lnTo>
                  <a:pt x="846728" y="598515"/>
                </a:lnTo>
                <a:lnTo>
                  <a:pt x="843847" y="651837"/>
                </a:lnTo>
                <a:lnTo>
                  <a:pt x="835208" y="699977"/>
                </a:lnTo>
                <a:lnTo>
                  <a:pt x="820813" y="742941"/>
                </a:lnTo>
                <a:lnTo>
                  <a:pt x="800666" y="780732"/>
                </a:lnTo>
                <a:lnTo>
                  <a:pt x="774772" y="813357"/>
                </a:lnTo>
                <a:lnTo>
                  <a:pt x="736899" y="846180"/>
                </a:lnTo>
                <a:lnTo>
                  <a:pt x="695249" y="869633"/>
                </a:lnTo>
                <a:lnTo>
                  <a:pt x="649828" y="883709"/>
                </a:lnTo>
                <a:lnTo>
                  <a:pt x="600641" y="888402"/>
                </a:lnTo>
                <a:lnTo>
                  <a:pt x="1143208" y="888402"/>
                </a:lnTo>
                <a:lnTo>
                  <a:pt x="1168606" y="832953"/>
                </a:lnTo>
                <a:lnTo>
                  <a:pt x="1183353" y="789562"/>
                </a:lnTo>
                <a:lnTo>
                  <a:pt x="1194825" y="744421"/>
                </a:lnTo>
                <a:lnTo>
                  <a:pt x="1203019" y="697532"/>
                </a:lnTo>
                <a:lnTo>
                  <a:pt x="1207936" y="648896"/>
                </a:lnTo>
                <a:lnTo>
                  <a:pt x="1209575" y="598515"/>
                </a:lnTo>
                <a:lnTo>
                  <a:pt x="1207958" y="548158"/>
                </a:lnTo>
                <a:lnTo>
                  <a:pt x="1203106" y="499537"/>
                </a:lnTo>
                <a:lnTo>
                  <a:pt x="1195020" y="452656"/>
                </a:lnTo>
                <a:lnTo>
                  <a:pt x="1183700" y="407515"/>
                </a:lnTo>
                <a:lnTo>
                  <a:pt x="1169147" y="364116"/>
                </a:lnTo>
                <a:lnTo>
                  <a:pt x="1151361" y="322463"/>
                </a:lnTo>
                <a:lnTo>
                  <a:pt x="1144069" y="30861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5281641" y="8362790"/>
            <a:ext cx="553085" cy="568325"/>
          </a:xfrm>
          <a:custGeom>
            <a:avLst/>
            <a:gdLst/>
            <a:ahLst/>
            <a:cxnLst/>
            <a:rect l="l" t="t" r="r" b="b"/>
            <a:pathLst>
              <a:path w="553085" h="568325">
                <a:moveTo>
                  <a:pt x="283603" y="0"/>
                </a:moveTo>
                <a:lnTo>
                  <a:pt x="243438" y="2263"/>
                </a:lnTo>
                <a:lnTo>
                  <a:pt x="205557" y="9049"/>
                </a:lnTo>
                <a:lnTo>
                  <a:pt x="136645" y="36176"/>
                </a:lnTo>
                <a:lnTo>
                  <a:pt x="79345" y="79454"/>
                </a:lnTo>
                <a:lnTo>
                  <a:pt x="36135" y="137032"/>
                </a:lnTo>
                <a:lnTo>
                  <a:pt x="9028" y="206267"/>
                </a:lnTo>
                <a:lnTo>
                  <a:pt x="2256" y="244235"/>
                </a:lnTo>
                <a:lnTo>
                  <a:pt x="0" y="284431"/>
                </a:lnTo>
                <a:lnTo>
                  <a:pt x="2256" y="324597"/>
                </a:lnTo>
                <a:lnTo>
                  <a:pt x="9028" y="362481"/>
                </a:lnTo>
                <a:lnTo>
                  <a:pt x="36135" y="431390"/>
                </a:lnTo>
                <a:lnTo>
                  <a:pt x="79438" y="488686"/>
                </a:lnTo>
                <a:lnTo>
                  <a:pt x="137042" y="531847"/>
                </a:lnTo>
                <a:lnTo>
                  <a:pt x="206242" y="558980"/>
                </a:lnTo>
                <a:lnTo>
                  <a:pt x="244191" y="565770"/>
                </a:lnTo>
                <a:lnTo>
                  <a:pt x="284378" y="568035"/>
                </a:lnTo>
                <a:lnTo>
                  <a:pt x="318438" y="566341"/>
                </a:lnTo>
                <a:lnTo>
                  <a:pt x="381193" y="552817"/>
                </a:lnTo>
                <a:lnTo>
                  <a:pt x="436479" y="526450"/>
                </a:lnTo>
                <a:lnTo>
                  <a:pt x="482365" y="491098"/>
                </a:lnTo>
                <a:lnTo>
                  <a:pt x="518419" y="448010"/>
                </a:lnTo>
                <a:lnTo>
                  <a:pt x="544042" y="400735"/>
                </a:lnTo>
                <a:lnTo>
                  <a:pt x="552915" y="375747"/>
                </a:lnTo>
                <a:lnTo>
                  <a:pt x="552915" y="249468"/>
                </a:lnTo>
                <a:lnTo>
                  <a:pt x="257395" y="249468"/>
                </a:lnTo>
                <a:lnTo>
                  <a:pt x="257395" y="349539"/>
                </a:lnTo>
                <a:lnTo>
                  <a:pt x="429787" y="349539"/>
                </a:lnTo>
                <a:lnTo>
                  <a:pt x="420676" y="371995"/>
                </a:lnTo>
                <a:lnTo>
                  <a:pt x="395451" y="408532"/>
                </a:lnTo>
                <a:lnTo>
                  <a:pt x="361103" y="433762"/>
                </a:lnTo>
                <a:lnTo>
                  <a:pt x="318797" y="446480"/>
                </a:lnTo>
                <a:lnTo>
                  <a:pt x="294744" y="448070"/>
                </a:lnTo>
                <a:lnTo>
                  <a:pt x="260144" y="445367"/>
                </a:lnTo>
                <a:lnTo>
                  <a:pt x="202746" y="423734"/>
                </a:lnTo>
                <a:lnTo>
                  <a:pt x="161683" y="381027"/>
                </a:lnTo>
                <a:lnTo>
                  <a:pt x="140856" y="320848"/>
                </a:lnTo>
                <a:lnTo>
                  <a:pt x="138257" y="284431"/>
                </a:lnTo>
                <a:lnTo>
                  <a:pt x="140732" y="250092"/>
                </a:lnTo>
                <a:lnTo>
                  <a:pt x="160561" y="192303"/>
                </a:lnTo>
                <a:lnTo>
                  <a:pt x="199440" y="149897"/>
                </a:lnTo>
                <a:lnTo>
                  <a:pt x="252282" y="128267"/>
                </a:lnTo>
                <a:lnTo>
                  <a:pt x="283603" y="125566"/>
                </a:lnTo>
                <a:lnTo>
                  <a:pt x="302056" y="126480"/>
                </a:lnTo>
                <a:lnTo>
                  <a:pt x="349936" y="140247"/>
                </a:lnTo>
                <a:lnTo>
                  <a:pt x="384860" y="169655"/>
                </a:lnTo>
                <a:lnTo>
                  <a:pt x="393213" y="182748"/>
                </a:lnTo>
                <a:lnTo>
                  <a:pt x="543386" y="182748"/>
                </a:lnTo>
                <a:lnTo>
                  <a:pt x="529345" y="142188"/>
                </a:lnTo>
                <a:lnTo>
                  <a:pt x="509505" y="106284"/>
                </a:lnTo>
                <a:lnTo>
                  <a:pt x="483857" y="75046"/>
                </a:lnTo>
                <a:lnTo>
                  <a:pt x="452394" y="48480"/>
                </a:lnTo>
                <a:lnTo>
                  <a:pt x="416095" y="27277"/>
                </a:lnTo>
                <a:lnTo>
                  <a:pt x="375856" y="12126"/>
                </a:lnTo>
                <a:lnTo>
                  <a:pt x="331689" y="3032"/>
                </a:lnTo>
                <a:lnTo>
                  <a:pt x="283603" y="0"/>
                </a:lnTo>
                <a:close/>
              </a:path>
            </a:pathLst>
          </a:custGeom>
          <a:solidFill>
            <a:srgbClr val="4073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5967214" y="8369158"/>
            <a:ext cx="467359" cy="563245"/>
          </a:xfrm>
          <a:custGeom>
            <a:avLst/>
            <a:gdLst/>
            <a:ahLst/>
            <a:cxnLst/>
            <a:rect l="l" t="t" r="r" b="b"/>
            <a:pathLst>
              <a:path w="467360" h="563245">
                <a:moveTo>
                  <a:pt x="467074" y="0"/>
                </a:moveTo>
                <a:lnTo>
                  <a:pt x="331256" y="0"/>
                </a:lnTo>
                <a:lnTo>
                  <a:pt x="331256" y="333644"/>
                </a:lnTo>
                <a:lnTo>
                  <a:pt x="329668" y="357228"/>
                </a:lnTo>
                <a:lnTo>
                  <a:pt x="316953" y="395770"/>
                </a:lnTo>
                <a:lnTo>
                  <a:pt x="274851" y="430965"/>
                </a:lnTo>
                <a:lnTo>
                  <a:pt x="232736" y="437703"/>
                </a:lnTo>
                <a:lnTo>
                  <a:pt x="210358" y="436020"/>
                </a:lnTo>
                <a:lnTo>
                  <a:pt x="174220" y="422534"/>
                </a:lnTo>
                <a:lnTo>
                  <a:pt x="141974" y="377938"/>
                </a:lnTo>
                <a:lnTo>
                  <a:pt x="135817" y="333644"/>
                </a:lnTo>
                <a:lnTo>
                  <a:pt x="135817" y="0"/>
                </a:lnTo>
                <a:lnTo>
                  <a:pt x="0" y="0"/>
                </a:lnTo>
                <a:lnTo>
                  <a:pt x="0" y="332869"/>
                </a:lnTo>
                <a:lnTo>
                  <a:pt x="1882" y="368783"/>
                </a:lnTo>
                <a:lnTo>
                  <a:pt x="16971" y="432137"/>
                </a:lnTo>
                <a:lnTo>
                  <a:pt x="46646" y="483951"/>
                </a:lnTo>
                <a:lnTo>
                  <a:pt x="87731" y="522869"/>
                </a:lnTo>
                <a:lnTo>
                  <a:pt x="139263" y="548702"/>
                </a:lnTo>
                <a:lnTo>
                  <a:pt x="198258" y="561607"/>
                </a:lnTo>
                <a:lnTo>
                  <a:pt x="230349" y="563218"/>
                </a:lnTo>
                <a:lnTo>
                  <a:pt x="262547" y="561585"/>
                </a:lnTo>
                <a:lnTo>
                  <a:pt x="322350" y="548490"/>
                </a:lnTo>
                <a:lnTo>
                  <a:pt x="375378" y="522327"/>
                </a:lnTo>
                <a:lnTo>
                  <a:pt x="418078" y="483401"/>
                </a:lnTo>
                <a:lnTo>
                  <a:pt x="449215" y="431898"/>
                </a:lnTo>
                <a:lnTo>
                  <a:pt x="465090" y="368753"/>
                </a:lnTo>
                <a:lnTo>
                  <a:pt x="467074" y="332869"/>
                </a:lnTo>
                <a:lnTo>
                  <a:pt x="467074" y="0"/>
                </a:lnTo>
                <a:close/>
              </a:path>
            </a:pathLst>
          </a:custGeom>
          <a:solidFill>
            <a:srgbClr val="4073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6589223" y="8369158"/>
            <a:ext cx="135890" cy="558165"/>
          </a:xfrm>
          <a:custGeom>
            <a:avLst/>
            <a:gdLst/>
            <a:ahLst/>
            <a:cxnLst/>
            <a:rect l="l" t="t" r="r" b="b"/>
            <a:pathLst>
              <a:path w="135890" h="558165">
                <a:moveTo>
                  <a:pt x="135817" y="0"/>
                </a:moveTo>
                <a:lnTo>
                  <a:pt x="0" y="0"/>
                </a:lnTo>
                <a:lnTo>
                  <a:pt x="0" y="557679"/>
                </a:lnTo>
                <a:lnTo>
                  <a:pt x="135817" y="557679"/>
                </a:lnTo>
                <a:lnTo>
                  <a:pt x="135817" y="0"/>
                </a:lnTo>
                <a:close/>
              </a:path>
            </a:pathLst>
          </a:custGeom>
          <a:solidFill>
            <a:srgbClr val="4073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6846616" y="8369155"/>
            <a:ext cx="561340" cy="558165"/>
          </a:xfrm>
          <a:custGeom>
            <a:avLst/>
            <a:gdLst/>
            <a:ahLst/>
            <a:cxnLst/>
            <a:rect l="l" t="t" r="r" b="b"/>
            <a:pathLst>
              <a:path w="561340" h="558165">
                <a:moveTo>
                  <a:pt x="359078" y="0"/>
                </a:moveTo>
                <a:lnTo>
                  <a:pt x="201815" y="0"/>
                </a:lnTo>
                <a:lnTo>
                  <a:pt x="0" y="557679"/>
                </a:lnTo>
                <a:lnTo>
                  <a:pt x="142246" y="557679"/>
                </a:lnTo>
                <a:lnTo>
                  <a:pt x="175607" y="459158"/>
                </a:lnTo>
                <a:lnTo>
                  <a:pt x="525240" y="459158"/>
                </a:lnTo>
                <a:lnTo>
                  <a:pt x="487298" y="354313"/>
                </a:lnTo>
                <a:lnTo>
                  <a:pt x="211354" y="354313"/>
                </a:lnTo>
                <a:lnTo>
                  <a:pt x="279677" y="150173"/>
                </a:lnTo>
                <a:lnTo>
                  <a:pt x="413423" y="150173"/>
                </a:lnTo>
                <a:lnTo>
                  <a:pt x="359078" y="0"/>
                </a:lnTo>
                <a:close/>
              </a:path>
              <a:path w="561340" h="558165">
                <a:moveTo>
                  <a:pt x="525240" y="459158"/>
                </a:moveTo>
                <a:lnTo>
                  <a:pt x="383737" y="459158"/>
                </a:lnTo>
                <a:lnTo>
                  <a:pt x="417097" y="557679"/>
                </a:lnTo>
                <a:lnTo>
                  <a:pt x="560893" y="557679"/>
                </a:lnTo>
                <a:lnTo>
                  <a:pt x="525240" y="459158"/>
                </a:lnTo>
                <a:close/>
              </a:path>
              <a:path w="561340" h="558165">
                <a:moveTo>
                  <a:pt x="413423" y="150173"/>
                </a:moveTo>
                <a:lnTo>
                  <a:pt x="279677" y="150173"/>
                </a:lnTo>
                <a:lnTo>
                  <a:pt x="348774" y="354313"/>
                </a:lnTo>
                <a:lnTo>
                  <a:pt x="487298" y="354313"/>
                </a:lnTo>
                <a:lnTo>
                  <a:pt x="413423" y="150173"/>
                </a:lnTo>
                <a:close/>
              </a:path>
            </a:pathLst>
          </a:custGeom>
          <a:solidFill>
            <a:srgbClr val="4073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7756229" y="8369155"/>
            <a:ext cx="425450" cy="558165"/>
          </a:xfrm>
          <a:custGeom>
            <a:avLst/>
            <a:gdLst/>
            <a:ahLst/>
            <a:cxnLst/>
            <a:rect l="l" t="t" r="r" b="b"/>
            <a:pathLst>
              <a:path w="425450" h="558165">
                <a:moveTo>
                  <a:pt x="220045" y="0"/>
                </a:moveTo>
                <a:lnTo>
                  <a:pt x="0" y="0"/>
                </a:lnTo>
                <a:lnTo>
                  <a:pt x="0" y="557679"/>
                </a:lnTo>
                <a:lnTo>
                  <a:pt x="135817" y="557679"/>
                </a:lnTo>
                <a:lnTo>
                  <a:pt x="135817" y="357476"/>
                </a:lnTo>
                <a:lnTo>
                  <a:pt x="220045" y="357476"/>
                </a:lnTo>
                <a:lnTo>
                  <a:pt x="282800" y="351321"/>
                </a:lnTo>
                <a:lnTo>
                  <a:pt x="334419" y="332869"/>
                </a:lnTo>
                <a:lnTo>
                  <a:pt x="374544" y="304376"/>
                </a:lnTo>
                <a:lnTo>
                  <a:pt x="402741" y="268148"/>
                </a:lnTo>
                <a:lnTo>
                  <a:pt x="411580" y="249468"/>
                </a:lnTo>
                <a:lnTo>
                  <a:pt x="135817" y="249468"/>
                </a:lnTo>
                <a:lnTo>
                  <a:pt x="135817" y="109661"/>
                </a:lnTo>
                <a:lnTo>
                  <a:pt x="412703" y="109661"/>
                </a:lnTo>
                <a:lnTo>
                  <a:pt x="412043" y="107600"/>
                </a:lnTo>
                <a:lnTo>
                  <a:pt x="389010" y="67432"/>
                </a:lnTo>
                <a:lnTo>
                  <a:pt x="354454" y="35660"/>
                </a:lnTo>
                <a:lnTo>
                  <a:pt x="308518" y="12978"/>
                </a:lnTo>
                <a:lnTo>
                  <a:pt x="252117" y="1444"/>
                </a:lnTo>
                <a:lnTo>
                  <a:pt x="220045" y="0"/>
                </a:lnTo>
                <a:close/>
              </a:path>
              <a:path w="425450" h="558165">
                <a:moveTo>
                  <a:pt x="412703" y="109661"/>
                </a:moveTo>
                <a:lnTo>
                  <a:pt x="209731" y="109661"/>
                </a:lnTo>
                <a:lnTo>
                  <a:pt x="227946" y="110804"/>
                </a:lnTo>
                <a:lnTo>
                  <a:pt x="243682" y="114229"/>
                </a:lnTo>
                <a:lnTo>
                  <a:pt x="276030" y="137983"/>
                </a:lnTo>
                <a:lnTo>
                  <a:pt x="286755" y="179544"/>
                </a:lnTo>
                <a:lnTo>
                  <a:pt x="285562" y="195273"/>
                </a:lnTo>
                <a:lnTo>
                  <a:pt x="267698" y="231186"/>
                </a:lnTo>
                <a:lnTo>
                  <a:pt x="227946" y="248326"/>
                </a:lnTo>
                <a:lnTo>
                  <a:pt x="209731" y="249468"/>
                </a:lnTo>
                <a:lnTo>
                  <a:pt x="411580" y="249468"/>
                </a:lnTo>
                <a:lnTo>
                  <a:pt x="412485" y="247556"/>
                </a:lnTo>
                <a:lnTo>
                  <a:pt x="419445" y="225923"/>
                </a:lnTo>
                <a:lnTo>
                  <a:pt x="423621" y="203252"/>
                </a:lnTo>
                <a:lnTo>
                  <a:pt x="425013" y="179544"/>
                </a:lnTo>
                <a:lnTo>
                  <a:pt x="423570" y="154064"/>
                </a:lnTo>
                <a:lnTo>
                  <a:pt x="419246" y="130083"/>
                </a:lnTo>
                <a:lnTo>
                  <a:pt x="412703" y="109661"/>
                </a:lnTo>
                <a:close/>
              </a:path>
            </a:pathLst>
          </a:custGeom>
          <a:solidFill>
            <a:srgbClr val="4073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8274946" y="8369155"/>
            <a:ext cx="561340" cy="558165"/>
          </a:xfrm>
          <a:custGeom>
            <a:avLst/>
            <a:gdLst/>
            <a:ahLst/>
            <a:cxnLst/>
            <a:rect l="l" t="t" r="r" b="b"/>
            <a:pathLst>
              <a:path w="561340" h="558165">
                <a:moveTo>
                  <a:pt x="359078" y="0"/>
                </a:moveTo>
                <a:lnTo>
                  <a:pt x="201815" y="0"/>
                </a:lnTo>
                <a:lnTo>
                  <a:pt x="0" y="557679"/>
                </a:lnTo>
                <a:lnTo>
                  <a:pt x="142246" y="557679"/>
                </a:lnTo>
                <a:lnTo>
                  <a:pt x="175607" y="459158"/>
                </a:lnTo>
                <a:lnTo>
                  <a:pt x="525240" y="459158"/>
                </a:lnTo>
                <a:lnTo>
                  <a:pt x="487298" y="354313"/>
                </a:lnTo>
                <a:lnTo>
                  <a:pt x="211354" y="354313"/>
                </a:lnTo>
                <a:lnTo>
                  <a:pt x="279677" y="150173"/>
                </a:lnTo>
                <a:lnTo>
                  <a:pt x="413423" y="150173"/>
                </a:lnTo>
                <a:lnTo>
                  <a:pt x="359078" y="0"/>
                </a:lnTo>
                <a:close/>
              </a:path>
              <a:path w="561340" h="558165">
                <a:moveTo>
                  <a:pt x="525240" y="459158"/>
                </a:moveTo>
                <a:lnTo>
                  <a:pt x="383737" y="459158"/>
                </a:lnTo>
                <a:lnTo>
                  <a:pt x="417097" y="557679"/>
                </a:lnTo>
                <a:lnTo>
                  <a:pt x="560893" y="557679"/>
                </a:lnTo>
                <a:lnTo>
                  <a:pt x="525240" y="459158"/>
                </a:lnTo>
                <a:close/>
              </a:path>
              <a:path w="561340" h="558165">
                <a:moveTo>
                  <a:pt x="413423" y="150173"/>
                </a:moveTo>
                <a:lnTo>
                  <a:pt x="279677" y="150173"/>
                </a:lnTo>
                <a:lnTo>
                  <a:pt x="348774" y="354313"/>
                </a:lnTo>
                <a:lnTo>
                  <a:pt x="487298" y="354313"/>
                </a:lnTo>
                <a:lnTo>
                  <a:pt x="413423" y="150173"/>
                </a:lnTo>
                <a:close/>
              </a:path>
            </a:pathLst>
          </a:custGeom>
          <a:solidFill>
            <a:srgbClr val="4073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8956586" y="8369162"/>
            <a:ext cx="438150" cy="558165"/>
          </a:xfrm>
          <a:custGeom>
            <a:avLst/>
            <a:gdLst/>
            <a:ahLst/>
            <a:cxnLst/>
            <a:rect l="l" t="t" r="r" b="b"/>
            <a:pathLst>
              <a:path w="438150" h="558165">
                <a:moveTo>
                  <a:pt x="227972" y="0"/>
                </a:moveTo>
                <a:lnTo>
                  <a:pt x="0" y="0"/>
                </a:lnTo>
                <a:lnTo>
                  <a:pt x="0" y="557679"/>
                </a:lnTo>
                <a:lnTo>
                  <a:pt x="135817" y="557679"/>
                </a:lnTo>
                <a:lnTo>
                  <a:pt x="135817" y="347162"/>
                </a:lnTo>
                <a:lnTo>
                  <a:pt x="315047" y="347162"/>
                </a:lnTo>
                <a:lnTo>
                  <a:pt x="309037" y="336848"/>
                </a:lnTo>
                <a:lnTo>
                  <a:pt x="337736" y="326117"/>
                </a:lnTo>
                <a:lnTo>
                  <a:pt x="362729" y="312206"/>
                </a:lnTo>
                <a:lnTo>
                  <a:pt x="384012" y="295117"/>
                </a:lnTo>
                <a:lnTo>
                  <a:pt x="401579" y="274850"/>
                </a:lnTo>
                <a:lnTo>
                  <a:pt x="415292" y="252271"/>
                </a:lnTo>
                <a:lnTo>
                  <a:pt x="415802" y="251018"/>
                </a:lnTo>
                <a:lnTo>
                  <a:pt x="135817" y="251018"/>
                </a:lnTo>
                <a:lnTo>
                  <a:pt x="135817" y="112813"/>
                </a:lnTo>
                <a:lnTo>
                  <a:pt x="421950" y="112813"/>
                </a:lnTo>
                <a:lnTo>
                  <a:pt x="419970" y="106830"/>
                </a:lnTo>
                <a:lnTo>
                  <a:pt x="396915" y="67214"/>
                </a:lnTo>
                <a:lnTo>
                  <a:pt x="362169" y="35629"/>
                </a:lnTo>
                <a:lnTo>
                  <a:pt x="315943" y="12969"/>
                </a:lnTo>
                <a:lnTo>
                  <a:pt x="259718" y="1442"/>
                </a:lnTo>
                <a:lnTo>
                  <a:pt x="227972" y="0"/>
                </a:lnTo>
                <a:close/>
              </a:path>
              <a:path w="438150" h="558165">
                <a:moveTo>
                  <a:pt x="315047" y="347162"/>
                </a:moveTo>
                <a:lnTo>
                  <a:pt x="168403" y="347162"/>
                </a:lnTo>
                <a:lnTo>
                  <a:pt x="284378" y="557679"/>
                </a:lnTo>
                <a:lnTo>
                  <a:pt x="437703" y="557679"/>
                </a:lnTo>
                <a:lnTo>
                  <a:pt x="315047" y="347162"/>
                </a:lnTo>
                <a:close/>
              </a:path>
              <a:path w="438150" h="558165">
                <a:moveTo>
                  <a:pt x="421950" y="112813"/>
                </a:moveTo>
                <a:lnTo>
                  <a:pt x="220045" y="112813"/>
                </a:lnTo>
                <a:lnTo>
                  <a:pt x="237542" y="113957"/>
                </a:lnTo>
                <a:lnTo>
                  <a:pt x="252712" y="117389"/>
                </a:lnTo>
                <a:lnTo>
                  <a:pt x="284212" y="141067"/>
                </a:lnTo>
                <a:lnTo>
                  <a:pt x="294682" y="181146"/>
                </a:lnTo>
                <a:lnTo>
                  <a:pt x="293519" y="196875"/>
                </a:lnTo>
                <a:lnTo>
                  <a:pt x="276064" y="232788"/>
                </a:lnTo>
                <a:lnTo>
                  <a:pt x="237542" y="249884"/>
                </a:lnTo>
                <a:lnTo>
                  <a:pt x="220045" y="251018"/>
                </a:lnTo>
                <a:lnTo>
                  <a:pt x="415802" y="251018"/>
                </a:lnTo>
                <a:lnTo>
                  <a:pt x="425093" y="228189"/>
                </a:lnTo>
                <a:lnTo>
                  <a:pt x="430977" y="202610"/>
                </a:lnTo>
                <a:lnTo>
                  <a:pt x="432939" y="175544"/>
                </a:lnTo>
                <a:lnTo>
                  <a:pt x="431497" y="151503"/>
                </a:lnTo>
                <a:lnTo>
                  <a:pt x="427172" y="128595"/>
                </a:lnTo>
                <a:lnTo>
                  <a:pt x="421950" y="112813"/>
                </a:lnTo>
                <a:close/>
              </a:path>
            </a:pathLst>
          </a:custGeom>
          <a:solidFill>
            <a:srgbClr val="4073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9497582" y="8369155"/>
            <a:ext cx="561340" cy="558165"/>
          </a:xfrm>
          <a:custGeom>
            <a:avLst/>
            <a:gdLst/>
            <a:ahLst/>
            <a:cxnLst/>
            <a:rect l="l" t="t" r="r" b="b"/>
            <a:pathLst>
              <a:path w="561340" h="558165">
                <a:moveTo>
                  <a:pt x="359078" y="0"/>
                </a:moveTo>
                <a:lnTo>
                  <a:pt x="201815" y="0"/>
                </a:lnTo>
                <a:lnTo>
                  <a:pt x="0" y="557679"/>
                </a:lnTo>
                <a:lnTo>
                  <a:pt x="142246" y="557679"/>
                </a:lnTo>
                <a:lnTo>
                  <a:pt x="175607" y="459158"/>
                </a:lnTo>
                <a:lnTo>
                  <a:pt x="525240" y="459158"/>
                </a:lnTo>
                <a:lnTo>
                  <a:pt x="487298" y="354313"/>
                </a:lnTo>
                <a:lnTo>
                  <a:pt x="211354" y="354313"/>
                </a:lnTo>
                <a:lnTo>
                  <a:pt x="279677" y="150173"/>
                </a:lnTo>
                <a:lnTo>
                  <a:pt x="413423" y="150173"/>
                </a:lnTo>
                <a:lnTo>
                  <a:pt x="359078" y="0"/>
                </a:lnTo>
                <a:close/>
              </a:path>
              <a:path w="561340" h="558165">
                <a:moveTo>
                  <a:pt x="525240" y="459158"/>
                </a:moveTo>
                <a:lnTo>
                  <a:pt x="383737" y="459158"/>
                </a:lnTo>
                <a:lnTo>
                  <a:pt x="417097" y="557679"/>
                </a:lnTo>
                <a:lnTo>
                  <a:pt x="560893" y="557679"/>
                </a:lnTo>
                <a:lnTo>
                  <a:pt x="525240" y="459158"/>
                </a:lnTo>
                <a:close/>
              </a:path>
              <a:path w="561340" h="558165">
                <a:moveTo>
                  <a:pt x="413423" y="150173"/>
                </a:moveTo>
                <a:lnTo>
                  <a:pt x="279677" y="150173"/>
                </a:lnTo>
                <a:lnTo>
                  <a:pt x="348774" y="354313"/>
                </a:lnTo>
                <a:lnTo>
                  <a:pt x="487298" y="354313"/>
                </a:lnTo>
                <a:lnTo>
                  <a:pt x="413423" y="150173"/>
                </a:lnTo>
                <a:close/>
              </a:path>
            </a:pathLst>
          </a:custGeom>
          <a:solidFill>
            <a:srgbClr val="4073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10370616" y="8369155"/>
            <a:ext cx="561340" cy="558165"/>
          </a:xfrm>
          <a:custGeom>
            <a:avLst/>
            <a:gdLst/>
            <a:ahLst/>
            <a:cxnLst/>
            <a:rect l="l" t="t" r="r" b="b"/>
            <a:pathLst>
              <a:path w="561340" h="558165">
                <a:moveTo>
                  <a:pt x="359078" y="0"/>
                </a:moveTo>
                <a:lnTo>
                  <a:pt x="201815" y="0"/>
                </a:lnTo>
                <a:lnTo>
                  <a:pt x="0" y="557679"/>
                </a:lnTo>
                <a:lnTo>
                  <a:pt x="142246" y="557679"/>
                </a:lnTo>
                <a:lnTo>
                  <a:pt x="175607" y="459158"/>
                </a:lnTo>
                <a:lnTo>
                  <a:pt x="525240" y="459158"/>
                </a:lnTo>
                <a:lnTo>
                  <a:pt x="487298" y="354313"/>
                </a:lnTo>
                <a:lnTo>
                  <a:pt x="211354" y="354313"/>
                </a:lnTo>
                <a:lnTo>
                  <a:pt x="279677" y="150173"/>
                </a:lnTo>
                <a:lnTo>
                  <a:pt x="413423" y="150173"/>
                </a:lnTo>
                <a:lnTo>
                  <a:pt x="359078" y="0"/>
                </a:lnTo>
                <a:close/>
              </a:path>
              <a:path w="561340" h="558165">
                <a:moveTo>
                  <a:pt x="525240" y="459158"/>
                </a:moveTo>
                <a:lnTo>
                  <a:pt x="383737" y="459158"/>
                </a:lnTo>
                <a:lnTo>
                  <a:pt x="417097" y="557679"/>
                </a:lnTo>
                <a:lnTo>
                  <a:pt x="560893" y="557679"/>
                </a:lnTo>
                <a:lnTo>
                  <a:pt x="525240" y="459158"/>
                </a:lnTo>
                <a:close/>
              </a:path>
              <a:path w="561340" h="558165">
                <a:moveTo>
                  <a:pt x="413423" y="150173"/>
                </a:moveTo>
                <a:lnTo>
                  <a:pt x="279677" y="150173"/>
                </a:lnTo>
                <a:lnTo>
                  <a:pt x="348774" y="354313"/>
                </a:lnTo>
                <a:lnTo>
                  <a:pt x="487298" y="354313"/>
                </a:lnTo>
                <a:lnTo>
                  <a:pt x="413423" y="150173"/>
                </a:lnTo>
                <a:close/>
              </a:path>
            </a:pathLst>
          </a:custGeom>
          <a:solidFill>
            <a:srgbClr val="4073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11238109" y="8369158"/>
            <a:ext cx="565785" cy="558165"/>
          </a:xfrm>
          <a:custGeom>
            <a:avLst/>
            <a:gdLst/>
            <a:ahLst/>
            <a:cxnLst/>
            <a:rect l="l" t="t" r="r" b="b"/>
            <a:pathLst>
              <a:path w="565784" h="558165">
                <a:moveTo>
                  <a:pt x="565605" y="0"/>
                </a:moveTo>
                <a:lnTo>
                  <a:pt x="421809" y="0"/>
                </a:lnTo>
                <a:lnTo>
                  <a:pt x="282829" y="421034"/>
                </a:lnTo>
                <a:lnTo>
                  <a:pt x="144581" y="0"/>
                </a:lnTo>
                <a:lnTo>
                  <a:pt x="0" y="0"/>
                </a:lnTo>
                <a:lnTo>
                  <a:pt x="197826" y="557679"/>
                </a:lnTo>
                <a:lnTo>
                  <a:pt x="367831" y="557679"/>
                </a:lnTo>
                <a:lnTo>
                  <a:pt x="565605" y="0"/>
                </a:lnTo>
                <a:close/>
              </a:path>
            </a:pathLst>
          </a:custGeom>
          <a:solidFill>
            <a:srgbClr val="4073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11919752" y="8369158"/>
            <a:ext cx="135890" cy="558165"/>
          </a:xfrm>
          <a:custGeom>
            <a:avLst/>
            <a:gdLst/>
            <a:ahLst/>
            <a:cxnLst/>
            <a:rect l="l" t="t" r="r" b="b"/>
            <a:pathLst>
              <a:path w="135890" h="558165">
                <a:moveTo>
                  <a:pt x="135817" y="0"/>
                </a:moveTo>
                <a:lnTo>
                  <a:pt x="0" y="0"/>
                </a:lnTo>
                <a:lnTo>
                  <a:pt x="0" y="557679"/>
                </a:lnTo>
                <a:lnTo>
                  <a:pt x="135817" y="557679"/>
                </a:lnTo>
                <a:lnTo>
                  <a:pt x="135817" y="0"/>
                </a:lnTo>
                <a:close/>
              </a:path>
            </a:pathLst>
          </a:custGeom>
          <a:solidFill>
            <a:srgbClr val="4073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12183453" y="8369166"/>
            <a:ext cx="431800" cy="557530"/>
          </a:xfrm>
          <a:custGeom>
            <a:avLst/>
            <a:gdLst/>
            <a:ahLst/>
            <a:cxnLst/>
            <a:rect l="l" t="t" r="r" b="b"/>
            <a:pathLst>
              <a:path w="431800" h="557529">
                <a:moveTo>
                  <a:pt x="431393" y="0"/>
                </a:moveTo>
                <a:lnTo>
                  <a:pt x="0" y="0"/>
                </a:lnTo>
                <a:lnTo>
                  <a:pt x="0" y="109220"/>
                </a:lnTo>
                <a:lnTo>
                  <a:pt x="147789" y="109220"/>
                </a:lnTo>
                <a:lnTo>
                  <a:pt x="147789" y="557530"/>
                </a:lnTo>
                <a:lnTo>
                  <a:pt x="283603" y="557530"/>
                </a:lnTo>
                <a:lnTo>
                  <a:pt x="283603" y="109220"/>
                </a:lnTo>
                <a:lnTo>
                  <a:pt x="431393" y="109220"/>
                </a:lnTo>
                <a:lnTo>
                  <a:pt x="431393" y="0"/>
                </a:lnTo>
                <a:close/>
              </a:path>
            </a:pathLst>
          </a:custGeom>
          <a:solidFill>
            <a:srgbClr val="4073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2719633" y="8151496"/>
            <a:ext cx="572135" cy="781050"/>
          </a:xfrm>
          <a:custGeom>
            <a:avLst/>
            <a:gdLst/>
            <a:ahLst/>
            <a:cxnLst/>
            <a:rect l="l" t="t" r="r" b="b"/>
            <a:pathLst>
              <a:path w="572134" h="781050">
                <a:moveTo>
                  <a:pt x="378920" y="0"/>
                </a:moveTo>
                <a:lnTo>
                  <a:pt x="187470" y="92154"/>
                </a:lnTo>
                <a:lnTo>
                  <a:pt x="187470" y="185910"/>
                </a:lnTo>
                <a:lnTo>
                  <a:pt x="378920" y="105672"/>
                </a:lnTo>
                <a:lnTo>
                  <a:pt x="378920" y="0"/>
                </a:lnTo>
                <a:close/>
              </a:path>
              <a:path w="572134" h="781050">
                <a:moveTo>
                  <a:pt x="286766" y="209742"/>
                </a:moveTo>
                <a:lnTo>
                  <a:pt x="248272" y="212026"/>
                </a:lnTo>
                <a:lnTo>
                  <a:pt x="176186" y="230287"/>
                </a:lnTo>
                <a:lnTo>
                  <a:pt x="111517" y="266328"/>
                </a:lnTo>
                <a:lnTo>
                  <a:pt x="59486" y="317172"/>
                </a:lnTo>
                <a:lnTo>
                  <a:pt x="21676" y="381558"/>
                </a:lnTo>
                <a:lnTo>
                  <a:pt x="2410" y="455037"/>
                </a:lnTo>
                <a:lnTo>
                  <a:pt x="0" y="494895"/>
                </a:lnTo>
                <a:lnTo>
                  <a:pt x="2410" y="534805"/>
                </a:lnTo>
                <a:lnTo>
                  <a:pt x="9637" y="572667"/>
                </a:lnTo>
                <a:lnTo>
                  <a:pt x="38522" y="642294"/>
                </a:lnTo>
                <a:lnTo>
                  <a:pt x="83818" y="700558"/>
                </a:lnTo>
                <a:lnTo>
                  <a:pt x="142582" y="744364"/>
                </a:lnTo>
                <a:lnTo>
                  <a:pt x="211415" y="771761"/>
                </a:lnTo>
                <a:lnTo>
                  <a:pt x="286766" y="780876"/>
                </a:lnTo>
                <a:lnTo>
                  <a:pt x="325265" y="778599"/>
                </a:lnTo>
                <a:lnTo>
                  <a:pt x="397146" y="760353"/>
                </a:lnTo>
                <a:lnTo>
                  <a:pt x="461453" y="724268"/>
                </a:lnTo>
                <a:lnTo>
                  <a:pt x="513097" y="673234"/>
                </a:lnTo>
                <a:lnTo>
                  <a:pt x="524007" y="656974"/>
                </a:lnTo>
                <a:lnTo>
                  <a:pt x="286766" y="656974"/>
                </a:lnTo>
                <a:lnTo>
                  <a:pt x="254726" y="654221"/>
                </a:lnTo>
                <a:lnTo>
                  <a:pt x="200912" y="632175"/>
                </a:lnTo>
                <a:lnTo>
                  <a:pt x="161596" y="588974"/>
                </a:lnTo>
                <a:lnTo>
                  <a:pt x="141538" y="529983"/>
                </a:lnTo>
                <a:lnTo>
                  <a:pt x="139032" y="494895"/>
                </a:lnTo>
                <a:lnTo>
                  <a:pt x="141538" y="459505"/>
                </a:lnTo>
                <a:lnTo>
                  <a:pt x="161596" y="400326"/>
                </a:lnTo>
                <a:lnTo>
                  <a:pt x="200912" y="357439"/>
                </a:lnTo>
                <a:lnTo>
                  <a:pt x="254726" y="335601"/>
                </a:lnTo>
                <a:lnTo>
                  <a:pt x="286766" y="332869"/>
                </a:lnTo>
                <a:lnTo>
                  <a:pt x="524153" y="332869"/>
                </a:lnTo>
                <a:lnTo>
                  <a:pt x="513639" y="317172"/>
                </a:lnTo>
                <a:lnTo>
                  <a:pt x="461998" y="266328"/>
                </a:lnTo>
                <a:lnTo>
                  <a:pt x="397380" y="230287"/>
                </a:lnTo>
                <a:lnTo>
                  <a:pt x="325294" y="212026"/>
                </a:lnTo>
                <a:lnTo>
                  <a:pt x="286766" y="209742"/>
                </a:lnTo>
                <a:close/>
              </a:path>
              <a:path w="572134" h="781050">
                <a:moveTo>
                  <a:pt x="524153" y="332869"/>
                </a:moveTo>
                <a:lnTo>
                  <a:pt x="286766" y="332869"/>
                </a:lnTo>
                <a:lnTo>
                  <a:pt x="318479" y="335622"/>
                </a:lnTo>
                <a:lnTo>
                  <a:pt x="346866" y="343887"/>
                </a:lnTo>
                <a:lnTo>
                  <a:pt x="393663" y="376972"/>
                </a:lnTo>
                <a:lnTo>
                  <a:pt x="423737" y="428493"/>
                </a:lnTo>
                <a:lnTo>
                  <a:pt x="433777" y="494895"/>
                </a:lnTo>
                <a:lnTo>
                  <a:pt x="431265" y="529670"/>
                </a:lnTo>
                <a:lnTo>
                  <a:pt x="411200" y="588458"/>
                </a:lnTo>
                <a:lnTo>
                  <a:pt x="371927" y="631963"/>
                </a:lnTo>
                <a:lnTo>
                  <a:pt x="318479" y="654198"/>
                </a:lnTo>
                <a:lnTo>
                  <a:pt x="286766" y="656974"/>
                </a:lnTo>
                <a:lnTo>
                  <a:pt x="524007" y="656974"/>
                </a:lnTo>
                <a:lnTo>
                  <a:pt x="550544" y="608492"/>
                </a:lnTo>
                <a:lnTo>
                  <a:pt x="569602" y="534805"/>
                </a:lnTo>
                <a:lnTo>
                  <a:pt x="571982" y="494895"/>
                </a:lnTo>
                <a:lnTo>
                  <a:pt x="569623" y="455037"/>
                </a:lnTo>
                <a:lnTo>
                  <a:pt x="562545" y="417258"/>
                </a:lnTo>
                <a:lnTo>
                  <a:pt x="550752" y="381558"/>
                </a:lnTo>
                <a:lnTo>
                  <a:pt x="534245" y="347937"/>
                </a:lnTo>
                <a:lnTo>
                  <a:pt x="524153" y="332869"/>
                </a:lnTo>
                <a:close/>
              </a:path>
            </a:pathLst>
          </a:custGeom>
          <a:solidFill>
            <a:srgbClr val="4073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13426654" y="8369162"/>
            <a:ext cx="438150" cy="558165"/>
          </a:xfrm>
          <a:custGeom>
            <a:avLst/>
            <a:gdLst/>
            <a:ahLst/>
            <a:cxnLst/>
            <a:rect l="l" t="t" r="r" b="b"/>
            <a:pathLst>
              <a:path w="438150" h="558165">
                <a:moveTo>
                  <a:pt x="227972" y="0"/>
                </a:moveTo>
                <a:lnTo>
                  <a:pt x="0" y="0"/>
                </a:lnTo>
                <a:lnTo>
                  <a:pt x="0" y="557679"/>
                </a:lnTo>
                <a:lnTo>
                  <a:pt x="135817" y="557679"/>
                </a:lnTo>
                <a:lnTo>
                  <a:pt x="135817" y="347162"/>
                </a:lnTo>
                <a:lnTo>
                  <a:pt x="315047" y="347162"/>
                </a:lnTo>
                <a:lnTo>
                  <a:pt x="309037" y="336848"/>
                </a:lnTo>
                <a:lnTo>
                  <a:pt x="337736" y="326117"/>
                </a:lnTo>
                <a:lnTo>
                  <a:pt x="362729" y="312206"/>
                </a:lnTo>
                <a:lnTo>
                  <a:pt x="384012" y="295117"/>
                </a:lnTo>
                <a:lnTo>
                  <a:pt x="401579" y="274850"/>
                </a:lnTo>
                <a:lnTo>
                  <a:pt x="415292" y="252271"/>
                </a:lnTo>
                <a:lnTo>
                  <a:pt x="415802" y="251018"/>
                </a:lnTo>
                <a:lnTo>
                  <a:pt x="135817" y="251018"/>
                </a:lnTo>
                <a:lnTo>
                  <a:pt x="135817" y="112813"/>
                </a:lnTo>
                <a:lnTo>
                  <a:pt x="421950" y="112813"/>
                </a:lnTo>
                <a:lnTo>
                  <a:pt x="419970" y="106830"/>
                </a:lnTo>
                <a:lnTo>
                  <a:pt x="396915" y="67214"/>
                </a:lnTo>
                <a:lnTo>
                  <a:pt x="362169" y="35629"/>
                </a:lnTo>
                <a:lnTo>
                  <a:pt x="315943" y="12969"/>
                </a:lnTo>
                <a:lnTo>
                  <a:pt x="259718" y="1442"/>
                </a:lnTo>
                <a:lnTo>
                  <a:pt x="227972" y="0"/>
                </a:lnTo>
                <a:close/>
              </a:path>
              <a:path w="438150" h="558165">
                <a:moveTo>
                  <a:pt x="315047" y="347162"/>
                </a:moveTo>
                <a:lnTo>
                  <a:pt x="168403" y="347162"/>
                </a:lnTo>
                <a:lnTo>
                  <a:pt x="284378" y="557679"/>
                </a:lnTo>
                <a:lnTo>
                  <a:pt x="437703" y="557679"/>
                </a:lnTo>
                <a:lnTo>
                  <a:pt x="315047" y="347162"/>
                </a:lnTo>
                <a:close/>
              </a:path>
              <a:path w="438150" h="558165">
                <a:moveTo>
                  <a:pt x="421950" y="112813"/>
                </a:moveTo>
                <a:lnTo>
                  <a:pt x="220045" y="112813"/>
                </a:lnTo>
                <a:lnTo>
                  <a:pt x="237542" y="113957"/>
                </a:lnTo>
                <a:lnTo>
                  <a:pt x="252712" y="117389"/>
                </a:lnTo>
                <a:lnTo>
                  <a:pt x="284212" y="141067"/>
                </a:lnTo>
                <a:lnTo>
                  <a:pt x="294682" y="181146"/>
                </a:lnTo>
                <a:lnTo>
                  <a:pt x="293519" y="196875"/>
                </a:lnTo>
                <a:lnTo>
                  <a:pt x="276064" y="232788"/>
                </a:lnTo>
                <a:lnTo>
                  <a:pt x="237542" y="249884"/>
                </a:lnTo>
                <a:lnTo>
                  <a:pt x="220045" y="251018"/>
                </a:lnTo>
                <a:lnTo>
                  <a:pt x="415802" y="251018"/>
                </a:lnTo>
                <a:lnTo>
                  <a:pt x="425093" y="228189"/>
                </a:lnTo>
                <a:lnTo>
                  <a:pt x="430977" y="202610"/>
                </a:lnTo>
                <a:lnTo>
                  <a:pt x="432939" y="175544"/>
                </a:lnTo>
                <a:lnTo>
                  <a:pt x="431497" y="151503"/>
                </a:lnTo>
                <a:lnTo>
                  <a:pt x="427172" y="128595"/>
                </a:lnTo>
                <a:lnTo>
                  <a:pt x="421950" y="112813"/>
                </a:lnTo>
                <a:close/>
              </a:path>
            </a:pathLst>
          </a:custGeom>
          <a:solidFill>
            <a:srgbClr val="4073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14004170" y="8369158"/>
            <a:ext cx="135890" cy="558165"/>
          </a:xfrm>
          <a:custGeom>
            <a:avLst/>
            <a:gdLst/>
            <a:ahLst/>
            <a:cxnLst/>
            <a:rect l="l" t="t" r="r" b="b"/>
            <a:pathLst>
              <a:path w="135890" h="558165">
                <a:moveTo>
                  <a:pt x="135817" y="0"/>
                </a:moveTo>
                <a:lnTo>
                  <a:pt x="0" y="0"/>
                </a:lnTo>
                <a:lnTo>
                  <a:pt x="0" y="557679"/>
                </a:lnTo>
                <a:lnTo>
                  <a:pt x="135817" y="557679"/>
                </a:lnTo>
                <a:lnTo>
                  <a:pt x="135817" y="0"/>
                </a:lnTo>
                <a:close/>
              </a:path>
            </a:pathLst>
          </a:custGeom>
          <a:solidFill>
            <a:srgbClr val="4073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14261562" y="8369155"/>
            <a:ext cx="561340" cy="558165"/>
          </a:xfrm>
          <a:custGeom>
            <a:avLst/>
            <a:gdLst/>
            <a:ahLst/>
            <a:cxnLst/>
            <a:rect l="l" t="t" r="r" b="b"/>
            <a:pathLst>
              <a:path w="561340" h="558165">
                <a:moveTo>
                  <a:pt x="359078" y="0"/>
                </a:moveTo>
                <a:lnTo>
                  <a:pt x="201815" y="0"/>
                </a:lnTo>
                <a:lnTo>
                  <a:pt x="0" y="557679"/>
                </a:lnTo>
                <a:lnTo>
                  <a:pt x="142246" y="557679"/>
                </a:lnTo>
                <a:lnTo>
                  <a:pt x="175607" y="459158"/>
                </a:lnTo>
                <a:lnTo>
                  <a:pt x="525240" y="459158"/>
                </a:lnTo>
                <a:lnTo>
                  <a:pt x="487298" y="354313"/>
                </a:lnTo>
                <a:lnTo>
                  <a:pt x="211344" y="354313"/>
                </a:lnTo>
                <a:lnTo>
                  <a:pt x="279677" y="150173"/>
                </a:lnTo>
                <a:lnTo>
                  <a:pt x="413423" y="150173"/>
                </a:lnTo>
                <a:lnTo>
                  <a:pt x="359078" y="0"/>
                </a:lnTo>
                <a:close/>
              </a:path>
              <a:path w="561340" h="558165">
                <a:moveTo>
                  <a:pt x="525240" y="459158"/>
                </a:moveTo>
                <a:lnTo>
                  <a:pt x="383737" y="459158"/>
                </a:lnTo>
                <a:lnTo>
                  <a:pt x="417097" y="557679"/>
                </a:lnTo>
                <a:lnTo>
                  <a:pt x="560893" y="557679"/>
                </a:lnTo>
                <a:lnTo>
                  <a:pt x="525240" y="459158"/>
                </a:lnTo>
                <a:close/>
              </a:path>
              <a:path w="561340" h="558165">
                <a:moveTo>
                  <a:pt x="413423" y="150173"/>
                </a:moveTo>
                <a:lnTo>
                  <a:pt x="279677" y="150173"/>
                </a:lnTo>
                <a:lnTo>
                  <a:pt x="348774" y="354313"/>
                </a:lnTo>
                <a:lnTo>
                  <a:pt x="487298" y="354313"/>
                </a:lnTo>
                <a:lnTo>
                  <a:pt x="413423" y="150173"/>
                </a:lnTo>
                <a:close/>
              </a:path>
            </a:pathLst>
          </a:custGeom>
          <a:solidFill>
            <a:srgbClr val="4073B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332373" y="1926941"/>
            <a:ext cx="9439352" cy="14712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0"/>
            <a:ext cx="20104735" cy="11308715"/>
          </a:xfrm>
          <a:custGeom>
            <a:avLst/>
            <a:gdLst/>
            <a:ahLst/>
            <a:cxnLst/>
            <a:rect l="l" t="t" r="r" b="b"/>
            <a:pathLst>
              <a:path w="20104735" h="11308715">
                <a:moveTo>
                  <a:pt x="20104111" y="0"/>
                </a:moveTo>
                <a:lnTo>
                  <a:pt x="0" y="0"/>
                </a:lnTo>
                <a:lnTo>
                  <a:pt x="0" y="11308579"/>
                </a:lnTo>
                <a:lnTo>
                  <a:pt x="20104111" y="11308579"/>
                </a:lnTo>
                <a:lnTo>
                  <a:pt x="20104111" y="0"/>
                </a:lnTo>
                <a:close/>
              </a:path>
            </a:pathLst>
          </a:custGeom>
          <a:solidFill>
            <a:srgbClr val="4073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1345843" y="3039313"/>
            <a:ext cx="7647305" cy="6487160"/>
          </a:xfrm>
          <a:custGeom>
            <a:avLst/>
            <a:gdLst/>
            <a:ahLst/>
            <a:cxnLst/>
            <a:rect l="l" t="t" r="r" b="b"/>
            <a:pathLst>
              <a:path w="7647305" h="6487159">
                <a:moveTo>
                  <a:pt x="6632189" y="0"/>
                </a:moveTo>
                <a:lnTo>
                  <a:pt x="1014528" y="0"/>
                </a:lnTo>
                <a:lnTo>
                  <a:pt x="966770" y="1104"/>
                </a:lnTo>
                <a:lnTo>
                  <a:pt x="919580" y="4384"/>
                </a:lnTo>
                <a:lnTo>
                  <a:pt x="873007" y="9792"/>
                </a:lnTo>
                <a:lnTo>
                  <a:pt x="827100" y="17278"/>
                </a:lnTo>
                <a:lnTo>
                  <a:pt x="781907" y="26794"/>
                </a:lnTo>
                <a:lnTo>
                  <a:pt x="737478" y="38291"/>
                </a:lnTo>
                <a:lnTo>
                  <a:pt x="693860" y="51720"/>
                </a:lnTo>
                <a:lnTo>
                  <a:pt x="651103" y="67033"/>
                </a:lnTo>
                <a:lnTo>
                  <a:pt x="609255" y="84182"/>
                </a:lnTo>
                <a:lnTo>
                  <a:pt x="568366" y="103116"/>
                </a:lnTo>
                <a:lnTo>
                  <a:pt x="528483" y="123788"/>
                </a:lnTo>
                <a:lnTo>
                  <a:pt x="489656" y="146149"/>
                </a:lnTo>
                <a:lnTo>
                  <a:pt x="451933" y="170150"/>
                </a:lnTo>
                <a:lnTo>
                  <a:pt x="415362" y="195742"/>
                </a:lnTo>
                <a:lnTo>
                  <a:pt x="379994" y="222877"/>
                </a:lnTo>
                <a:lnTo>
                  <a:pt x="345876" y="251506"/>
                </a:lnTo>
                <a:lnTo>
                  <a:pt x="313057" y="281580"/>
                </a:lnTo>
                <a:lnTo>
                  <a:pt x="281585" y="313051"/>
                </a:lnTo>
                <a:lnTo>
                  <a:pt x="251511" y="345870"/>
                </a:lnTo>
                <a:lnTo>
                  <a:pt x="222881" y="379988"/>
                </a:lnTo>
                <a:lnTo>
                  <a:pt x="195746" y="415356"/>
                </a:lnTo>
                <a:lnTo>
                  <a:pt x="170153" y="451925"/>
                </a:lnTo>
                <a:lnTo>
                  <a:pt x="146152" y="489648"/>
                </a:lnTo>
                <a:lnTo>
                  <a:pt x="123790" y="528475"/>
                </a:lnTo>
                <a:lnTo>
                  <a:pt x="103118" y="568357"/>
                </a:lnTo>
                <a:lnTo>
                  <a:pt x="84183" y="609247"/>
                </a:lnTo>
                <a:lnTo>
                  <a:pt x="67035" y="651094"/>
                </a:lnTo>
                <a:lnTo>
                  <a:pt x="51721" y="693851"/>
                </a:lnTo>
                <a:lnTo>
                  <a:pt x="38291" y="737468"/>
                </a:lnTo>
                <a:lnTo>
                  <a:pt x="26794" y="781897"/>
                </a:lnTo>
                <a:lnTo>
                  <a:pt x="17278" y="827090"/>
                </a:lnTo>
                <a:lnTo>
                  <a:pt x="9792" y="872997"/>
                </a:lnTo>
                <a:lnTo>
                  <a:pt x="4384" y="919569"/>
                </a:lnTo>
                <a:lnTo>
                  <a:pt x="1104" y="966759"/>
                </a:lnTo>
                <a:lnTo>
                  <a:pt x="0" y="1014517"/>
                </a:lnTo>
                <a:lnTo>
                  <a:pt x="0" y="6486804"/>
                </a:lnTo>
                <a:lnTo>
                  <a:pt x="6632189" y="6486804"/>
                </a:lnTo>
                <a:lnTo>
                  <a:pt x="6679947" y="6485700"/>
                </a:lnTo>
                <a:lnTo>
                  <a:pt x="6727137" y="6482420"/>
                </a:lnTo>
                <a:lnTo>
                  <a:pt x="6773709" y="6477012"/>
                </a:lnTo>
                <a:lnTo>
                  <a:pt x="6819616" y="6469526"/>
                </a:lnTo>
                <a:lnTo>
                  <a:pt x="6864809" y="6460010"/>
                </a:lnTo>
                <a:lnTo>
                  <a:pt x="6909238" y="6448513"/>
                </a:lnTo>
                <a:lnTo>
                  <a:pt x="6952855" y="6435084"/>
                </a:lnTo>
                <a:lnTo>
                  <a:pt x="6995612" y="6419771"/>
                </a:lnTo>
                <a:lnTo>
                  <a:pt x="7037459" y="6402622"/>
                </a:lnTo>
                <a:lnTo>
                  <a:pt x="7078349" y="6383688"/>
                </a:lnTo>
                <a:lnTo>
                  <a:pt x="7118231" y="6363016"/>
                </a:lnTo>
                <a:lnTo>
                  <a:pt x="7157058" y="6340655"/>
                </a:lnTo>
                <a:lnTo>
                  <a:pt x="7194781" y="6316654"/>
                </a:lnTo>
                <a:lnTo>
                  <a:pt x="7231351" y="6291062"/>
                </a:lnTo>
                <a:lnTo>
                  <a:pt x="7266719" y="6263927"/>
                </a:lnTo>
                <a:lnTo>
                  <a:pt x="7300836" y="6235298"/>
                </a:lnTo>
                <a:lnTo>
                  <a:pt x="7333655" y="6205223"/>
                </a:lnTo>
                <a:lnTo>
                  <a:pt x="7365126" y="6173753"/>
                </a:lnTo>
                <a:lnTo>
                  <a:pt x="7395200" y="6140934"/>
                </a:lnTo>
                <a:lnTo>
                  <a:pt x="7423829" y="6106816"/>
                </a:lnTo>
                <a:lnTo>
                  <a:pt x="7450964" y="6071448"/>
                </a:lnTo>
                <a:lnTo>
                  <a:pt x="7476556" y="6034878"/>
                </a:lnTo>
                <a:lnTo>
                  <a:pt x="7500557" y="5997156"/>
                </a:lnTo>
                <a:lnTo>
                  <a:pt x="7522918" y="5958329"/>
                </a:lnTo>
                <a:lnTo>
                  <a:pt x="7543590" y="5918446"/>
                </a:lnTo>
                <a:lnTo>
                  <a:pt x="7562525" y="5877557"/>
                </a:lnTo>
                <a:lnTo>
                  <a:pt x="7579673" y="5835710"/>
                </a:lnTo>
                <a:lnTo>
                  <a:pt x="7594986" y="5792953"/>
                </a:lnTo>
                <a:lnTo>
                  <a:pt x="7608416" y="5749336"/>
                </a:lnTo>
                <a:lnTo>
                  <a:pt x="7619913" y="5704907"/>
                </a:lnTo>
                <a:lnTo>
                  <a:pt x="7629429" y="5659714"/>
                </a:lnTo>
                <a:lnTo>
                  <a:pt x="7636915" y="5613807"/>
                </a:lnTo>
                <a:lnTo>
                  <a:pt x="7642322" y="5567234"/>
                </a:lnTo>
                <a:lnTo>
                  <a:pt x="7645602" y="5520045"/>
                </a:lnTo>
                <a:lnTo>
                  <a:pt x="7646707" y="5472286"/>
                </a:lnTo>
                <a:lnTo>
                  <a:pt x="7646707" y="1014517"/>
                </a:lnTo>
                <a:lnTo>
                  <a:pt x="7645602" y="966759"/>
                </a:lnTo>
                <a:lnTo>
                  <a:pt x="7642322" y="919569"/>
                </a:lnTo>
                <a:lnTo>
                  <a:pt x="7636915" y="872997"/>
                </a:lnTo>
                <a:lnTo>
                  <a:pt x="7629429" y="827090"/>
                </a:lnTo>
                <a:lnTo>
                  <a:pt x="7619913" y="781897"/>
                </a:lnTo>
                <a:lnTo>
                  <a:pt x="7608416" y="737468"/>
                </a:lnTo>
                <a:lnTo>
                  <a:pt x="7594986" y="693851"/>
                </a:lnTo>
                <a:lnTo>
                  <a:pt x="7579673" y="651094"/>
                </a:lnTo>
                <a:lnTo>
                  <a:pt x="7562525" y="609247"/>
                </a:lnTo>
                <a:lnTo>
                  <a:pt x="7543590" y="568357"/>
                </a:lnTo>
                <a:lnTo>
                  <a:pt x="7522918" y="528475"/>
                </a:lnTo>
                <a:lnTo>
                  <a:pt x="7500557" y="489648"/>
                </a:lnTo>
                <a:lnTo>
                  <a:pt x="7476556" y="451925"/>
                </a:lnTo>
                <a:lnTo>
                  <a:pt x="7450964" y="415356"/>
                </a:lnTo>
                <a:lnTo>
                  <a:pt x="7423829" y="379988"/>
                </a:lnTo>
                <a:lnTo>
                  <a:pt x="7395200" y="345870"/>
                </a:lnTo>
                <a:lnTo>
                  <a:pt x="7365126" y="313051"/>
                </a:lnTo>
                <a:lnTo>
                  <a:pt x="7333655" y="281580"/>
                </a:lnTo>
                <a:lnTo>
                  <a:pt x="7300836" y="251506"/>
                </a:lnTo>
                <a:lnTo>
                  <a:pt x="7266719" y="222877"/>
                </a:lnTo>
                <a:lnTo>
                  <a:pt x="7231351" y="195742"/>
                </a:lnTo>
                <a:lnTo>
                  <a:pt x="7194781" y="170150"/>
                </a:lnTo>
                <a:lnTo>
                  <a:pt x="7157058" y="146149"/>
                </a:lnTo>
                <a:lnTo>
                  <a:pt x="7118231" y="123788"/>
                </a:lnTo>
                <a:lnTo>
                  <a:pt x="7078349" y="103116"/>
                </a:lnTo>
                <a:lnTo>
                  <a:pt x="7037459" y="84182"/>
                </a:lnTo>
                <a:lnTo>
                  <a:pt x="6995612" y="67033"/>
                </a:lnTo>
                <a:lnTo>
                  <a:pt x="6952855" y="51720"/>
                </a:lnTo>
                <a:lnTo>
                  <a:pt x="6909238" y="38291"/>
                </a:lnTo>
                <a:lnTo>
                  <a:pt x="6864809" y="26794"/>
                </a:lnTo>
                <a:lnTo>
                  <a:pt x="6819616" y="17278"/>
                </a:lnTo>
                <a:lnTo>
                  <a:pt x="6773709" y="9792"/>
                </a:lnTo>
                <a:lnTo>
                  <a:pt x="6727137" y="4384"/>
                </a:lnTo>
                <a:lnTo>
                  <a:pt x="6679947" y="1104"/>
                </a:lnTo>
                <a:lnTo>
                  <a:pt x="66321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8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585"/>
            <a:ext cx="9019540" cy="11307445"/>
          </a:xfrm>
          <a:custGeom>
            <a:avLst/>
            <a:gdLst/>
            <a:ahLst/>
            <a:cxnLst/>
            <a:rect l="l" t="t" r="r" b="b"/>
            <a:pathLst>
              <a:path w="9019540" h="11307445">
                <a:moveTo>
                  <a:pt x="9019437" y="0"/>
                </a:moveTo>
                <a:lnTo>
                  <a:pt x="2049407" y="0"/>
                </a:lnTo>
                <a:lnTo>
                  <a:pt x="2000881" y="553"/>
                </a:lnTo>
                <a:lnTo>
                  <a:pt x="1952628" y="2206"/>
                </a:lnTo>
                <a:lnTo>
                  <a:pt x="1904658" y="4945"/>
                </a:lnTo>
                <a:lnTo>
                  <a:pt x="1856983" y="8760"/>
                </a:lnTo>
                <a:lnTo>
                  <a:pt x="1809616" y="13638"/>
                </a:lnTo>
                <a:lnTo>
                  <a:pt x="1762568" y="19567"/>
                </a:lnTo>
                <a:lnTo>
                  <a:pt x="1715852" y="26536"/>
                </a:lnTo>
                <a:lnTo>
                  <a:pt x="1669479" y="34531"/>
                </a:lnTo>
                <a:lnTo>
                  <a:pt x="1623462" y="43541"/>
                </a:lnTo>
                <a:lnTo>
                  <a:pt x="1577813" y="53555"/>
                </a:lnTo>
                <a:lnTo>
                  <a:pt x="1532542" y="64560"/>
                </a:lnTo>
                <a:lnTo>
                  <a:pt x="1487664" y="76544"/>
                </a:lnTo>
                <a:lnTo>
                  <a:pt x="1443188" y="89495"/>
                </a:lnTo>
                <a:lnTo>
                  <a:pt x="1399128" y="103401"/>
                </a:lnTo>
                <a:lnTo>
                  <a:pt x="1355496" y="118251"/>
                </a:lnTo>
                <a:lnTo>
                  <a:pt x="1312303" y="134031"/>
                </a:lnTo>
                <a:lnTo>
                  <a:pt x="1269561" y="150731"/>
                </a:lnTo>
                <a:lnTo>
                  <a:pt x="1227283" y="168338"/>
                </a:lnTo>
                <a:lnTo>
                  <a:pt x="1185480" y="186840"/>
                </a:lnTo>
                <a:lnTo>
                  <a:pt x="1144165" y="206226"/>
                </a:lnTo>
                <a:lnTo>
                  <a:pt x="1103349" y="226482"/>
                </a:lnTo>
                <a:lnTo>
                  <a:pt x="1063045" y="247598"/>
                </a:lnTo>
                <a:lnTo>
                  <a:pt x="1023263" y="269561"/>
                </a:lnTo>
                <a:lnTo>
                  <a:pt x="984018" y="292360"/>
                </a:lnTo>
                <a:lnTo>
                  <a:pt x="945319" y="315981"/>
                </a:lnTo>
                <a:lnTo>
                  <a:pt x="907180" y="340414"/>
                </a:lnTo>
                <a:lnTo>
                  <a:pt x="869613" y="365646"/>
                </a:lnTo>
                <a:lnTo>
                  <a:pt x="832628" y="391665"/>
                </a:lnTo>
                <a:lnTo>
                  <a:pt x="796239" y="418460"/>
                </a:lnTo>
                <a:lnTo>
                  <a:pt x="760458" y="446018"/>
                </a:lnTo>
                <a:lnTo>
                  <a:pt x="725296" y="474327"/>
                </a:lnTo>
                <a:lnTo>
                  <a:pt x="690765" y="503375"/>
                </a:lnTo>
                <a:lnTo>
                  <a:pt x="656877" y="533151"/>
                </a:lnTo>
                <a:lnTo>
                  <a:pt x="623645" y="563641"/>
                </a:lnTo>
                <a:lnTo>
                  <a:pt x="591080" y="594836"/>
                </a:lnTo>
                <a:lnTo>
                  <a:pt x="559194" y="626721"/>
                </a:lnTo>
                <a:lnTo>
                  <a:pt x="528000" y="659286"/>
                </a:lnTo>
                <a:lnTo>
                  <a:pt x="497509" y="692518"/>
                </a:lnTo>
                <a:lnTo>
                  <a:pt x="467733" y="726406"/>
                </a:lnTo>
                <a:lnTo>
                  <a:pt x="438685" y="760936"/>
                </a:lnTo>
                <a:lnTo>
                  <a:pt x="410376" y="796098"/>
                </a:lnTo>
                <a:lnTo>
                  <a:pt x="382818" y="831880"/>
                </a:lnTo>
                <a:lnTo>
                  <a:pt x="356023" y="868269"/>
                </a:lnTo>
                <a:lnTo>
                  <a:pt x="330004" y="905253"/>
                </a:lnTo>
                <a:lnTo>
                  <a:pt x="304772" y="942820"/>
                </a:lnTo>
                <a:lnTo>
                  <a:pt x="280339" y="980959"/>
                </a:lnTo>
                <a:lnTo>
                  <a:pt x="256718" y="1019657"/>
                </a:lnTo>
                <a:lnTo>
                  <a:pt x="233919" y="1058903"/>
                </a:lnTo>
                <a:lnTo>
                  <a:pt x="211956" y="1098684"/>
                </a:lnTo>
                <a:lnTo>
                  <a:pt x="190840" y="1138988"/>
                </a:lnTo>
                <a:lnTo>
                  <a:pt x="170583" y="1179804"/>
                </a:lnTo>
                <a:lnTo>
                  <a:pt x="151198" y="1221119"/>
                </a:lnTo>
                <a:lnTo>
                  <a:pt x="132696" y="1262921"/>
                </a:lnTo>
                <a:lnTo>
                  <a:pt x="115089" y="1305199"/>
                </a:lnTo>
                <a:lnTo>
                  <a:pt x="98389" y="1347941"/>
                </a:lnTo>
                <a:lnTo>
                  <a:pt x="82608" y="1391133"/>
                </a:lnTo>
                <a:lnTo>
                  <a:pt x="67759" y="1434765"/>
                </a:lnTo>
                <a:lnTo>
                  <a:pt x="53852" y="1478825"/>
                </a:lnTo>
                <a:lnTo>
                  <a:pt x="40901" y="1523300"/>
                </a:lnTo>
                <a:lnTo>
                  <a:pt x="28917" y="1568179"/>
                </a:lnTo>
                <a:lnTo>
                  <a:pt x="17913" y="1613448"/>
                </a:lnTo>
                <a:lnTo>
                  <a:pt x="7899" y="1659098"/>
                </a:lnTo>
                <a:lnTo>
                  <a:pt x="0" y="1699441"/>
                </a:lnTo>
                <a:lnTo>
                  <a:pt x="0" y="11307437"/>
                </a:lnTo>
                <a:lnTo>
                  <a:pt x="6934387" y="11307437"/>
                </a:lnTo>
                <a:lnTo>
                  <a:pt x="6982912" y="11306884"/>
                </a:lnTo>
                <a:lnTo>
                  <a:pt x="7031166" y="11305231"/>
                </a:lnTo>
                <a:lnTo>
                  <a:pt x="7079136" y="11302491"/>
                </a:lnTo>
                <a:lnTo>
                  <a:pt x="7126811" y="11298676"/>
                </a:lnTo>
                <a:lnTo>
                  <a:pt x="7174178" y="11293798"/>
                </a:lnTo>
                <a:lnTo>
                  <a:pt x="7221226" y="11287869"/>
                </a:lnTo>
                <a:lnTo>
                  <a:pt x="7267942" y="11280901"/>
                </a:lnTo>
                <a:lnTo>
                  <a:pt x="7314314" y="11272905"/>
                </a:lnTo>
                <a:lnTo>
                  <a:pt x="7360332" y="11263895"/>
                </a:lnTo>
                <a:lnTo>
                  <a:pt x="7405981" y="11253881"/>
                </a:lnTo>
                <a:lnTo>
                  <a:pt x="7451252" y="11242876"/>
                </a:lnTo>
                <a:lnTo>
                  <a:pt x="7496130" y="11230892"/>
                </a:lnTo>
                <a:lnTo>
                  <a:pt x="7540606" y="11217941"/>
                </a:lnTo>
                <a:lnTo>
                  <a:pt x="7584666" y="11204035"/>
                </a:lnTo>
                <a:lnTo>
                  <a:pt x="7628298" y="11189185"/>
                </a:lnTo>
                <a:lnTo>
                  <a:pt x="7671491" y="11173404"/>
                </a:lnTo>
                <a:lnTo>
                  <a:pt x="7714233" y="11156704"/>
                </a:lnTo>
                <a:lnTo>
                  <a:pt x="7756511" y="11139097"/>
                </a:lnTo>
                <a:lnTo>
                  <a:pt x="7798314" y="11120595"/>
                </a:lnTo>
                <a:lnTo>
                  <a:pt x="7839629" y="11101209"/>
                </a:lnTo>
                <a:lnTo>
                  <a:pt x="7880445" y="11080952"/>
                </a:lnTo>
                <a:lnTo>
                  <a:pt x="7920749" y="11059836"/>
                </a:lnTo>
                <a:lnTo>
                  <a:pt x="7960530" y="11037873"/>
                </a:lnTo>
                <a:lnTo>
                  <a:pt x="7999776" y="11015074"/>
                </a:lnTo>
                <a:lnTo>
                  <a:pt x="8038475" y="10991453"/>
                </a:lnTo>
                <a:lnTo>
                  <a:pt x="8076614" y="10967020"/>
                </a:lnTo>
                <a:lnTo>
                  <a:pt x="8114181" y="10941787"/>
                </a:lnTo>
                <a:lnTo>
                  <a:pt x="8151166" y="10915768"/>
                </a:lnTo>
                <a:lnTo>
                  <a:pt x="8187554" y="10888973"/>
                </a:lnTo>
                <a:lnTo>
                  <a:pt x="8223336" y="10861415"/>
                </a:lnTo>
                <a:lnTo>
                  <a:pt x="8258498" y="10833106"/>
                </a:lnTo>
                <a:lnTo>
                  <a:pt x="8293029" y="10804057"/>
                </a:lnTo>
                <a:lnTo>
                  <a:pt x="8326917" y="10774282"/>
                </a:lnTo>
                <a:lnTo>
                  <a:pt x="8360149" y="10743790"/>
                </a:lnTo>
                <a:lnTo>
                  <a:pt x="8392714" y="10712596"/>
                </a:lnTo>
                <a:lnTo>
                  <a:pt x="8424600" y="10680710"/>
                </a:lnTo>
                <a:lnTo>
                  <a:pt x="8455794" y="10648145"/>
                </a:lnTo>
                <a:lnTo>
                  <a:pt x="8486285" y="10614913"/>
                </a:lnTo>
                <a:lnTo>
                  <a:pt x="8516061" y="10581025"/>
                </a:lnTo>
                <a:lnTo>
                  <a:pt x="8545109" y="10546494"/>
                </a:lnTo>
                <a:lnTo>
                  <a:pt x="8573418" y="10511332"/>
                </a:lnTo>
                <a:lnTo>
                  <a:pt x="8600976" y="10475550"/>
                </a:lnTo>
                <a:lnTo>
                  <a:pt x="8627771" y="10439161"/>
                </a:lnTo>
                <a:lnTo>
                  <a:pt x="8653790" y="10402177"/>
                </a:lnTo>
                <a:lnTo>
                  <a:pt x="8679022" y="10364609"/>
                </a:lnTo>
                <a:lnTo>
                  <a:pt x="8703455" y="10326470"/>
                </a:lnTo>
                <a:lnTo>
                  <a:pt x="8727076" y="10287772"/>
                </a:lnTo>
                <a:lnTo>
                  <a:pt x="8749875" y="10248526"/>
                </a:lnTo>
                <a:lnTo>
                  <a:pt x="8771838" y="10208745"/>
                </a:lnTo>
                <a:lnTo>
                  <a:pt x="8792954" y="10168441"/>
                </a:lnTo>
                <a:lnTo>
                  <a:pt x="8813210" y="10127625"/>
                </a:lnTo>
                <a:lnTo>
                  <a:pt x="8832596" y="10086309"/>
                </a:lnTo>
                <a:lnTo>
                  <a:pt x="8851098" y="10044507"/>
                </a:lnTo>
                <a:lnTo>
                  <a:pt x="8868705" y="10002229"/>
                </a:lnTo>
                <a:lnTo>
                  <a:pt x="8885405" y="9959487"/>
                </a:lnTo>
                <a:lnTo>
                  <a:pt x="8901186" y="9916294"/>
                </a:lnTo>
                <a:lnTo>
                  <a:pt x="8916035" y="9872662"/>
                </a:lnTo>
                <a:lnTo>
                  <a:pt x="8929941" y="9828602"/>
                </a:lnTo>
                <a:lnTo>
                  <a:pt x="8942893" y="9784127"/>
                </a:lnTo>
                <a:lnTo>
                  <a:pt x="8954877" y="9739248"/>
                </a:lnTo>
                <a:lnTo>
                  <a:pt x="8965881" y="9693978"/>
                </a:lnTo>
                <a:lnTo>
                  <a:pt x="8975895" y="9648329"/>
                </a:lnTo>
                <a:lnTo>
                  <a:pt x="8984905" y="9602312"/>
                </a:lnTo>
                <a:lnTo>
                  <a:pt x="8992901" y="9555940"/>
                </a:lnTo>
                <a:lnTo>
                  <a:pt x="8999869" y="9509224"/>
                </a:lnTo>
                <a:lnTo>
                  <a:pt x="9005798" y="9462176"/>
                </a:lnTo>
                <a:lnTo>
                  <a:pt x="9010676" y="9414810"/>
                </a:lnTo>
                <a:lnTo>
                  <a:pt x="9014491" y="9367135"/>
                </a:lnTo>
                <a:lnTo>
                  <a:pt x="9017231" y="9319166"/>
                </a:lnTo>
                <a:lnTo>
                  <a:pt x="9018883" y="9270912"/>
                </a:lnTo>
                <a:lnTo>
                  <a:pt x="9019437" y="9222388"/>
                </a:lnTo>
                <a:lnTo>
                  <a:pt x="9019437" y="0"/>
                </a:lnTo>
                <a:close/>
              </a:path>
            </a:pathLst>
          </a:custGeom>
          <a:solidFill>
            <a:srgbClr val="73C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575"/>
            <a:ext cx="2943225" cy="2661920"/>
          </a:xfrm>
          <a:custGeom>
            <a:avLst/>
            <a:gdLst/>
            <a:ahLst/>
            <a:cxnLst/>
            <a:rect l="l" t="t" r="r" b="b"/>
            <a:pathLst>
              <a:path w="2943225" h="2661920">
                <a:moveTo>
                  <a:pt x="2942480" y="9"/>
                </a:moveTo>
                <a:lnTo>
                  <a:pt x="2894620" y="392"/>
                </a:lnTo>
                <a:lnTo>
                  <a:pt x="2846379" y="1554"/>
                </a:lnTo>
                <a:lnTo>
                  <a:pt x="2798333" y="3482"/>
                </a:lnTo>
                <a:lnTo>
                  <a:pt x="2750485" y="6172"/>
                </a:lnTo>
                <a:lnTo>
                  <a:pt x="2702844" y="9617"/>
                </a:lnTo>
                <a:lnTo>
                  <a:pt x="2655414" y="13811"/>
                </a:lnTo>
                <a:lnTo>
                  <a:pt x="2608201" y="18749"/>
                </a:lnTo>
                <a:lnTo>
                  <a:pt x="2561212" y="24424"/>
                </a:lnTo>
                <a:lnTo>
                  <a:pt x="2514451" y="30831"/>
                </a:lnTo>
                <a:lnTo>
                  <a:pt x="2467926" y="37963"/>
                </a:lnTo>
                <a:lnTo>
                  <a:pt x="2421642" y="45815"/>
                </a:lnTo>
                <a:lnTo>
                  <a:pt x="2375605" y="54382"/>
                </a:lnTo>
                <a:lnTo>
                  <a:pt x="2329820" y="63656"/>
                </a:lnTo>
                <a:lnTo>
                  <a:pt x="2284295" y="73632"/>
                </a:lnTo>
                <a:lnTo>
                  <a:pt x="2239034" y="84304"/>
                </a:lnTo>
                <a:lnTo>
                  <a:pt x="2194043" y="95666"/>
                </a:lnTo>
                <a:lnTo>
                  <a:pt x="2149329" y="107713"/>
                </a:lnTo>
                <a:lnTo>
                  <a:pt x="2104898" y="120438"/>
                </a:lnTo>
                <a:lnTo>
                  <a:pt x="2060755" y="133836"/>
                </a:lnTo>
                <a:lnTo>
                  <a:pt x="2016906" y="147900"/>
                </a:lnTo>
                <a:lnTo>
                  <a:pt x="1973357" y="162625"/>
                </a:lnTo>
                <a:lnTo>
                  <a:pt x="1930114" y="178005"/>
                </a:lnTo>
                <a:lnTo>
                  <a:pt x="1887183" y="194034"/>
                </a:lnTo>
                <a:lnTo>
                  <a:pt x="1844570" y="210705"/>
                </a:lnTo>
                <a:lnTo>
                  <a:pt x="1802281" y="228014"/>
                </a:lnTo>
                <a:lnTo>
                  <a:pt x="1760321" y="245953"/>
                </a:lnTo>
                <a:lnTo>
                  <a:pt x="1718697" y="264518"/>
                </a:lnTo>
                <a:lnTo>
                  <a:pt x="1677414" y="283702"/>
                </a:lnTo>
                <a:lnTo>
                  <a:pt x="1636479" y="303500"/>
                </a:lnTo>
                <a:lnTo>
                  <a:pt x="1595898" y="323905"/>
                </a:lnTo>
                <a:lnTo>
                  <a:pt x="1555675" y="344912"/>
                </a:lnTo>
                <a:lnTo>
                  <a:pt x="1515818" y="366514"/>
                </a:lnTo>
                <a:lnTo>
                  <a:pt x="1476331" y="388706"/>
                </a:lnTo>
                <a:lnTo>
                  <a:pt x="1437222" y="411482"/>
                </a:lnTo>
                <a:lnTo>
                  <a:pt x="1398495" y="434836"/>
                </a:lnTo>
                <a:lnTo>
                  <a:pt x="1360158" y="458761"/>
                </a:lnTo>
                <a:lnTo>
                  <a:pt x="1322215" y="483253"/>
                </a:lnTo>
                <a:lnTo>
                  <a:pt x="1284672" y="508305"/>
                </a:lnTo>
                <a:lnTo>
                  <a:pt x="1247536" y="533912"/>
                </a:lnTo>
                <a:lnTo>
                  <a:pt x="1210813" y="560066"/>
                </a:lnTo>
                <a:lnTo>
                  <a:pt x="1174507" y="586764"/>
                </a:lnTo>
                <a:lnTo>
                  <a:pt x="1138627" y="613997"/>
                </a:lnTo>
                <a:lnTo>
                  <a:pt x="1103176" y="641762"/>
                </a:lnTo>
                <a:lnTo>
                  <a:pt x="1068161" y="670051"/>
                </a:lnTo>
                <a:lnTo>
                  <a:pt x="1033588" y="698859"/>
                </a:lnTo>
                <a:lnTo>
                  <a:pt x="999464" y="728180"/>
                </a:lnTo>
                <a:lnTo>
                  <a:pt x="965793" y="758007"/>
                </a:lnTo>
                <a:lnTo>
                  <a:pt x="932581" y="788336"/>
                </a:lnTo>
                <a:lnTo>
                  <a:pt x="899836" y="819160"/>
                </a:lnTo>
                <a:lnTo>
                  <a:pt x="867561" y="850474"/>
                </a:lnTo>
                <a:lnTo>
                  <a:pt x="835765" y="882270"/>
                </a:lnTo>
                <a:lnTo>
                  <a:pt x="804451" y="914545"/>
                </a:lnTo>
                <a:lnTo>
                  <a:pt x="773627" y="947290"/>
                </a:lnTo>
                <a:lnTo>
                  <a:pt x="743298" y="980502"/>
                </a:lnTo>
                <a:lnTo>
                  <a:pt x="713470" y="1014173"/>
                </a:lnTo>
                <a:lnTo>
                  <a:pt x="684150" y="1048297"/>
                </a:lnTo>
                <a:lnTo>
                  <a:pt x="655342" y="1082870"/>
                </a:lnTo>
                <a:lnTo>
                  <a:pt x="627053" y="1117885"/>
                </a:lnTo>
                <a:lnTo>
                  <a:pt x="599288" y="1153336"/>
                </a:lnTo>
                <a:lnTo>
                  <a:pt x="572054" y="1189217"/>
                </a:lnTo>
                <a:lnTo>
                  <a:pt x="545357" y="1225522"/>
                </a:lnTo>
                <a:lnTo>
                  <a:pt x="519203" y="1262245"/>
                </a:lnTo>
                <a:lnTo>
                  <a:pt x="493596" y="1299381"/>
                </a:lnTo>
                <a:lnTo>
                  <a:pt x="468544" y="1336924"/>
                </a:lnTo>
                <a:lnTo>
                  <a:pt x="444052" y="1374867"/>
                </a:lnTo>
                <a:lnTo>
                  <a:pt x="420126" y="1413204"/>
                </a:lnTo>
                <a:lnTo>
                  <a:pt x="396773" y="1451931"/>
                </a:lnTo>
                <a:lnTo>
                  <a:pt x="373997" y="1491040"/>
                </a:lnTo>
                <a:lnTo>
                  <a:pt x="351805" y="1530527"/>
                </a:lnTo>
                <a:lnTo>
                  <a:pt x="330203" y="1570384"/>
                </a:lnTo>
                <a:lnTo>
                  <a:pt x="309196" y="1610607"/>
                </a:lnTo>
                <a:lnTo>
                  <a:pt x="288791" y="1651188"/>
                </a:lnTo>
                <a:lnTo>
                  <a:pt x="268993" y="1692124"/>
                </a:lnTo>
                <a:lnTo>
                  <a:pt x="249809" y="1733406"/>
                </a:lnTo>
                <a:lnTo>
                  <a:pt x="231244" y="1775030"/>
                </a:lnTo>
                <a:lnTo>
                  <a:pt x="213305" y="1816990"/>
                </a:lnTo>
                <a:lnTo>
                  <a:pt x="195996" y="1859279"/>
                </a:lnTo>
                <a:lnTo>
                  <a:pt x="179325" y="1901892"/>
                </a:lnTo>
                <a:lnTo>
                  <a:pt x="163296" y="1944823"/>
                </a:lnTo>
                <a:lnTo>
                  <a:pt x="147916" y="1988066"/>
                </a:lnTo>
                <a:lnTo>
                  <a:pt x="133191" y="2031615"/>
                </a:lnTo>
                <a:lnTo>
                  <a:pt x="119127" y="2075464"/>
                </a:lnTo>
                <a:lnTo>
                  <a:pt x="105729" y="2119607"/>
                </a:lnTo>
                <a:lnTo>
                  <a:pt x="93004" y="2164038"/>
                </a:lnTo>
                <a:lnTo>
                  <a:pt x="80957" y="2208752"/>
                </a:lnTo>
                <a:lnTo>
                  <a:pt x="69595" y="2253743"/>
                </a:lnTo>
                <a:lnTo>
                  <a:pt x="58923" y="2299004"/>
                </a:lnTo>
                <a:lnTo>
                  <a:pt x="48947" y="2344529"/>
                </a:lnTo>
                <a:lnTo>
                  <a:pt x="39672" y="2390314"/>
                </a:lnTo>
                <a:lnTo>
                  <a:pt x="31106" y="2436351"/>
                </a:lnTo>
                <a:lnTo>
                  <a:pt x="23254" y="2482635"/>
                </a:lnTo>
                <a:lnTo>
                  <a:pt x="16122" y="2529160"/>
                </a:lnTo>
                <a:lnTo>
                  <a:pt x="9715" y="2575921"/>
                </a:lnTo>
                <a:lnTo>
                  <a:pt x="4040" y="2622910"/>
                </a:lnTo>
                <a:lnTo>
                  <a:pt x="0" y="2661542"/>
                </a:lnTo>
                <a:lnTo>
                  <a:pt x="2942480" y="9"/>
                </a:lnTo>
                <a:close/>
              </a:path>
              <a:path w="2943225" h="2661920">
                <a:moveTo>
                  <a:pt x="2942490" y="0"/>
                </a:moveTo>
                <a:lnTo>
                  <a:pt x="2943048" y="4"/>
                </a:lnTo>
                <a:lnTo>
                  <a:pt x="2942490" y="0"/>
                </a:lnTo>
                <a:close/>
              </a:path>
            </a:pathLst>
          </a:custGeom>
          <a:solidFill>
            <a:srgbClr val="4073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17129662" y="575"/>
            <a:ext cx="2957830" cy="2957830"/>
          </a:xfrm>
          <a:custGeom>
            <a:avLst/>
            <a:gdLst/>
            <a:ahLst/>
            <a:cxnLst/>
            <a:rect l="l" t="t" r="r" b="b"/>
            <a:pathLst>
              <a:path w="2957830" h="2957830">
                <a:moveTo>
                  <a:pt x="558" y="0"/>
                </a:moveTo>
                <a:lnTo>
                  <a:pt x="2957748" y="2957048"/>
                </a:lnTo>
                <a:lnTo>
                  <a:pt x="2957743" y="2957757"/>
                </a:lnTo>
                <a:lnTo>
                  <a:pt x="2957354" y="2909329"/>
                </a:lnTo>
                <a:lnTo>
                  <a:pt x="2956193" y="2861089"/>
                </a:lnTo>
                <a:lnTo>
                  <a:pt x="2954264" y="2813042"/>
                </a:lnTo>
                <a:lnTo>
                  <a:pt x="2951575" y="2765195"/>
                </a:lnTo>
                <a:lnTo>
                  <a:pt x="2948130" y="2717553"/>
                </a:lnTo>
                <a:lnTo>
                  <a:pt x="2943936" y="2670123"/>
                </a:lnTo>
                <a:lnTo>
                  <a:pt x="2938998" y="2622910"/>
                </a:lnTo>
                <a:lnTo>
                  <a:pt x="2933323" y="2575921"/>
                </a:lnTo>
                <a:lnTo>
                  <a:pt x="2926916" y="2529160"/>
                </a:lnTo>
                <a:lnTo>
                  <a:pt x="2919784" y="2482635"/>
                </a:lnTo>
                <a:lnTo>
                  <a:pt x="2911932" y="2436351"/>
                </a:lnTo>
                <a:lnTo>
                  <a:pt x="2903366" y="2390314"/>
                </a:lnTo>
                <a:lnTo>
                  <a:pt x="2894092" y="2344529"/>
                </a:lnTo>
                <a:lnTo>
                  <a:pt x="2884116" y="2299004"/>
                </a:lnTo>
                <a:lnTo>
                  <a:pt x="2873444" y="2253743"/>
                </a:lnTo>
                <a:lnTo>
                  <a:pt x="2862081" y="2208752"/>
                </a:lnTo>
                <a:lnTo>
                  <a:pt x="2850035" y="2164039"/>
                </a:lnTo>
                <a:lnTo>
                  <a:pt x="2837310" y="2119607"/>
                </a:lnTo>
                <a:lnTo>
                  <a:pt x="2823912" y="2075464"/>
                </a:lnTo>
                <a:lnTo>
                  <a:pt x="2809848" y="2031615"/>
                </a:lnTo>
                <a:lnTo>
                  <a:pt x="2795123" y="1988066"/>
                </a:lnTo>
                <a:lnTo>
                  <a:pt x="2779744" y="1944823"/>
                </a:lnTo>
                <a:lnTo>
                  <a:pt x="2763715" y="1901892"/>
                </a:lnTo>
                <a:lnTo>
                  <a:pt x="2747044" y="1859279"/>
                </a:lnTo>
                <a:lnTo>
                  <a:pt x="2729736" y="1816990"/>
                </a:lnTo>
                <a:lnTo>
                  <a:pt x="2711796" y="1775030"/>
                </a:lnTo>
                <a:lnTo>
                  <a:pt x="2693232" y="1733406"/>
                </a:lnTo>
                <a:lnTo>
                  <a:pt x="2674048" y="1692124"/>
                </a:lnTo>
                <a:lnTo>
                  <a:pt x="2654250" y="1651189"/>
                </a:lnTo>
                <a:lnTo>
                  <a:pt x="2633846" y="1610607"/>
                </a:lnTo>
                <a:lnTo>
                  <a:pt x="2612839" y="1570384"/>
                </a:lnTo>
                <a:lnTo>
                  <a:pt x="2591237" y="1530527"/>
                </a:lnTo>
                <a:lnTo>
                  <a:pt x="2569045" y="1491040"/>
                </a:lnTo>
                <a:lnTo>
                  <a:pt x="2546270" y="1451931"/>
                </a:lnTo>
                <a:lnTo>
                  <a:pt x="2522916" y="1413204"/>
                </a:lnTo>
                <a:lnTo>
                  <a:pt x="2498991" y="1374867"/>
                </a:lnTo>
                <a:lnTo>
                  <a:pt x="2474499" y="1336924"/>
                </a:lnTo>
                <a:lnTo>
                  <a:pt x="2449447" y="1299381"/>
                </a:lnTo>
                <a:lnTo>
                  <a:pt x="2423841" y="1262245"/>
                </a:lnTo>
                <a:lnTo>
                  <a:pt x="2397687" y="1225522"/>
                </a:lnTo>
                <a:lnTo>
                  <a:pt x="2370990" y="1189217"/>
                </a:lnTo>
                <a:lnTo>
                  <a:pt x="2343756" y="1153336"/>
                </a:lnTo>
                <a:lnTo>
                  <a:pt x="2315992" y="1117885"/>
                </a:lnTo>
                <a:lnTo>
                  <a:pt x="2287703" y="1082870"/>
                </a:lnTo>
                <a:lnTo>
                  <a:pt x="2258896" y="1048297"/>
                </a:lnTo>
                <a:lnTo>
                  <a:pt x="2229575" y="1014173"/>
                </a:lnTo>
                <a:lnTo>
                  <a:pt x="2199747" y="980502"/>
                </a:lnTo>
                <a:lnTo>
                  <a:pt x="2169419" y="947290"/>
                </a:lnTo>
                <a:lnTo>
                  <a:pt x="2138595" y="914545"/>
                </a:lnTo>
                <a:lnTo>
                  <a:pt x="2107282" y="882270"/>
                </a:lnTo>
                <a:lnTo>
                  <a:pt x="2075485" y="850474"/>
                </a:lnTo>
                <a:lnTo>
                  <a:pt x="2043211" y="819160"/>
                </a:lnTo>
                <a:lnTo>
                  <a:pt x="2010466" y="788336"/>
                </a:lnTo>
                <a:lnTo>
                  <a:pt x="1977255" y="758007"/>
                </a:lnTo>
                <a:lnTo>
                  <a:pt x="1943584" y="728180"/>
                </a:lnTo>
                <a:lnTo>
                  <a:pt x="1909459" y="698859"/>
                </a:lnTo>
                <a:lnTo>
                  <a:pt x="1874887" y="670051"/>
                </a:lnTo>
                <a:lnTo>
                  <a:pt x="1839872" y="641762"/>
                </a:lnTo>
                <a:lnTo>
                  <a:pt x="1804422" y="613997"/>
                </a:lnTo>
                <a:lnTo>
                  <a:pt x="1768541" y="586764"/>
                </a:lnTo>
                <a:lnTo>
                  <a:pt x="1732236" y="560066"/>
                </a:lnTo>
                <a:lnTo>
                  <a:pt x="1695513" y="533912"/>
                </a:lnTo>
                <a:lnTo>
                  <a:pt x="1658377" y="508305"/>
                </a:lnTo>
                <a:lnTo>
                  <a:pt x="1620835" y="483253"/>
                </a:lnTo>
                <a:lnTo>
                  <a:pt x="1582892" y="458761"/>
                </a:lnTo>
                <a:lnTo>
                  <a:pt x="1544554" y="434836"/>
                </a:lnTo>
                <a:lnTo>
                  <a:pt x="1505828" y="411482"/>
                </a:lnTo>
                <a:lnTo>
                  <a:pt x="1466719" y="388706"/>
                </a:lnTo>
                <a:lnTo>
                  <a:pt x="1427232" y="366514"/>
                </a:lnTo>
                <a:lnTo>
                  <a:pt x="1387375" y="344912"/>
                </a:lnTo>
                <a:lnTo>
                  <a:pt x="1347153" y="323905"/>
                </a:lnTo>
                <a:lnTo>
                  <a:pt x="1306571" y="303500"/>
                </a:lnTo>
                <a:lnTo>
                  <a:pt x="1265636" y="283702"/>
                </a:lnTo>
                <a:lnTo>
                  <a:pt x="1224353" y="264518"/>
                </a:lnTo>
                <a:lnTo>
                  <a:pt x="1182730" y="245953"/>
                </a:lnTo>
                <a:lnTo>
                  <a:pt x="1140770" y="228014"/>
                </a:lnTo>
                <a:lnTo>
                  <a:pt x="1098481" y="210705"/>
                </a:lnTo>
                <a:lnTo>
                  <a:pt x="1055868" y="194034"/>
                </a:lnTo>
                <a:lnTo>
                  <a:pt x="1012937" y="178005"/>
                </a:lnTo>
                <a:lnTo>
                  <a:pt x="969694" y="162625"/>
                </a:lnTo>
                <a:lnTo>
                  <a:pt x="926145" y="147900"/>
                </a:lnTo>
                <a:lnTo>
                  <a:pt x="882296" y="133836"/>
                </a:lnTo>
                <a:lnTo>
                  <a:pt x="838153" y="120438"/>
                </a:lnTo>
                <a:lnTo>
                  <a:pt x="793721" y="107713"/>
                </a:lnTo>
                <a:lnTo>
                  <a:pt x="749007" y="95666"/>
                </a:lnTo>
                <a:lnTo>
                  <a:pt x="704017" y="84304"/>
                </a:lnTo>
                <a:lnTo>
                  <a:pt x="658756" y="73632"/>
                </a:lnTo>
                <a:lnTo>
                  <a:pt x="613230" y="63656"/>
                </a:lnTo>
                <a:lnTo>
                  <a:pt x="567446" y="54382"/>
                </a:lnTo>
                <a:lnTo>
                  <a:pt x="521408" y="45815"/>
                </a:lnTo>
                <a:lnTo>
                  <a:pt x="475124" y="37963"/>
                </a:lnTo>
                <a:lnTo>
                  <a:pt x="428599" y="30831"/>
                </a:lnTo>
                <a:lnTo>
                  <a:pt x="381838" y="24424"/>
                </a:lnTo>
                <a:lnTo>
                  <a:pt x="334849" y="18749"/>
                </a:lnTo>
                <a:lnTo>
                  <a:pt x="287636" y="13811"/>
                </a:lnTo>
                <a:lnTo>
                  <a:pt x="240205" y="9617"/>
                </a:lnTo>
                <a:lnTo>
                  <a:pt x="192563" y="6172"/>
                </a:lnTo>
                <a:lnTo>
                  <a:pt x="144716" y="3482"/>
                </a:lnTo>
                <a:lnTo>
                  <a:pt x="96669" y="1554"/>
                </a:lnTo>
                <a:lnTo>
                  <a:pt x="48428" y="392"/>
                </a:lnTo>
                <a:lnTo>
                  <a:pt x="0" y="4"/>
                </a:lnTo>
                <a:lnTo>
                  <a:pt x="558" y="0"/>
                </a:lnTo>
                <a:close/>
              </a:path>
            </a:pathLst>
          </a:custGeom>
          <a:solidFill>
            <a:srgbClr val="4073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6066423" y="8350270"/>
            <a:ext cx="5915660" cy="2957830"/>
          </a:xfrm>
          <a:custGeom>
            <a:avLst/>
            <a:gdLst/>
            <a:ahLst/>
            <a:cxnLst/>
            <a:rect l="l" t="t" r="r" b="b"/>
            <a:pathLst>
              <a:path w="5915659" h="2957829">
                <a:moveTo>
                  <a:pt x="2957753" y="0"/>
                </a:moveTo>
                <a:lnTo>
                  <a:pt x="2957364" y="48428"/>
                </a:lnTo>
                <a:lnTo>
                  <a:pt x="2956203" y="96668"/>
                </a:lnTo>
                <a:lnTo>
                  <a:pt x="2954275" y="144715"/>
                </a:lnTo>
                <a:lnTo>
                  <a:pt x="2951585" y="192562"/>
                </a:lnTo>
                <a:lnTo>
                  <a:pt x="2948140" y="240204"/>
                </a:lnTo>
                <a:lnTo>
                  <a:pt x="2943946" y="287634"/>
                </a:lnTo>
                <a:lnTo>
                  <a:pt x="2939008" y="334847"/>
                </a:lnTo>
                <a:lnTo>
                  <a:pt x="2933333" y="381836"/>
                </a:lnTo>
                <a:lnTo>
                  <a:pt x="2926926" y="428597"/>
                </a:lnTo>
                <a:lnTo>
                  <a:pt x="2919794" y="475122"/>
                </a:lnTo>
                <a:lnTo>
                  <a:pt x="2911942" y="521406"/>
                </a:lnTo>
                <a:lnTo>
                  <a:pt x="2903376" y="567443"/>
                </a:lnTo>
                <a:lnTo>
                  <a:pt x="2894102" y="613227"/>
                </a:lnTo>
                <a:lnTo>
                  <a:pt x="2884126" y="658753"/>
                </a:lnTo>
                <a:lnTo>
                  <a:pt x="2873454" y="704014"/>
                </a:lnTo>
                <a:lnTo>
                  <a:pt x="2862091" y="749004"/>
                </a:lnTo>
                <a:lnTo>
                  <a:pt x="2850044" y="793718"/>
                </a:lnTo>
                <a:lnTo>
                  <a:pt x="2837319" y="838150"/>
                </a:lnTo>
                <a:lnTo>
                  <a:pt x="2823922" y="882293"/>
                </a:lnTo>
                <a:lnTo>
                  <a:pt x="2809857" y="926142"/>
                </a:lnTo>
                <a:lnTo>
                  <a:pt x="2795133" y="969691"/>
                </a:lnTo>
                <a:lnTo>
                  <a:pt x="2779753" y="1012934"/>
                </a:lnTo>
                <a:lnTo>
                  <a:pt x="2763724" y="1055865"/>
                </a:lnTo>
                <a:lnTo>
                  <a:pt x="2747053" y="1098478"/>
                </a:lnTo>
                <a:lnTo>
                  <a:pt x="2729745" y="1140767"/>
                </a:lnTo>
                <a:lnTo>
                  <a:pt x="2711805" y="1182727"/>
                </a:lnTo>
                <a:lnTo>
                  <a:pt x="2693240" y="1224351"/>
                </a:lnTo>
                <a:lnTo>
                  <a:pt x="2674056" y="1265633"/>
                </a:lnTo>
                <a:lnTo>
                  <a:pt x="2654259" y="1306568"/>
                </a:lnTo>
                <a:lnTo>
                  <a:pt x="2633854" y="1347150"/>
                </a:lnTo>
                <a:lnTo>
                  <a:pt x="2612847" y="1387373"/>
                </a:lnTo>
                <a:lnTo>
                  <a:pt x="2591245" y="1427230"/>
                </a:lnTo>
                <a:lnTo>
                  <a:pt x="2569053" y="1466717"/>
                </a:lnTo>
                <a:lnTo>
                  <a:pt x="2546278" y="1505826"/>
                </a:lnTo>
                <a:lnTo>
                  <a:pt x="2522924" y="1544552"/>
                </a:lnTo>
                <a:lnTo>
                  <a:pt x="2498998" y="1582890"/>
                </a:lnTo>
                <a:lnTo>
                  <a:pt x="2474506" y="1620833"/>
                </a:lnTo>
                <a:lnTo>
                  <a:pt x="2449454" y="1658376"/>
                </a:lnTo>
                <a:lnTo>
                  <a:pt x="2423848" y="1695512"/>
                </a:lnTo>
                <a:lnTo>
                  <a:pt x="2397694" y="1732235"/>
                </a:lnTo>
                <a:lnTo>
                  <a:pt x="2370996" y="1768540"/>
                </a:lnTo>
                <a:lnTo>
                  <a:pt x="2343763" y="1804421"/>
                </a:lnTo>
                <a:lnTo>
                  <a:pt x="2315999" y="1839872"/>
                </a:lnTo>
                <a:lnTo>
                  <a:pt x="2287709" y="1874887"/>
                </a:lnTo>
                <a:lnTo>
                  <a:pt x="2258902" y="1909459"/>
                </a:lnTo>
                <a:lnTo>
                  <a:pt x="2229581" y="1943584"/>
                </a:lnTo>
                <a:lnTo>
                  <a:pt x="2199753" y="1977255"/>
                </a:lnTo>
                <a:lnTo>
                  <a:pt x="2169424" y="2010467"/>
                </a:lnTo>
                <a:lnTo>
                  <a:pt x="2138600" y="2043212"/>
                </a:lnTo>
                <a:lnTo>
                  <a:pt x="2107287" y="2075486"/>
                </a:lnTo>
                <a:lnTo>
                  <a:pt x="2075490" y="2107283"/>
                </a:lnTo>
                <a:lnTo>
                  <a:pt x="2043216" y="2138597"/>
                </a:lnTo>
                <a:lnTo>
                  <a:pt x="2010471" y="2169421"/>
                </a:lnTo>
                <a:lnTo>
                  <a:pt x="1977259" y="2199750"/>
                </a:lnTo>
                <a:lnTo>
                  <a:pt x="1943589" y="2229577"/>
                </a:lnTo>
                <a:lnTo>
                  <a:pt x="1909464" y="2258898"/>
                </a:lnTo>
                <a:lnTo>
                  <a:pt x="1874891" y="2287706"/>
                </a:lnTo>
                <a:lnTo>
                  <a:pt x="1839876" y="2315995"/>
                </a:lnTo>
                <a:lnTo>
                  <a:pt x="1804426" y="2343760"/>
                </a:lnTo>
                <a:lnTo>
                  <a:pt x="1768545" y="2370993"/>
                </a:lnTo>
                <a:lnTo>
                  <a:pt x="1732240" y="2397691"/>
                </a:lnTo>
                <a:lnTo>
                  <a:pt x="1695516" y="2423845"/>
                </a:lnTo>
                <a:lnTo>
                  <a:pt x="1658380" y="2449452"/>
                </a:lnTo>
                <a:lnTo>
                  <a:pt x="1620838" y="2474504"/>
                </a:lnTo>
                <a:lnTo>
                  <a:pt x="1582895" y="2498996"/>
                </a:lnTo>
                <a:lnTo>
                  <a:pt x="1544557" y="2522921"/>
                </a:lnTo>
                <a:lnTo>
                  <a:pt x="1505831" y="2546275"/>
                </a:lnTo>
                <a:lnTo>
                  <a:pt x="1466721" y="2569051"/>
                </a:lnTo>
                <a:lnTo>
                  <a:pt x="1427235" y="2591243"/>
                </a:lnTo>
                <a:lnTo>
                  <a:pt x="1387377" y="2612845"/>
                </a:lnTo>
                <a:lnTo>
                  <a:pt x="1347155" y="2633852"/>
                </a:lnTo>
                <a:lnTo>
                  <a:pt x="1306573" y="2654257"/>
                </a:lnTo>
                <a:lnTo>
                  <a:pt x="1265638" y="2674054"/>
                </a:lnTo>
                <a:lnTo>
                  <a:pt x="1224355" y="2693239"/>
                </a:lnTo>
                <a:lnTo>
                  <a:pt x="1182731" y="2711804"/>
                </a:lnTo>
                <a:lnTo>
                  <a:pt x="1140772" y="2729743"/>
                </a:lnTo>
                <a:lnTo>
                  <a:pt x="1098482" y="2747052"/>
                </a:lnTo>
                <a:lnTo>
                  <a:pt x="1055869" y="2763723"/>
                </a:lnTo>
                <a:lnTo>
                  <a:pt x="1012938" y="2779752"/>
                </a:lnTo>
                <a:lnTo>
                  <a:pt x="969695" y="2795132"/>
                </a:lnTo>
                <a:lnTo>
                  <a:pt x="926146" y="2809856"/>
                </a:lnTo>
                <a:lnTo>
                  <a:pt x="882297" y="2823921"/>
                </a:lnTo>
                <a:lnTo>
                  <a:pt x="838154" y="2837318"/>
                </a:lnTo>
                <a:lnTo>
                  <a:pt x="793722" y="2850044"/>
                </a:lnTo>
                <a:lnTo>
                  <a:pt x="749008" y="2862090"/>
                </a:lnTo>
                <a:lnTo>
                  <a:pt x="704017" y="2873453"/>
                </a:lnTo>
                <a:lnTo>
                  <a:pt x="658756" y="2884125"/>
                </a:lnTo>
                <a:lnTo>
                  <a:pt x="613231" y="2894101"/>
                </a:lnTo>
                <a:lnTo>
                  <a:pt x="567446" y="2903375"/>
                </a:lnTo>
                <a:lnTo>
                  <a:pt x="521409" y="2911941"/>
                </a:lnTo>
                <a:lnTo>
                  <a:pt x="475124" y="2919794"/>
                </a:lnTo>
                <a:lnTo>
                  <a:pt x="428599" y="2926926"/>
                </a:lnTo>
                <a:lnTo>
                  <a:pt x="381838" y="2933333"/>
                </a:lnTo>
                <a:lnTo>
                  <a:pt x="334849" y="2939008"/>
                </a:lnTo>
                <a:lnTo>
                  <a:pt x="287636" y="2943946"/>
                </a:lnTo>
                <a:lnTo>
                  <a:pt x="240205" y="2948140"/>
                </a:lnTo>
                <a:lnTo>
                  <a:pt x="192563" y="2951585"/>
                </a:lnTo>
                <a:lnTo>
                  <a:pt x="144716" y="2954275"/>
                </a:lnTo>
                <a:lnTo>
                  <a:pt x="96669" y="2956203"/>
                </a:lnTo>
                <a:lnTo>
                  <a:pt x="48428" y="2957364"/>
                </a:lnTo>
                <a:lnTo>
                  <a:pt x="0" y="2957753"/>
                </a:lnTo>
                <a:lnTo>
                  <a:pt x="5915506" y="2957753"/>
                </a:lnTo>
                <a:lnTo>
                  <a:pt x="5867078" y="2957364"/>
                </a:lnTo>
                <a:lnTo>
                  <a:pt x="5818837" y="2956203"/>
                </a:lnTo>
                <a:lnTo>
                  <a:pt x="5770791" y="2954275"/>
                </a:lnTo>
                <a:lnTo>
                  <a:pt x="5722944" y="2951585"/>
                </a:lnTo>
                <a:lnTo>
                  <a:pt x="5675302" y="2948140"/>
                </a:lnTo>
                <a:lnTo>
                  <a:pt x="5627872" y="2943946"/>
                </a:lnTo>
                <a:lnTo>
                  <a:pt x="5580659" y="2939008"/>
                </a:lnTo>
                <a:lnTo>
                  <a:pt x="5533670" y="2933333"/>
                </a:lnTo>
                <a:lnTo>
                  <a:pt x="5486909" y="2926926"/>
                </a:lnTo>
                <a:lnTo>
                  <a:pt x="5440384" y="2919794"/>
                </a:lnTo>
                <a:lnTo>
                  <a:pt x="5394100" y="2911941"/>
                </a:lnTo>
                <a:lnTo>
                  <a:pt x="5348063" y="2903375"/>
                </a:lnTo>
                <a:lnTo>
                  <a:pt x="5302278" y="2894101"/>
                </a:lnTo>
                <a:lnTo>
                  <a:pt x="5256753" y="2884125"/>
                </a:lnTo>
                <a:lnTo>
                  <a:pt x="5211492" y="2873453"/>
                </a:lnTo>
                <a:lnTo>
                  <a:pt x="5166501" y="2862090"/>
                </a:lnTo>
                <a:lnTo>
                  <a:pt x="5121787" y="2850044"/>
                </a:lnTo>
                <a:lnTo>
                  <a:pt x="5077356" y="2837318"/>
                </a:lnTo>
                <a:lnTo>
                  <a:pt x="5033213" y="2823921"/>
                </a:lnTo>
                <a:lnTo>
                  <a:pt x="4989364" y="2809856"/>
                </a:lnTo>
                <a:lnTo>
                  <a:pt x="4945815" y="2795132"/>
                </a:lnTo>
                <a:lnTo>
                  <a:pt x="4902572" y="2779752"/>
                </a:lnTo>
                <a:lnTo>
                  <a:pt x="4859641" y="2763723"/>
                </a:lnTo>
                <a:lnTo>
                  <a:pt x="4817028" y="2747052"/>
                </a:lnTo>
                <a:lnTo>
                  <a:pt x="4774739" y="2729743"/>
                </a:lnTo>
                <a:lnTo>
                  <a:pt x="4732779" y="2711804"/>
                </a:lnTo>
                <a:lnTo>
                  <a:pt x="4691155" y="2693239"/>
                </a:lnTo>
                <a:lnTo>
                  <a:pt x="4649873" y="2674054"/>
                </a:lnTo>
                <a:lnTo>
                  <a:pt x="4608937" y="2654257"/>
                </a:lnTo>
                <a:lnTo>
                  <a:pt x="4568356" y="2633852"/>
                </a:lnTo>
                <a:lnTo>
                  <a:pt x="4528133" y="2612845"/>
                </a:lnTo>
                <a:lnTo>
                  <a:pt x="4488276" y="2591243"/>
                </a:lnTo>
                <a:lnTo>
                  <a:pt x="4448789" y="2569051"/>
                </a:lnTo>
                <a:lnTo>
                  <a:pt x="4409680" y="2546275"/>
                </a:lnTo>
                <a:lnTo>
                  <a:pt x="4370953" y="2522921"/>
                </a:lnTo>
                <a:lnTo>
                  <a:pt x="4332616" y="2498996"/>
                </a:lnTo>
                <a:lnTo>
                  <a:pt x="4294673" y="2474504"/>
                </a:lnTo>
                <a:lnTo>
                  <a:pt x="4257130" y="2449452"/>
                </a:lnTo>
                <a:lnTo>
                  <a:pt x="4219994" y="2423845"/>
                </a:lnTo>
                <a:lnTo>
                  <a:pt x="4183271" y="2397691"/>
                </a:lnTo>
                <a:lnTo>
                  <a:pt x="4146965" y="2370993"/>
                </a:lnTo>
                <a:lnTo>
                  <a:pt x="4111085" y="2343760"/>
                </a:lnTo>
                <a:lnTo>
                  <a:pt x="4075634" y="2315995"/>
                </a:lnTo>
                <a:lnTo>
                  <a:pt x="4040619" y="2287706"/>
                </a:lnTo>
                <a:lnTo>
                  <a:pt x="4006046" y="2258898"/>
                </a:lnTo>
                <a:lnTo>
                  <a:pt x="3971922" y="2229577"/>
                </a:lnTo>
                <a:lnTo>
                  <a:pt x="3938251" y="2199750"/>
                </a:lnTo>
                <a:lnTo>
                  <a:pt x="3905039" y="2169421"/>
                </a:lnTo>
                <a:lnTo>
                  <a:pt x="3872294" y="2138597"/>
                </a:lnTo>
                <a:lnTo>
                  <a:pt x="3840019" y="2107283"/>
                </a:lnTo>
                <a:lnTo>
                  <a:pt x="3808223" y="2075486"/>
                </a:lnTo>
                <a:lnTo>
                  <a:pt x="3776909" y="2043212"/>
                </a:lnTo>
                <a:lnTo>
                  <a:pt x="3746085" y="2010467"/>
                </a:lnTo>
                <a:lnTo>
                  <a:pt x="3715756" y="1977255"/>
                </a:lnTo>
                <a:lnTo>
                  <a:pt x="3685928" y="1943584"/>
                </a:lnTo>
                <a:lnTo>
                  <a:pt x="3656608" y="1909459"/>
                </a:lnTo>
                <a:lnTo>
                  <a:pt x="3627800" y="1874887"/>
                </a:lnTo>
                <a:lnTo>
                  <a:pt x="3599511" y="1839872"/>
                </a:lnTo>
                <a:lnTo>
                  <a:pt x="3571746" y="1804421"/>
                </a:lnTo>
                <a:lnTo>
                  <a:pt x="3544512" y="1768540"/>
                </a:lnTo>
                <a:lnTo>
                  <a:pt x="3517815" y="1732235"/>
                </a:lnTo>
                <a:lnTo>
                  <a:pt x="3491661" y="1695512"/>
                </a:lnTo>
                <a:lnTo>
                  <a:pt x="3466054" y="1658376"/>
                </a:lnTo>
                <a:lnTo>
                  <a:pt x="3441002" y="1620833"/>
                </a:lnTo>
                <a:lnTo>
                  <a:pt x="3416510" y="1582890"/>
                </a:lnTo>
                <a:lnTo>
                  <a:pt x="3392584" y="1544552"/>
                </a:lnTo>
                <a:lnTo>
                  <a:pt x="3369231" y="1505826"/>
                </a:lnTo>
                <a:lnTo>
                  <a:pt x="3346455" y="1466717"/>
                </a:lnTo>
                <a:lnTo>
                  <a:pt x="3324263" y="1427230"/>
                </a:lnTo>
                <a:lnTo>
                  <a:pt x="3302661" y="1387373"/>
                </a:lnTo>
                <a:lnTo>
                  <a:pt x="3281654" y="1347150"/>
                </a:lnTo>
                <a:lnTo>
                  <a:pt x="3261249" y="1306568"/>
                </a:lnTo>
                <a:lnTo>
                  <a:pt x="3241451" y="1265633"/>
                </a:lnTo>
                <a:lnTo>
                  <a:pt x="3222267" y="1224351"/>
                </a:lnTo>
                <a:lnTo>
                  <a:pt x="3203702" y="1182727"/>
                </a:lnTo>
                <a:lnTo>
                  <a:pt x="3185763" y="1140767"/>
                </a:lnTo>
                <a:lnTo>
                  <a:pt x="3168454" y="1098478"/>
                </a:lnTo>
                <a:lnTo>
                  <a:pt x="3151783" y="1055865"/>
                </a:lnTo>
                <a:lnTo>
                  <a:pt x="3135754" y="1012934"/>
                </a:lnTo>
                <a:lnTo>
                  <a:pt x="3120374" y="969691"/>
                </a:lnTo>
                <a:lnTo>
                  <a:pt x="3105649" y="926142"/>
                </a:lnTo>
                <a:lnTo>
                  <a:pt x="3091585" y="882293"/>
                </a:lnTo>
                <a:lnTo>
                  <a:pt x="3078187" y="838150"/>
                </a:lnTo>
                <a:lnTo>
                  <a:pt x="3065462" y="793718"/>
                </a:lnTo>
                <a:lnTo>
                  <a:pt x="3053415" y="749004"/>
                </a:lnTo>
                <a:lnTo>
                  <a:pt x="3042053" y="704014"/>
                </a:lnTo>
                <a:lnTo>
                  <a:pt x="3031381" y="658753"/>
                </a:lnTo>
                <a:lnTo>
                  <a:pt x="3021405" y="613227"/>
                </a:lnTo>
                <a:lnTo>
                  <a:pt x="3012130" y="567443"/>
                </a:lnTo>
                <a:lnTo>
                  <a:pt x="3003564" y="521406"/>
                </a:lnTo>
                <a:lnTo>
                  <a:pt x="2995712" y="475122"/>
                </a:lnTo>
                <a:lnTo>
                  <a:pt x="2988580" y="428597"/>
                </a:lnTo>
                <a:lnTo>
                  <a:pt x="2982173" y="381836"/>
                </a:lnTo>
                <a:lnTo>
                  <a:pt x="2976498" y="334847"/>
                </a:lnTo>
                <a:lnTo>
                  <a:pt x="2971560" y="287634"/>
                </a:lnTo>
                <a:lnTo>
                  <a:pt x="2967366" y="240204"/>
                </a:lnTo>
                <a:lnTo>
                  <a:pt x="2963921" y="192562"/>
                </a:lnTo>
                <a:lnTo>
                  <a:pt x="2961231" y="144715"/>
                </a:lnTo>
                <a:lnTo>
                  <a:pt x="2959303" y="96668"/>
                </a:lnTo>
                <a:lnTo>
                  <a:pt x="2958141" y="48428"/>
                </a:lnTo>
                <a:lnTo>
                  <a:pt x="2957753" y="0"/>
                </a:lnTo>
                <a:close/>
              </a:path>
            </a:pathLst>
          </a:custGeom>
          <a:solidFill>
            <a:srgbClr val="4073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1129493" y="6378156"/>
            <a:ext cx="7297420" cy="2985135"/>
          </a:xfrm>
          <a:custGeom>
            <a:avLst/>
            <a:gdLst/>
            <a:ahLst/>
            <a:cxnLst/>
            <a:rect l="l" t="t" r="r" b="b"/>
            <a:pathLst>
              <a:path w="7297419" h="2985134">
                <a:moveTo>
                  <a:pt x="7296937" y="0"/>
                </a:moveTo>
                <a:lnTo>
                  <a:pt x="0" y="0"/>
                </a:lnTo>
                <a:lnTo>
                  <a:pt x="0" y="2878315"/>
                </a:lnTo>
                <a:lnTo>
                  <a:pt x="0" y="2984919"/>
                </a:lnTo>
                <a:lnTo>
                  <a:pt x="7296937" y="2984919"/>
                </a:lnTo>
                <a:lnTo>
                  <a:pt x="7296937" y="2878315"/>
                </a:lnTo>
                <a:lnTo>
                  <a:pt x="7296937" y="0"/>
                </a:lnTo>
                <a:close/>
              </a:path>
            </a:pathLst>
          </a:custGeom>
          <a:solidFill>
            <a:srgbClr val="73C5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1053460" y="6303414"/>
            <a:ext cx="7294880" cy="2953385"/>
          </a:xfrm>
          <a:custGeom>
            <a:avLst/>
            <a:gdLst/>
            <a:ahLst/>
            <a:cxnLst/>
            <a:rect l="l" t="t" r="r" b="b"/>
            <a:pathLst>
              <a:path w="7294880" h="2953384">
                <a:moveTo>
                  <a:pt x="7294846" y="0"/>
                </a:moveTo>
                <a:lnTo>
                  <a:pt x="0" y="0"/>
                </a:lnTo>
                <a:lnTo>
                  <a:pt x="0" y="2953052"/>
                </a:lnTo>
                <a:lnTo>
                  <a:pt x="7294846" y="2953052"/>
                </a:lnTo>
                <a:lnTo>
                  <a:pt x="729484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1053460" y="6303414"/>
            <a:ext cx="7294880" cy="2953385"/>
          </a:xfrm>
          <a:custGeom>
            <a:avLst/>
            <a:gdLst/>
            <a:ahLst/>
            <a:cxnLst/>
            <a:rect l="l" t="t" r="r" b="b"/>
            <a:pathLst>
              <a:path w="7294880" h="2953384">
                <a:moveTo>
                  <a:pt x="7294846" y="2953052"/>
                </a:moveTo>
                <a:lnTo>
                  <a:pt x="0" y="2953052"/>
                </a:lnTo>
                <a:lnTo>
                  <a:pt x="0" y="0"/>
                </a:lnTo>
                <a:lnTo>
                  <a:pt x="7294846" y="0"/>
                </a:lnTo>
                <a:lnTo>
                  <a:pt x="7294846" y="2953052"/>
                </a:lnTo>
                <a:close/>
              </a:path>
            </a:pathLst>
          </a:custGeom>
          <a:ln w="35765">
            <a:solidFill>
              <a:srgbClr val="73C5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1838488" y="8874673"/>
            <a:ext cx="51435" cy="0"/>
          </a:xfrm>
          <a:custGeom>
            <a:avLst/>
            <a:gdLst/>
            <a:ahLst/>
            <a:cxnLst/>
            <a:rect l="l" t="t" r="r" b="b"/>
            <a:pathLst>
              <a:path w="51434">
                <a:moveTo>
                  <a:pt x="0" y="0"/>
                </a:moveTo>
                <a:lnTo>
                  <a:pt x="50914" y="0"/>
                </a:lnTo>
              </a:path>
            </a:pathLst>
          </a:custGeom>
          <a:ln w="16971">
            <a:solidFill>
              <a:srgbClr val="4477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7872708" y="8874673"/>
            <a:ext cx="51435" cy="0"/>
          </a:xfrm>
          <a:custGeom>
            <a:avLst/>
            <a:gdLst/>
            <a:ahLst/>
            <a:cxnLst/>
            <a:rect l="l" t="t" r="r" b="b"/>
            <a:pathLst>
              <a:path w="51434">
                <a:moveTo>
                  <a:pt x="0" y="0"/>
                </a:moveTo>
                <a:lnTo>
                  <a:pt x="50914" y="0"/>
                </a:lnTo>
              </a:path>
            </a:pathLst>
          </a:custGeom>
          <a:ln w="16971">
            <a:solidFill>
              <a:srgbClr val="4477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1423953" y="7626654"/>
            <a:ext cx="316865" cy="316865"/>
          </a:xfrm>
          <a:custGeom>
            <a:avLst/>
            <a:gdLst/>
            <a:ahLst/>
            <a:cxnLst/>
            <a:rect l="l" t="t" r="r" b="b"/>
            <a:pathLst>
              <a:path w="316865" h="316865">
                <a:moveTo>
                  <a:pt x="158387" y="0"/>
                </a:moveTo>
                <a:lnTo>
                  <a:pt x="108324" y="8075"/>
                </a:lnTo>
                <a:lnTo>
                  <a:pt x="64845" y="30563"/>
                </a:lnTo>
                <a:lnTo>
                  <a:pt x="30559" y="64852"/>
                </a:lnTo>
                <a:lnTo>
                  <a:pt x="8074" y="108334"/>
                </a:lnTo>
                <a:lnTo>
                  <a:pt x="0" y="158398"/>
                </a:lnTo>
                <a:lnTo>
                  <a:pt x="8074" y="208462"/>
                </a:lnTo>
                <a:lnTo>
                  <a:pt x="30559" y="251944"/>
                </a:lnTo>
                <a:lnTo>
                  <a:pt x="64845" y="286233"/>
                </a:lnTo>
                <a:lnTo>
                  <a:pt x="108324" y="308720"/>
                </a:lnTo>
                <a:lnTo>
                  <a:pt x="158387" y="316796"/>
                </a:lnTo>
                <a:lnTo>
                  <a:pt x="208455" y="308720"/>
                </a:lnTo>
                <a:lnTo>
                  <a:pt x="251938" y="286233"/>
                </a:lnTo>
                <a:lnTo>
                  <a:pt x="286226" y="251944"/>
                </a:lnTo>
                <a:lnTo>
                  <a:pt x="308711" y="208462"/>
                </a:lnTo>
                <a:lnTo>
                  <a:pt x="316786" y="158398"/>
                </a:lnTo>
                <a:lnTo>
                  <a:pt x="308711" y="108334"/>
                </a:lnTo>
                <a:lnTo>
                  <a:pt x="286226" y="64852"/>
                </a:lnTo>
                <a:lnTo>
                  <a:pt x="251938" y="30563"/>
                </a:lnTo>
                <a:lnTo>
                  <a:pt x="208455" y="8075"/>
                </a:lnTo>
                <a:lnTo>
                  <a:pt x="1583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11423953" y="7626654"/>
            <a:ext cx="316865" cy="316865"/>
          </a:xfrm>
          <a:custGeom>
            <a:avLst/>
            <a:gdLst/>
            <a:ahLst/>
            <a:cxnLst/>
            <a:rect l="l" t="t" r="r" b="b"/>
            <a:pathLst>
              <a:path w="316865" h="316865">
                <a:moveTo>
                  <a:pt x="316786" y="158398"/>
                </a:moveTo>
                <a:lnTo>
                  <a:pt x="308711" y="208462"/>
                </a:lnTo>
                <a:lnTo>
                  <a:pt x="286226" y="251944"/>
                </a:lnTo>
                <a:lnTo>
                  <a:pt x="251938" y="286233"/>
                </a:lnTo>
                <a:lnTo>
                  <a:pt x="208455" y="308720"/>
                </a:lnTo>
                <a:lnTo>
                  <a:pt x="158387" y="316796"/>
                </a:lnTo>
                <a:lnTo>
                  <a:pt x="108324" y="308720"/>
                </a:lnTo>
                <a:lnTo>
                  <a:pt x="64845" y="286233"/>
                </a:lnTo>
                <a:lnTo>
                  <a:pt x="30559" y="251944"/>
                </a:lnTo>
                <a:lnTo>
                  <a:pt x="8074" y="208462"/>
                </a:lnTo>
                <a:lnTo>
                  <a:pt x="0" y="158398"/>
                </a:lnTo>
                <a:lnTo>
                  <a:pt x="8074" y="108334"/>
                </a:lnTo>
                <a:lnTo>
                  <a:pt x="30559" y="64852"/>
                </a:lnTo>
                <a:lnTo>
                  <a:pt x="64845" y="30563"/>
                </a:lnTo>
                <a:lnTo>
                  <a:pt x="108324" y="8075"/>
                </a:lnTo>
                <a:lnTo>
                  <a:pt x="158387" y="0"/>
                </a:lnTo>
                <a:lnTo>
                  <a:pt x="208455" y="8075"/>
                </a:lnTo>
                <a:lnTo>
                  <a:pt x="251938" y="30563"/>
                </a:lnTo>
                <a:lnTo>
                  <a:pt x="286226" y="64852"/>
                </a:lnTo>
                <a:lnTo>
                  <a:pt x="308711" y="108334"/>
                </a:lnTo>
                <a:lnTo>
                  <a:pt x="316786" y="158398"/>
                </a:lnTo>
                <a:close/>
              </a:path>
            </a:pathLst>
          </a:custGeom>
          <a:ln w="18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11838488" y="8033998"/>
            <a:ext cx="51435" cy="0"/>
          </a:xfrm>
          <a:custGeom>
            <a:avLst/>
            <a:gdLst/>
            <a:ahLst/>
            <a:cxnLst/>
            <a:rect l="l" t="t" r="r" b="b"/>
            <a:pathLst>
              <a:path w="51434">
                <a:moveTo>
                  <a:pt x="0" y="0"/>
                </a:moveTo>
                <a:lnTo>
                  <a:pt x="50914" y="0"/>
                </a:lnTo>
              </a:path>
            </a:pathLst>
          </a:custGeom>
          <a:ln w="16971">
            <a:solidFill>
              <a:srgbClr val="4477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17872708" y="8033998"/>
            <a:ext cx="51435" cy="0"/>
          </a:xfrm>
          <a:custGeom>
            <a:avLst/>
            <a:gdLst/>
            <a:ahLst/>
            <a:cxnLst/>
            <a:rect l="l" t="t" r="r" b="b"/>
            <a:pathLst>
              <a:path w="51434">
                <a:moveTo>
                  <a:pt x="0" y="0"/>
                </a:moveTo>
                <a:lnTo>
                  <a:pt x="50914" y="0"/>
                </a:lnTo>
              </a:path>
            </a:pathLst>
          </a:custGeom>
          <a:ln w="16971">
            <a:solidFill>
              <a:srgbClr val="4477B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11423953" y="8407161"/>
            <a:ext cx="316865" cy="316865"/>
          </a:xfrm>
          <a:custGeom>
            <a:avLst/>
            <a:gdLst/>
            <a:ahLst/>
            <a:cxnLst/>
            <a:rect l="l" t="t" r="r" b="b"/>
            <a:pathLst>
              <a:path w="316865" h="316865">
                <a:moveTo>
                  <a:pt x="158387" y="0"/>
                </a:moveTo>
                <a:lnTo>
                  <a:pt x="108324" y="8075"/>
                </a:lnTo>
                <a:lnTo>
                  <a:pt x="64845" y="30563"/>
                </a:lnTo>
                <a:lnTo>
                  <a:pt x="30559" y="64852"/>
                </a:lnTo>
                <a:lnTo>
                  <a:pt x="8074" y="108334"/>
                </a:lnTo>
                <a:lnTo>
                  <a:pt x="0" y="158398"/>
                </a:lnTo>
                <a:lnTo>
                  <a:pt x="8074" y="208462"/>
                </a:lnTo>
                <a:lnTo>
                  <a:pt x="30559" y="251944"/>
                </a:lnTo>
                <a:lnTo>
                  <a:pt x="64845" y="286233"/>
                </a:lnTo>
                <a:lnTo>
                  <a:pt x="108324" y="308720"/>
                </a:lnTo>
                <a:lnTo>
                  <a:pt x="158387" y="316796"/>
                </a:lnTo>
                <a:lnTo>
                  <a:pt x="208455" y="308720"/>
                </a:lnTo>
                <a:lnTo>
                  <a:pt x="251938" y="286233"/>
                </a:lnTo>
                <a:lnTo>
                  <a:pt x="286226" y="251944"/>
                </a:lnTo>
                <a:lnTo>
                  <a:pt x="308711" y="208462"/>
                </a:lnTo>
                <a:lnTo>
                  <a:pt x="316786" y="158398"/>
                </a:lnTo>
                <a:lnTo>
                  <a:pt x="308711" y="108334"/>
                </a:lnTo>
                <a:lnTo>
                  <a:pt x="286226" y="64852"/>
                </a:lnTo>
                <a:lnTo>
                  <a:pt x="251938" y="30563"/>
                </a:lnTo>
                <a:lnTo>
                  <a:pt x="208455" y="8075"/>
                </a:lnTo>
                <a:lnTo>
                  <a:pt x="15838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11423953" y="8407161"/>
            <a:ext cx="316865" cy="316865"/>
          </a:xfrm>
          <a:custGeom>
            <a:avLst/>
            <a:gdLst/>
            <a:ahLst/>
            <a:cxnLst/>
            <a:rect l="l" t="t" r="r" b="b"/>
            <a:pathLst>
              <a:path w="316865" h="316865">
                <a:moveTo>
                  <a:pt x="316786" y="158398"/>
                </a:moveTo>
                <a:lnTo>
                  <a:pt x="308711" y="208462"/>
                </a:lnTo>
                <a:lnTo>
                  <a:pt x="286226" y="251944"/>
                </a:lnTo>
                <a:lnTo>
                  <a:pt x="251938" y="286233"/>
                </a:lnTo>
                <a:lnTo>
                  <a:pt x="208455" y="308720"/>
                </a:lnTo>
                <a:lnTo>
                  <a:pt x="158387" y="316796"/>
                </a:lnTo>
                <a:lnTo>
                  <a:pt x="108324" y="308720"/>
                </a:lnTo>
                <a:lnTo>
                  <a:pt x="64845" y="286233"/>
                </a:lnTo>
                <a:lnTo>
                  <a:pt x="30559" y="251944"/>
                </a:lnTo>
                <a:lnTo>
                  <a:pt x="8074" y="208462"/>
                </a:lnTo>
                <a:lnTo>
                  <a:pt x="0" y="158398"/>
                </a:lnTo>
                <a:lnTo>
                  <a:pt x="8074" y="108334"/>
                </a:lnTo>
                <a:lnTo>
                  <a:pt x="30559" y="64852"/>
                </a:lnTo>
                <a:lnTo>
                  <a:pt x="64845" y="30563"/>
                </a:lnTo>
                <a:lnTo>
                  <a:pt x="108324" y="8075"/>
                </a:lnTo>
                <a:lnTo>
                  <a:pt x="158387" y="0"/>
                </a:lnTo>
                <a:lnTo>
                  <a:pt x="208455" y="8075"/>
                </a:lnTo>
                <a:lnTo>
                  <a:pt x="251938" y="30563"/>
                </a:lnTo>
                <a:lnTo>
                  <a:pt x="286226" y="64852"/>
                </a:lnTo>
                <a:lnTo>
                  <a:pt x="308711" y="108334"/>
                </a:lnTo>
                <a:lnTo>
                  <a:pt x="316786" y="158398"/>
                </a:lnTo>
                <a:close/>
              </a:path>
            </a:pathLst>
          </a:custGeom>
          <a:ln w="180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81137" y="2065773"/>
            <a:ext cx="10341825" cy="3413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881137" y="2065773"/>
            <a:ext cx="10341825" cy="3413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800" b="1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4/30/2024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svg"/><Relationship Id="rId2" Type="http://schemas.openxmlformats.org/officeDocument/2006/relationships/hyperlink" Target="http://www.ciledigital.com.br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sv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svg"/><Relationship Id="rId7" Type="http://schemas.openxmlformats.org/officeDocument/2006/relationships/image" Target="../media/image40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svg"/><Relationship Id="rId4" Type="http://schemas.openxmlformats.org/officeDocument/2006/relationships/image" Target="../media/image37.png"/><Relationship Id="rId9" Type="http://schemas.openxmlformats.org/officeDocument/2006/relationships/image" Target="../media/image4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709C7918-5119-9D8A-C930-18CCBA8321F0}"/>
              </a:ext>
            </a:extLst>
          </p:cNvPr>
          <p:cNvSpPr/>
          <p:nvPr/>
        </p:nvSpPr>
        <p:spPr>
          <a:xfrm>
            <a:off x="0" y="0"/>
            <a:ext cx="20104100" cy="11309350"/>
          </a:xfrm>
          <a:prstGeom prst="rect">
            <a:avLst/>
          </a:prstGeom>
          <a:solidFill>
            <a:srgbClr val="6FB6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object 3"/>
          <p:cNvSpPr txBox="1"/>
          <p:nvPr/>
        </p:nvSpPr>
        <p:spPr>
          <a:xfrm>
            <a:off x="5499840" y="2073275"/>
            <a:ext cx="9104415" cy="14089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08279" algn="ctr">
              <a:lnSpc>
                <a:spcPct val="107800"/>
              </a:lnSpc>
              <a:spcBef>
                <a:spcPts val="95"/>
              </a:spcBef>
            </a:pPr>
            <a:r>
              <a:rPr sz="4400" b="1" spc="11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Material</a:t>
            </a:r>
            <a:r>
              <a:rPr sz="4400" b="1" spc="-355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sz="4400" b="1" spc="17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de</a:t>
            </a:r>
            <a:r>
              <a:rPr lang="pt-BR" sz="4400" b="1" spc="-355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sz="4400" b="1" spc="229" dirty="0" err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acompanhamento</a:t>
            </a:r>
            <a:r>
              <a:rPr sz="4400" b="1" spc="229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sz="4400" b="1" spc="165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do</a:t>
            </a:r>
            <a:r>
              <a:rPr sz="4400" b="1" spc="-355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sz="4400" b="1" spc="15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Guia</a:t>
            </a:r>
            <a:r>
              <a:rPr sz="4400" b="1" spc="-355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sz="4400" b="1" spc="24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para</a:t>
            </a:r>
            <a:r>
              <a:rPr sz="4400" b="1" spc="-355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sz="4400" b="1" spc="285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as</a:t>
            </a:r>
            <a:r>
              <a:rPr sz="4400" b="1" spc="-355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sz="4400" b="1" spc="10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reuniões</a:t>
            </a:r>
            <a:r>
              <a:rPr sz="4400" b="1" spc="-355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sz="4400" b="1" spc="165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do</a:t>
            </a:r>
            <a:r>
              <a:rPr sz="4400" b="1" spc="-355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</a:t>
            </a:r>
            <a:r>
              <a:rPr sz="4400" b="1" spc="270" dirty="0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mês</a:t>
            </a:r>
            <a:endParaRPr sz="4400" dirty="0">
              <a:solidFill>
                <a:schemeClr val="bg1"/>
              </a:solidFill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m 6" descr="Logotipo, nome da empresa&#10;&#10;Descrição gerada automaticamente">
            <a:extLst>
              <a:ext uri="{FF2B5EF4-FFF2-40B4-BE49-F238E27FC236}">
                <a16:creationId xmlns:a16="http://schemas.microsoft.com/office/drawing/2014/main" id="{94FB0286-16EE-17B1-AD66-F032FA4F59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2849" y="1109781"/>
            <a:ext cx="1218400" cy="790575"/>
          </a:xfrm>
          <a:prstGeom prst="rect">
            <a:avLst/>
          </a:prstGeom>
        </p:spPr>
      </p:pic>
      <p:sp>
        <p:nvSpPr>
          <p:cNvPr id="2" name="object 3">
            <a:extLst>
              <a:ext uri="{FF2B5EF4-FFF2-40B4-BE49-F238E27FC236}">
                <a16:creationId xmlns:a16="http://schemas.microsoft.com/office/drawing/2014/main" id="{0062075C-FE3C-2DDD-F2AB-71D26D73B1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016306" y="5555525"/>
            <a:ext cx="16230238" cy="18450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20040" algn="ctr">
              <a:lnSpc>
                <a:spcPct val="107100"/>
              </a:lnSpc>
              <a:spcBef>
                <a:spcPts val="100"/>
              </a:spcBef>
            </a:pPr>
            <a:r>
              <a:rPr lang="pt-BR" sz="12000" spc="150" dirty="0">
                <a:latin typeface="Arial" panose="020B0604020202020204" pitchFamily="34" charset="0"/>
                <a:cs typeface="Arial" panose="020B0604020202020204" pitchFamily="34" charset="0"/>
              </a:rPr>
              <a:t>Mestre e Discípulo</a:t>
            </a:r>
            <a:endParaRPr sz="1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0EAEBEC6-0083-444A-30BD-6289CE78FF58}"/>
              </a:ext>
            </a:extLst>
          </p:cNvPr>
          <p:cNvSpPr txBox="1">
            <a:spLocks/>
          </p:cNvSpPr>
          <p:nvPr/>
        </p:nvSpPr>
        <p:spPr>
          <a:xfrm>
            <a:off x="2660650" y="8399178"/>
            <a:ext cx="14479269" cy="92897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5800" b="1" i="0">
                <a:solidFill>
                  <a:schemeClr val="bg1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12700" marR="5080" indent="320040" algn="ctr">
              <a:lnSpc>
                <a:spcPct val="107100"/>
              </a:lnSpc>
              <a:spcBef>
                <a:spcPts val="100"/>
              </a:spcBef>
            </a:pPr>
            <a:r>
              <a:rPr lang="pt-BR" sz="6000" kern="0" spc="150" dirty="0">
                <a:solidFill>
                  <a:srgbClr val="7956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MAIO 24</a:t>
            </a:r>
            <a:endParaRPr lang="pt-BR" sz="6000" kern="0" dirty="0">
              <a:solidFill>
                <a:srgbClr val="79569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5CB33731-3E22-7FD9-4D9D-73D18747AC13}"/>
              </a:ext>
            </a:extLst>
          </p:cNvPr>
          <p:cNvSpPr txBox="1">
            <a:spLocks/>
          </p:cNvSpPr>
          <p:nvPr/>
        </p:nvSpPr>
        <p:spPr>
          <a:xfrm>
            <a:off x="1785165" y="4718116"/>
            <a:ext cx="16230238" cy="8374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5800" b="1" i="0">
                <a:solidFill>
                  <a:schemeClr val="bg1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12700" marR="5080" indent="320040" algn="ctr">
              <a:lnSpc>
                <a:spcPct val="107100"/>
              </a:lnSpc>
              <a:spcBef>
                <a:spcPts val="100"/>
              </a:spcBef>
            </a:pPr>
            <a:r>
              <a:rPr lang="pt-BR" sz="5400" b="0" kern="0" spc="150" dirty="0">
                <a:latin typeface="Arial" panose="020B0604020202020204" pitchFamily="34" charset="0"/>
                <a:cs typeface="Arial" panose="020B0604020202020204" pitchFamily="34" charset="0"/>
              </a:rPr>
              <a:t>Laço dourado de</a:t>
            </a:r>
            <a:endParaRPr lang="pt-BR" sz="5400" b="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C45A02F5-23BD-A0AB-018F-F626DCA7F8FE}"/>
              </a:ext>
            </a:extLst>
          </p:cNvPr>
          <p:cNvSpPr/>
          <p:nvPr/>
        </p:nvSpPr>
        <p:spPr>
          <a:xfrm>
            <a:off x="0" y="0"/>
            <a:ext cx="20104100" cy="11309350"/>
          </a:xfrm>
          <a:prstGeom prst="rect">
            <a:avLst/>
          </a:prstGeom>
          <a:solidFill>
            <a:srgbClr val="6FB6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DAFFCF53-1ADB-8A12-D2D2-F31DB57E7A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193393" y="2297184"/>
            <a:ext cx="11703531" cy="383374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lang="pt-BR" sz="6200" spc="-90" dirty="0">
                <a:latin typeface="Arial" panose="020B0604020202020204" pitchFamily="34" charset="0"/>
                <a:cs typeface="Arial" panose="020B0604020202020204" pitchFamily="34" charset="0"/>
              </a:rPr>
              <a:t>Não há união mais sólida do que o laço espiritual de mestre e discípulo. E o poder da união é o que muda a história.</a:t>
            </a:r>
            <a:endParaRPr sz="6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F2ECD7C-43C7-BA2A-BEFB-7BEBB26C595F}"/>
              </a:ext>
            </a:extLst>
          </p:cNvPr>
          <p:cNvSpPr txBox="1"/>
          <p:nvPr/>
        </p:nvSpPr>
        <p:spPr>
          <a:xfrm>
            <a:off x="5857327" y="7828103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Daisaku Ikeda</a:t>
            </a:r>
          </a:p>
        </p:txBody>
      </p:sp>
      <p:pic>
        <p:nvPicPr>
          <p:cNvPr id="13" name="Gráfico 12">
            <a:extLst>
              <a:ext uri="{FF2B5EF4-FFF2-40B4-BE49-F238E27FC236}">
                <a16:creationId xmlns:a16="http://schemas.microsoft.com/office/drawing/2014/main" id="{BBEC1ABB-4F21-A518-A467-C9FA390FF8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75712" y="9947035"/>
            <a:ext cx="2352675" cy="638175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01009793-BB37-2AE8-5FAF-07C91CB60B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45140" y="1387475"/>
            <a:ext cx="1200039" cy="743251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10902EBA-2DDB-4E66-1BDF-A101CD5134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9445140" y="6641525"/>
            <a:ext cx="1200039" cy="743251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32595E8-E2A3-92B4-C625-D89EAD771449}"/>
              </a:ext>
            </a:extLst>
          </p:cNvPr>
          <p:cNvSpPr txBox="1"/>
          <p:nvPr/>
        </p:nvSpPr>
        <p:spPr>
          <a:xfrm>
            <a:off x="6045758" y="8376169"/>
            <a:ext cx="838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Nova Revolução Humana</a:t>
            </a:r>
            <a:r>
              <a:rPr lang="pt-BR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v. 1, p. 111</a:t>
            </a:r>
          </a:p>
        </p:txBody>
      </p:sp>
    </p:spTree>
    <p:extLst>
      <p:ext uri="{BB962C8B-B14F-4D97-AF65-F5344CB8AC3E}">
        <p14:creationId xmlns:p14="http://schemas.microsoft.com/office/powerpoint/2010/main" val="3004582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7">
            <a:extLst>
              <a:ext uri="{FF2B5EF4-FFF2-40B4-BE49-F238E27FC236}">
                <a16:creationId xmlns:a16="http://schemas.microsoft.com/office/drawing/2014/main" id="{10CB2BD4-36B1-9459-E60F-160B7C66EF1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832850" y="1277753"/>
            <a:ext cx="7138299" cy="92525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t-BR" sz="5900" spc="95" dirty="0">
                <a:solidFill>
                  <a:srgbClr val="364B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MATÉRIA DO MÊS</a:t>
            </a:r>
            <a:endParaRPr sz="5900" dirty="0">
              <a:solidFill>
                <a:srgbClr val="364B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6B78AD31-11A4-5E65-2DF2-2D7D3427F5AF}"/>
              </a:ext>
            </a:extLst>
          </p:cNvPr>
          <p:cNvSpPr txBox="1"/>
          <p:nvPr/>
        </p:nvSpPr>
        <p:spPr>
          <a:xfrm>
            <a:off x="2432050" y="8498681"/>
            <a:ext cx="8675325" cy="5087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83234">
              <a:lnSpc>
                <a:spcPct val="124900"/>
              </a:lnSpc>
              <a:spcBef>
                <a:spcPts val="100"/>
              </a:spcBef>
            </a:pPr>
            <a:r>
              <a:rPr lang="pt-BR" sz="2800" b="1" i="0" dirty="0">
                <a:solidFill>
                  <a:srgbClr val="FFFFFF"/>
                </a:solidFill>
                <a:effectLst/>
              </a:rPr>
              <a:t>QUAL SERÁ A VISÃO DO </a:t>
            </a:r>
            <a:r>
              <a:rPr lang="pt-BR" sz="2800" b="1" dirty="0">
                <a:solidFill>
                  <a:srgbClr val="FFFFFF"/>
                </a:solidFill>
              </a:rPr>
              <a:t>BUDISMO SOBRE ISSO?</a:t>
            </a:r>
            <a:endParaRPr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D1D068DA-307D-74F4-100E-3EA65A98C041}"/>
              </a:ext>
            </a:extLst>
          </p:cNvPr>
          <p:cNvSpPr/>
          <p:nvPr/>
        </p:nvSpPr>
        <p:spPr>
          <a:xfrm>
            <a:off x="8796020" y="9171692"/>
            <a:ext cx="9226550" cy="881842"/>
          </a:xfrm>
          <a:prstGeom prst="roundRect">
            <a:avLst>
              <a:gd name="adj" fmla="val 37475"/>
            </a:avLst>
          </a:prstGeom>
          <a:solidFill>
            <a:srgbClr val="6FB64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C8DB4B60-075E-A1B0-2453-CC9ED4AF81BF}"/>
              </a:ext>
            </a:extLst>
          </p:cNvPr>
          <p:cNvSpPr txBox="1"/>
          <p:nvPr/>
        </p:nvSpPr>
        <p:spPr>
          <a:xfrm>
            <a:off x="8832850" y="2453037"/>
            <a:ext cx="8972823" cy="62914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pt-BR" sz="3400" b="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“A alegria de encontrar uma pessoa rara de grande caráter, alguém que nos desperta para aquilo que buscamos nas profundezas do nosso ser — isso é a </a:t>
            </a:r>
            <a:r>
              <a:rPr lang="pt-BR" sz="3400" b="1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relação de mestre e discípulo</a:t>
            </a:r>
            <a:r>
              <a:rPr lang="pt-BR" sz="3400" b="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O ensinamento do budismo é transmitido por meio dessa relação, ou seja, desse laço humano.”</a:t>
            </a:r>
          </a:p>
          <a:p>
            <a:endParaRPr lang="pt-BR" sz="3400" dirty="0">
              <a:solidFill>
                <a:srgbClr val="5454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400" b="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 essas palavras, o presidente Ikeda nos apresenta uma definição direta e sucinta da relação de mestre e discípulo e esclarece sua importância, </a:t>
            </a:r>
            <a:r>
              <a:rPr lang="pt-BR" sz="3400" b="1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tema da matéria deste mês</a:t>
            </a:r>
            <a:r>
              <a:rPr lang="pt-BR" sz="3400" b="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3400" dirty="0">
              <a:solidFill>
                <a:srgbClr val="54545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373C54F-B4C2-401D-B36D-7BB4C6D03449}"/>
              </a:ext>
            </a:extLst>
          </p:cNvPr>
          <p:cNvSpPr txBox="1"/>
          <p:nvPr/>
        </p:nvSpPr>
        <p:spPr>
          <a:xfrm>
            <a:off x="9012916" y="9312275"/>
            <a:ext cx="879275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VAMOS ENTENDER UM POUCO MELHOR?</a:t>
            </a:r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E8946269-C86B-CCA6-6435-407C302176C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497" t="16984" r="11642" b="17784"/>
          <a:stretch/>
        </p:blipFill>
        <p:spPr>
          <a:xfrm>
            <a:off x="-41274" y="0"/>
            <a:ext cx="20186648" cy="11341241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6B2F9E7A-FFD3-66F9-73FF-F553871A20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8944" r="12101"/>
          <a:stretch/>
        </p:blipFill>
        <p:spPr>
          <a:xfrm>
            <a:off x="813584" y="3524212"/>
            <a:ext cx="7164409" cy="4804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3767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0A1865FB-9133-09FE-071A-D0D794B1350F}"/>
              </a:ext>
            </a:extLst>
          </p:cNvPr>
          <p:cNvSpPr/>
          <p:nvPr/>
        </p:nvSpPr>
        <p:spPr>
          <a:xfrm>
            <a:off x="-21590" y="-136525"/>
            <a:ext cx="20104100" cy="7483475"/>
          </a:xfrm>
          <a:prstGeom prst="rect">
            <a:avLst/>
          </a:prstGeom>
          <a:solidFill>
            <a:srgbClr val="6FB6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AA72F3DB-32C2-9476-63D1-2D39E3E73A20}"/>
              </a:ext>
            </a:extLst>
          </p:cNvPr>
          <p:cNvSpPr txBox="1">
            <a:spLocks/>
          </p:cNvSpPr>
          <p:nvPr/>
        </p:nvSpPr>
        <p:spPr>
          <a:xfrm>
            <a:off x="3879850" y="757926"/>
            <a:ext cx="12344400" cy="204863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lvl1pPr>
              <a:defRPr sz="5800" b="1" i="0">
                <a:solidFill>
                  <a:schemeClr val="bg1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12700">
              <a:spcBef>
                <a:spcPts val="135"/>
              </a:spcBef>
            </a:pPr>
            <a:r>
              <a:rPr lang="pt-BR" sz="6600" kern="0" spc="120" dirty="0">
                <a:latin typeface="Arial" panose="020B0604020202020204" pitchFamily="34" charset="0"/>
                <a:cs typeface="Arial" panose="020B0604020202020204" pitchFamily="34" charset="0"/>
              </a:rPr>
              <a:t>O budismo é a religião da relação de mestre e discípulo</a:t>
            </a:r>
            <a:endParaRPr lang="pt-BR" sz="66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CAB9C74F-C54E-C200-AC1C-F9D6356E3A7D}"/>
              </a:ext>
            </a:extLst>
          </p:cNvPr>
          <p:cNvSpPr/>
          <p:nvPr/>
        </p:nvSpPr>
        <p:spPr>
          <a:xfrm>
            <a:off x="3714115" y="4341913"/>
            <a:ext cx="12632690" cy="6096000"/>
          </a:xfrm>
          <a:prstGeom prst="roundRect">
            <a:avLst>
              <a:gd name="adj" fmla="val 6853"/>
            </a:avLst>
          </a:prstGeom>
          <a:ln w="63500">
            <a:solidFill>
              <a:srgbClr val="6FB64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DFB53412-3DC3-F499-43F0-8CAA3A6E56AD}"/>
              </a:ext>
            </a:extLst>
          </p:cNvPr>
          <p:cNvSpPr txBox="1"/>
          <p:nvPr/>
        </p:nvSpPr>
        <p:spPr>
          <a:xfrm>
            <a:off x="4298950" y="4970658"/>
            <a:ext cx="11506200" cy="47525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pt-BR" sz="280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Buda é um ser humano que despertou, da mesma forma que as demais pessoas. A primeira pessoa a despertar para a Lei (o Buda) a ensina para as outras pessoas, elevando a condição de vida delas. Nesse aspecto, a verdadeira relação entre o Buda e as pessoas comuns não é aquela existente entre um deus e os seres humanos, </a:t>
            </a:r>
            <a:r>
              <a:rPr lang="pt-BR" sz="2800" b="1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mas uma relação entre mestre e discípulo</a:t>
            </a:r>
            <a:r>
              <a:rPr lang="pt-BR" sz="280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pt-BR" sz="2800" dirty="0">
              <a:solidFill>
                <a:srgbClr val="5454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80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Elevar a condição de vida dos discípulos ao mesmo nível da vida do Buda, em unicidade, é o propósito do budismo e o tema mais importante do Sutra do Lótus. Isso se refere a nada mais nada menos que o caminho de mestre e discípulo, à unicidade de mestre e discípulo.</a:t>
            </a:r>
            <a:endParaRPr lang="pt-BR" sz="2800" dirty="0">
              <a:solidFill>
                <a:srgbClr val="54545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6">
            <a:extLst>
              <a:ext uri="{FF2B5EF4-FFF2-40B4-BE49-F238E27FC236}">
                <a16:creationId xmlns:a16="http://schemas.microsoft.com/office/drawing/2014/main" id="{91B184C1-F413-61CF-DD4C-6D4ACB72BBE8}"/>
              </a:ext>
            </a:extLst>
          </p:cNvPr>
          <p:cNvSpPr txBox="1"/>
          <p:nvPr/>
        </p:nvSpPr>
        <p:spPr>
          <a:xfrm>
            <a:off x="3903980" y="2921699"/>
            <a:ext cx="807720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pt-BR" sz="2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relação de mestre e discípulo é o núcleo do budismo. Ao explicar isso, Ikeda </a:t>
            </a:r>
            <a:r>
              <a:rPr lang="pt-BR" sz="2800" b="0" i="1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sensei </a:t>
            </a:r>
            <a:r>
              <a:rPr lang="pt-BR" sz="2800" b="0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afirma:</a:t>
            </a:r>
            <a:endParaRPr lang="pt-BR" sz="28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6957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Multidão de pessoas na grama&#10;&#10;Descrição gerada automaticamente com confiança média">
            <a:extLst>
              <a:ext uri="{FF2B5EF4-FFF2-40B4-BE49-F238E27FC236}">
                <a16:creationId xmlns:a16="http://schemas.microsoft.com/office/drawing/2014/main" id="{88E530D3-91DB-0D52-E601-CC4F0F12D6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55" b="3438"/>
          <a:stretch/>
        </p:blipFill>
        <p:spPr>
          <a:xfrm>
            <a:off x="0" y="0"/>
            <a:ext cx="20089504" cy="1130935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7053DD2-0DBA-6987-D7D3-EFF9F8D226AF}"/>
              </a:ext>
            </a:extLst>
          </p:cNvPr>
          <p:cNvSpPr/>
          <p:nvPr/>
        </p:nvSpPr>
        <p:spPr>
          <a:xfrm>
            <a:off x="0" y="0"/>
            <a:ext cx="20104100" cy="11309350"/>
          </a:xfrm>
          <a:prstGeom prst="rect">
            <a:avLst/>
          </a:prstGeom>
          <a:solidFill>
            <a:srgbClr val="6FB645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C7FAC4DD-2EBB-B6A3-7876-4AC77F1D95AE}"/>
              </a:ext>
            </a:extLst>
          </p:cNvPr>
          <p:cNvSpPr txBox="1"/>
          <p:nvPr/>
        </p:nvSpPr>
        <p:spPr>
          <a:xfrm>
            <a:off x="3154584" y="2454275"/>
            <a:ext cx="13794931" cy="664797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 marR="5080" algn="ctr"/>
            <a:r>
              <a:rPr lang="pt-BR" sz="7200" b="1" i="0" dirty="0">
                <a:solidFill>
                  <a:srgbClr val="FFFFFF"/>
                </a:solidFill>
                <a:effectLst/>
              </a:rPr>
              <a:t>Dessa forma, ao cultivarmos o coração da unicidade de mestre e discípulo em nossa vida, somos capazes de compreender o coração do mestre, que jurou concretizar o juramento pelo</a:t>
            </a:r>
            <a:r>
              <a:rPr lang="pt-BR" sz="7200" b="1" i="1" dirty="0">
                <a:solidFill>
                  <a:srgbClr val="FFFFFF"/>
                </a:solidFill>
                <a:effectLst/>
              </a:rPr>
              <a:t> </a:t>
            </a:r>
            <a:r>
              <a:rPr lang="pt-BR" sz="7200" b="1" i="1" dirty="0" err="1">
                <a:solidFill>
                  <a:srgbClr val="FFFFFF"/>
                </a:solidFill>
                <a:effectLst/>
              </a:rPr>
              <a:t>kosen-rufu</a:t>
            </a:r>
            <a:r>
              <a:rPr lang="pt-BR" sz="7200" b="1" i="0" dirty="0">
                <a:solidFill>
                  <a:srgbClr val="FFFFFF"/>
                </a:solidFill>
                <a:effectLst/>
              </a:rPr>
              <a:t>.</a:t>
            </a:r>
            <a:endParaRPr lang="pt-BR" sz="7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2926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m 17" descr="Homens de terno e gravata&#10;&#10;Descrição gerada automaticamente">
            <a:extLst>
              <a:ext uri="{FF2B5EF4-FFF2-40B4-BE49-F238E27FC236}">
                <a16:creationId xmlns:a16="http://schemas.microsoft.com/office/drawing/2014/main" id="{49D95FE9-3070-DFE5-F430-C437AA2028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60" r="12683"/>
          <a:stretch/>
        </p:blipFill>
        <p:spPr>
          <a:xfrm>
            <a:off x="9756140" y="-31648"/>
            <a:ext cx="10356850" cy="11340998"/>
          </a:xfrm>
          <a:prstGeom prst="rect">
            <a:avLst/>
          </a:prstGeom>
        </p:spPr>
      </p:pic>
      <p:sp>
        <p:nvSpPr>
          <p:cNvPr id="12" name="Retângulo: Cantos Arredondados 11">
            <a:extLst>
              <a:ext uri="{FF2B5EF4-FFF2-40B4-BE49-F238E27FC236}">
                <a16:creationId xmlns:a16="http://schemas.microsoft.com/office/drawing/2014/main" id="{9CE2AEC0-C198-286D-FCAE-466ED4397285}"/>
              </a:ext>
            </a:extLst>
          </p:cNvPr>
          <p:cNvSpPr/>
          <p:nvPr/>
        </p:nvSpPr>
        <p:spPr>
          <a:xfrm>
            <a:off x="1289050" y="4797670"/>
            <a:ext cx="7139550" cy="4839188"/>
          </a:xfrm>
          <a:prstGeom prst="roundRect">
            <a:avLst>
              <a:gd name="adj" fmla="val 22126"/>
            </a:avLst>
          </a:prstGeom>
          <a:solidFill>
            <a:srgbClr val="6FB645">
              <a:alpha val="20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dirty="0"/>
              <a:t>  </a:t>
            </a:r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4D4E8741-A842-A63F-DC54-5C34F0426DB3}"/>
              </a:ext>
            </a:extLst>
          </p:cNvPr>
          <p:cNvSpPr txBox="1"/>
          <p:nvPr/>
        </p:nvSpPr>
        <p:spPr>
          <a:xfrm>
            <a:off x="16456395" y="625475"/>
            <a:ext cx="365659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83234" algn="ctr">
              <a:spcBef>
                <a:spcPts val="100"/>
              </a:spcBef>
            </a:pPr>
            <a:r>
              <a:rPr lang="pt-BR" sz="2000" b="0" i="0" dirty="0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Editora Brasil Seikyo</a:t>
            </a:r>
            <a:endParaRPr lang="pt-BR" sz="2000" b="1" dirty="0">
              <a:solidFill>
                <a:srgbClr val="364B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076C715-935E-8743-2EA9-860D75F13413}"/>
              </a:ext>
            </a:extLst>
          </p:cNvPr>
          <p:cNvSpPr txBox="1"/>
          <p:nvPr/>
        </p:nvSpPr>
        <p:spPr>
          <a:xfrm>
            <a:off x="1903133" y="5324438"/>
            <a:ext cx="610930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0" i="0" dirty="0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relação de mestre e discípulo </a:t>
            </a:r>
          </a:p>
          <a:p>
            <a:r>
              <a:rPr lang="pt-BR" sz="3000" b="0" i="0" dirty="0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 estabelece totalmente quando</a:t>
            </a:r>
          </a:p>
          <a:p>
            <a:r>
              <a:rPr lang="pt-BR" sz="3000" b="0" i="0" dirty="0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 discípulo, compreendendo com</a:t>
            </a:r>
          </a:p>
          <a:p>
            <a:r>
              <a:rPr lang="pt-BR" sz="3000" b="0" i="0" dirty="0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sua vida o desejo do mestre, toma</a:t>
            </a:r>
          </a:p>
          <a:p>
            <a:r>
              <a:rPr lang="pt-BR" sz="3000" b="0" i="0" dirty="0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para si a missão do mestre e se</a:t>
            </a:r>
          </a:p>
          <a:p>
            <a:r>
              <a:rPr lang="pt-BR" sz="3000" b="0" i="0" dirty="0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coloca em ação, ajudando a </a:t>
            </a:r>
            <a:r>
              <a:rPr lang="pt-BR" sz="3000" b="1" i="0" dirty="0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abrir</a:t>
            </a:r>
          </a:p>
          <a:p>
            <a:r>
              <a:rPr lang="pt-BR" sz="3000" b="1" i="0" dirty="0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caminho para outras pessoas</a:t>
            </a:r>
          </a:p>
          <a:p>
            <a:r>
              <a:rPr lang="pt-BR" sz="3000" b="1" i="0" dirty="0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trilharem a mesma jornada</a:t>
            </a:r>
            <a:r>
              <a:rPr lang="pt-BR" sz="3000" b="0" i="0" dirty="0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3000" dirty="0">
              <a:solidFill>
                <a:srgbClr val="364B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F6AE71BF-8DE1-1F3B-4B56-2D0DCEF980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65433" y="1350952"/>
            <a:ext cx="7086600" cy="274113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t-BR" sz="5900" spc="120" dirty="0">
                <a:solidFill>
                  <a:srgbClr val="6FB6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discípulo mantém vivo o legado do mestre</a:t>
            </a:r>
            <a:endParaRPr lang="pt-BR" sz="5900" dirty="0">
              <a:solidFill>
                <a:srgbClr val="6FB6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object 2">
            <a:extLst>
              <a:ext uri="{FF2B5EF4-FFF2-40B4-BE49-F238E27FC236}">
                <a16:creationId xmlns:a16="http://schemas.microsoft.com/office/drawing/2014/main" id="{96828B33-1F17-7E9C-675C-AB6F0569236A}"/>
              </a:ext>
            </a:extLst>
          </p:cNvPr>
          <p:cNvSpPr/>
          <p:nvPr/>
        </p:nvSpPr>
        <p:spPr>
          <a:xfrm rot="16200000">
            <a:off x="28290" y="8392875"/>
            <a:ext cx="2909570" cy="2957830"/>
          </a:xfrm>
          <a:custGeom>
            <a:avLst/>
            <a:gdLst/>
            <a:ahLst/>
            <a:cxnLst/>
            <a:rect l="l" t="t" r="r" b="b"/>
            <a:pathLst>
              <a:path w="2909570" h="2957830">
                <a:moveTo>
                  <a:pt x="0" y="0"/>
                </a:moveTo>
                <a:lnTo>
                  <a:pt x="2" y="2957757"/>
                </a:lnTo>
                <a:lnTo>
                  <a:pt x="390" y="2909329"/>
                </a:lnTo>
                <a:lnTo>
                  <a:pt x="1551" y="2861089"/>
                </a:lnTo>
                <a:lnTo>
                  <a:pt x="3480" y="2813042"/>
                </a:lnTo>
                <a:lnTo>
                  <a:pt x="6170" y="2765195"/>
                </a:lnTo>
                <a:lnTo>
                  <a:pt x="9614" y="2717553"/>
                </a:lnTo>
                <a:lnTo>
                  <a:pt x="13809" y="2670123"/>
                </a:lnTo>
                <a:lnTo>
                  <a:pt x="18746" y="2622910"/>
                </a:lnTo>
                <a:lnTo>
                  <a:pt x="24421" y="2575921"/>
                </a:lnTo>
                <a:lnTo>
                  <a:pt x="30828" y="2529160"/>
                </a:lnTo>
                <a:lnTo>
                  <a:pt x="37960" y="2482635"/>
                </a:lnTo>
                <a:lnTo>
                  <a:pt x="45813" y="2436351"/>
                </a:lnTo>
                <a:lnTo>
                  <a:pt x="54379" y="2390314"/>
                </a:lnTo>
                <a:lnTo>
                  <a:pt x="63653" y="2344529"/>
                </a:lnTo>
                <a:lnTo>
                  <a:pt x="73629" y="2299004"/>
                </a:lnTo>
                <a:lnTo>
                  <a:pt x="84301" y="2253743"/>
                </a:lnTo>
                <a:lnTo>
                  <a:pt x="95663" y="2208752"/>
                </a:lnTo>
                <a:lnTo>
                  <a:pt x="107710" y="2164038"/>
                </a:lnTo>
                <a:lnTo>
                  <a:pt x="120435" y="2119607"/>
                </a:lnTo>
                <a:lnTo>
                  <a:pt x="133833" y="2075464"/>
                </a:lnTo>
                <a:lnTo>
                  <a:pt x="147897" y="2031615"/>
                </a:lnTo>
                <a:lnTo>
                  <a:pt x="162622" y="1988066"/>
                </a:lnTo>
                <a:lnTo>
                  <a:pt x="178002" y="1944823"/>
                </a:lnTo>
                <a:lnTo>
                  <a:pt x="194030" y="1901892"/>
                </a:lnTo>
                <a:lnTo>
                  <a:pt x="210701" y="1859279"/>
                </a:lnTo>
                <a:lnTo>
                  <a:pt x="228010" y="1816990"/>
                </a:lnTo>
                <a:lnTo>
                  <a:pt x="245949" y="1775030"/>
                </a:lnTo>
                <a:lnTo>
                  <a:pt x="264514" y="1733406"/>
                </a:lnTo>
                <a:lnTo>
                  <a:pt x="283698" y="1692124"/>
                </a:lnTo>
                <a:lnTo>
                  <a:pt x="303496" y="1651188"/>
                </a:lnTo>
                <a:lnTo>
                  <a:pt x="323901" y="1610607"/>
                </a:lnTo>
                <a:lnTo>
                  <a:pt x="344907" y="1570384"/>
                </a:lnTo>
                <a:lnTo>
                  <a:pt x="366509" y="1530527"/>
                </a:lnTo>
                <a:lnTo>
                  <a:pt x="388701" y="1491040"/>
                </a:lnTo>
                <a:lnTo>
                  <a:pt x="411477" y="1451931"/>
                </a:lnTo>
                <a:lnTo>
                  <a:pt x="434831" y="1413204"/>
                </a:lnTo>
                <a:lnTo>
                  <a:pt x="458756" y="1374867"/>
                </a:lnTo>
                <a:lnTo>
                  <a:pt x="483248" y="1336924"/>
                </a:lnTo>
                <a:lnTo>
                  <a:pt x="508300" y="1299381"/>
                </a:lnTo>
                <a:lnTo>
                  <a:pt x="533906" y="1262245"/>
                </a:lnTo>
                <a:lnTo>
                  <a:pt x="560061" y="1225522"/>
                </a:lnTo>
                <a:lnTo>
                  <a:pt x="586758" y="1189217"/>
                </a:lnTo>
                <a:lnTo>
                  <a:pt x="613992" y="1153336"/>
                </a:lnTo>
                <a:lnTo>
                  <a:pt x="641756" y="1117885"/>
                </a:lnTo>
                <a:lnTo>
                  <a:pt x="670045" y="1082870"/>
                </a:lnTo>
                <a:lnTo>
                  <a:pt x="698853" y="1048297"/>
                </a:lnTo>
                <a:lnTo>
                  <a:pt x="728174" y="1014173"/>
                </a:lnTo>
                <a:lnTo>
                  <a:pt x="758001" y="980502"/>
                </a:lnTo>
                <a:lnTo>
                  <a:pt x="788330" y="947290"/>
                </a:lnTo>
                <a:lnTo>
                  <a:pt x="819154" y="914545"/>
                </a:lnTo>
                <a:lnTo>
                  <a:pt x="850467" y="882270"/>
                </a:lnTo>
                <a:lnTo>
                  <a:pt x="882264" y="850474"/>
                </a:lnTo>
                <a:lnTo>
                  <a:pt x="914538" y="819160"/>
                </a:lnTo>
                <a:lnTo>
                  <a:pt x="947284" y="788336"/>
                </a:lnTo>
                <a:lnTo>
                  <a:pt x="980495" y="758007"/>
                </a:lnTo>
                <a:lnTo>
                  <a:pt x="1014166" y="728180"/>
                </a:lnTo>
                <a:lnTo>
                  <a:pt x="1048291" y="698859"/>
                </a:lnTo>
                <a:lnTo>
                  <a:pt x="1082863" y="670051"/>
                </a:lnTo>
                <a:lnTo>
                  <a:pt x="1117878" y="641762"/>
                </a:lnTo>
                <a:lnTo>
                  <a:pt x="1153329" y="613997"/>
                </a:lnTo>
                <a:lnTo>
                  <a:pt x="1189210" y="586764"/>
                </a:lnTo>
                <a:lnTo>
                  <a:pt x="1225515" y="560066"/>
                </a:lnTo>
                <a:lnTo>
                  <a:pt x="1262238" y="533912"/>
                </a:lnTo>
                <a:lnTo>
                  <a:pt x="1299374" y="508305"/>
                </a:lnTo>
                <a:lnTo>
                  <a:pt x="1336917" y="483253"/>
                </a:lnTo>
                <a:lnTo>
                  <a:pt x="1374860" y="458761"/>
                </a:lnTo>
                <a:lnTo>
                  <a:pt x="1413197" y="434836"/>
                </a:lnTo>
                <a:lnTo>
                  <a:pt x="1451924" y="411482"/>
                </a:lnTo>
                <a:lnTo>
                  <a:pt x="1491033" y="388706"/>
                </a:lnTo>
                <a:lnTo>
                  <a:pt x="1530520" y="366514"/>
                </a:lnTo>
                <a:lnTo>
                  <a:pt x="1570377" y="344912"/>
                </a:lnTo>
                <a:lnTo>
                  <a:pt x="1610600" y="323905"/>
                </a:lnTo>
                <a:lnTo>
                  <a:pt x="1651181" y="303500"/>
                </a:lnTo>
                <a:lnTo>
                  <a:pt x="1692117" y="283702"/>
                </a:lnTo>
                <a:lnTo>
                  <a:pt x="1733399" y="264518"/>
                </a:lnTo>
                <a:lnTo>
                  <a:pt x="1775023" y="245953"/>
                </a:lnTo>
                <a:lnTo>
                  <a:pt x="1816983" y="228014"/>
                </a:lnTo>
                <a:lnTo>
                  <a:pt x="1859272" y="210705"/>
                </a:lnTo>
                <a:lnTo>
                  <a:pt x="1901885" y="194034"/>
                </a:lnTo>
                <a:lnTo>
                  <a:pt x="1944816" y="178005"/>
                </a:lnTo>
                <a:lnTo>
                  <a:pt x="1988059" y="162625"/>
                </a:lnTo>
                <a:lnTo>
                  <a:pt x="2031608" y="147900"/>
                </a:lnTo>
                <a:lnTo>
                  <a:pt x="2075457" y="133836"/>
                </a:lnTo>
                <a:lnTo>
                  <a:pt x="2119601" y="120438"/>
                </a:lnTo>
                <a:lnTo>
                  <a:pt x="2164032" y="107713"/>
                </a:lnTo>
                <a:lnTo>
                  <a:pt x="2208746" y="95666"/>
                </a:lnTo>
                <a:lnTo>
                  <a:pt x="2253737" y="84304"/>
                </a:lnTo>
                <a:lnTo>
                  <a:pt x="2298998" y="73632"/>
                </a:lnTo>
                <a:lnTo>
                  <a:pt x="2344524" y="63656"/>
                </a:lnTo>
                <a:lnTo>
                  <a:pt x="2390308" y="54382"/>
                </a:lnTo>
                <a:lnTo>
                  <a:pt x="2436346" y="45815"/>
                </a:lnTo>
                <a:lnTo>
                  <a:pt x="2482630" y="37963"/>
                </a:lnTo>
                <a:lnTo>
                  <a:pt x="2529156" y="30831"/>
                </a:lnTo>
                <a:lnTo>
                  <a:pt x="2575916" y="24424"/>
                </a:lnTo>
                <a:lnTo>
                  <a:pt x="2622906" y="18749"/>
                </a:lnTo>
                <a:lnTo>
                  <a:pt x="2670119" y="13811"/>
                </a:lnTo>
                <a:lnTo>
                  <a:pt x="2717549" y="9617"/>
                </a:lnTo>
                <a:lnTo>
                  <a:pt x="2765191" y="6172"/>
                </a:lnTo>
                <a:lnTo>
                  <a:pt x="2813038" y="3482"/>
                </a:lnTo>
                <a:lnTo>
                  <a:pt x="2861085" y="1554"/>
                </a:lnTo>
                <a:lnTo>
                  <a:pt x="2909326" y="392"/>
                </a:lnTo>
                <a:lnTo>
                  <a:pt x="0" y="0"/>
                </a:lnTo>
                <a:close/>
              </a:path>
            </a:pathLst>
          </a:custGeom>
          <a:solidFill>
            <a:srgbClr val="A980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4BD6463F-2658-2BC9-7F6C-0E44C0225CE2}"/>
              </a:ext>
            </a:extLst>
          </p:cNvPr>
          <p:cNvSpPr/>
          <p:nvPr/>
        </p:nvSpPr>
        <p:spPr>
          <a:xfrm rot="16200000">
            <a:off x="7003096" y="141922"/>
            <a:ext cx="2888615" cy="2604770"/>
          </a:xfrm>
          <a:custGeom>
            <a:avLst/>
            <a:gdLst/>
            <a:ahLst/>
            <a:cxnLst/>
            <a:rect l="l" t="t" r="r" b="b"/>
            <a:pathLst>
              <a:path w="2888615" h="2604770">
                <a:moveTo>
                  <a:pt x="2888383" y="0"/>
                </a:moveTo>
                <a:lnTo>
                  <a:pt x="2878498" y="75565"/>
                </a:lnTo>
                <a:lnTo>
                  <a:pt x="2871365" y="122090"/>
                </a:lnTo>
                <a:lnTo>
                  <a:pt x="2863513" y="168374"/>
                </a:lnTo>
                <a:lnTo>
                  <a:pt x="2854947" y="214411"/>
                </a:lnTo>
                <a:lnTo>
                  <a:pt x="2845673" y="260196"/>
                </a:lnTo>
                <a:lnTo>
                  <a:pt x="2835697" y="305721"/>
                </a:lnTo>
                <a:lnTo>
                  <a:pt x="2825025" y="350982"/>
                </a:lnTo>
                <a:lnTo>
                  <a:pt x="2813662" y="395973"/>
                </a:lnTo>
                <a:lnTo>
                  <a:pt x="2801615" y="440687"/>
                </a:lnTo>
                <a:lnTo>
                  <a:pt x="2788890" y="485118"/>
                </a:lnTo>
                <a:lnTo>
                  <a:pt x="2775492" y="529261"/>
                </a:lnTo>
                <a:lnTo>
                  <a:pt x="2761428" y="573110"/>
                </a:lnTo>
                <a:lnTo>
                  <a:pt x="2746703" y="616659"/>
                </a:lnTo>
                <a:lnTo>
                  <a:pt x="2731323" y="659902"/>
                </a:lnTo>
                <a:lnTo>
                  <a:pt x="2715295" y="702833"/>
                </a:lnTo>
                <a:lnTo>
                  <a:pt x="2698623" y="745446"/>
                </a:lnTo>
                <a:lnTo>
                  <a:pt x="2681315" y="787735"/>
                </a:lnTo>
                <a:lnTo>
                  <a:pt x="2663375" y="829695"/>
                </a:lnTo>
                <a:lnTo>
                  <a:pt x="2644810" y="871319"/>
                </a:lnTo>
                <a:lnTo>
                  <a:pt x="2625626" y="912601"/>
                </a:lnTo>
                <a:lnTo>
                  <a:pt x="2605829" y="953537"/>
                </a:lnTo>
                <a:lnTo>
                  <a:pt x="2585424" y="994118"/>
                </a:lnTo>
                <a:lnTo>
                  <a:pt x="2564417" y="1034341"/>
                </a:lnTo>
                <a:lnTo>
                  <a:pt x="2542815" y="1074198"/>
                </a:lnTo>
                <a:lnTo>
                  <a:pt x="2520623" y="1113685"/>
                </a:lnTo>
                <a:lnTo>
                  <a:pt x="2497847" y="1152794"/>
                </a:lnTo>
                <a:lnTo>
                  <a:pt x="2474493" y="1191521"/>
                </a:lnTo>
                <a:lnTo>
                  <a:pt x="2450567" y="1229858"/>
                </a:lnTo>
                <a:lnTo>
                  <a:pt x="2426075" y="1267801"/>
                </a:lnTo>
                <a:lnTo>
                  <a:pt x="2401023" y="1305344"/>
                </a:lnTo>
                <a:lnTo>
                  <a:pt x="2375417" y="1342480"/>
                </a:lnTo>
                <a:lnTo>
                  <a:pt x="2349262" y="1379203"/>
                </a:lnTo>
                <a:lnTo>
                  <a:pt x="2322565" y="1415508"/>
                </a:lnTo>
                <a:lnTo>
                  <a:pt x="2295331" y="1451389"/>
                </a:lnTo>
                <a:lnTo>
                  <a:pt x="2267567" y="1486840"/>
                </a:lnTo>
                <a:lnTo>
                  <a:pt x="2239278" y="1521855"/>
                </a:lnTo>
                <a:lnTo>
                  <a:pt x="2210470" y="1556428"/>
                </a:lnTo>
                <a:lnTo>
                  <a:pt x="2181149" y="1590552"/>
                </a:lnTo>
                <a:lnTo>
                  <a:pt x="2151321" y="1624223"/>
                </a:lnTo>
                <a:lnTo>
                  <a:pt x="2120992" y="1657435"/>
                </a:lnTo>
                <a:lnTo>
                  <a:pt x="2090168" y="1690180"/>
                </a:lnTo>
                <a:lnTo>
                  <a:pt x="2058855" y="1722455"/>
                </a:lnTo>
                <a:lnTo>
                  <a:pt x="2027058" y="1754251"/>
                </a:lnTo>
                <a:lnTo>
                  <a:pt x="1994784" y="1785565"/>
                </a:lnTo>
                <a:lnTo>
                  <a:pt x="1962038" y="1816389"/>
                </a:lnTo>
                <a:lnTo>
                  <a:pt x="1928827" y="1846718"/>
                </a:lnTo>
                <a:lnTo>
                  <a:pt x="1895156" y="1876545"/>
                </a:lnTo>
                <a:lnTo>
                  <a:pt x="1861031" y="1905866"/>
                </a:lnTo>
                <a:lnTo>
                  <a:pt x="1826458" y="1934674"/>
                </a:lnTo>
                <a:lnTo>
                  <a:pt x="1791444" y="1962963"/>
                </a:lnTo>
                <a:lnTo>
                  <a:pt x="1755993" y="1990728"/>
                </a:lnTo>
                <a:lnTo>
                  <a:pt x="1720112" y="2017961"/>
                </a:lnTo>
                <a:lnTo>
                  <a:pt x="1683807" y="2044659"/>
                </a:lnTo>
                <a:lnTo>
                  <a:pt x="1647083" y="2070813"/>
                </a:lnTo>
                <a:lnTo>
                  <a:pt x="1609947" y="2096420"/>
                </a:lnTo>
                <a:lnTo>
                  <a:pt x="1572405" y="2121472"/>
                </a:lnTo>
                <a:lnTo>
                  <a:pt x="1534462" y="2145964"/>
                </a:lnTo>
                <a:lnTo>
                  <a:pt x="1496124" y="2169889"/>
                </a:lnTo>
                <a:lnTo>
                  <a:pt x="1457398" y="2193243"/>
                </a:lnTo>
                <a:lnTo>
                  <a:pt x="1418288" y="2216019"/>
                </a:lnTo>
                <a:lnTo>
                  <a:pt x="1378802" y="2238211"/>
                </a:lnTo>
                <a:lnTo>
                  <a:pt x="1338944" y="2259813"/>
                </a:lnTo>
                <a:lnTo>
                  <a:pt x="1298722" y="2280820"/>
                </a:lnTo>
                <a:lnTo>
                  <a:pt x="1258140" y="2301225"/>
                </a:lnTo>
                <a:lnTo>
                  <a:pt x="1217205" y="2321023"/>
                </a:lnTo>
                <a:lnTo>
                  <a:pt x="1175922" y="2340207"/>
                </a:lnTo>
                <a:lnTo>
                  <a:pt x="1134298" y="2358772"/>
                </a:lnTo>
                <a:lnTo>
                  <a:pt x="1092339" y="2376711"/>
                </a:lnTo>
                <a:lnTo>
                  <a:pt x="1050050" y="2394020"/>
                </a:lnTo>
                <a:lnTo>
                  <a:pt x="1007436" y="2410691"/>
                </a:lnTo>
                <a:lnTo>
                  <a:pt x="964506" y="2426720"/>
                </a:lnTo>
                <a:lnTo>
                  <a:pt x="921263" y="2442100"/>
                </a:lnTo>
                <a:lnTo>
                  <a:pt x="877714" y="2456825"/>
                </a:lnTo>
                <a:lnTo>
                  <a:pt x="833865" y="2470889"/>
                </a:lnTo>
                <a:lnTo>
                  <a:pt x="789722" y="2484287"/>
                </a:lnTo>
                <a:lnTo>
                  <a:pt x="745290" y="2497012"/>
                </a:lnTo>
                <a:lnTo>
                  <a:pt x="700576" y="2509059"/>
                </a:lnTo>
                <a:lnTo>
                  <a:pt x="655586" y="2520421"/>
                </a:lnTo>
                <a:lnTo>
                  <a:pt x="610325" y="2531093"/>
                </a:lnTo>
                <a:lnTo>
                  <a:pt x="564799" y="2541069"/>
                </a:lnTo>
                <a:lnTo>
                  <a:pt x="519015" y="2550343"/>
                </a:lnTo>
                <a:lnTo>
                  <a:pt x="472978" y="2558910"/>
                </a:lnTo>
                <a:lnTo>
                  <a:pt x="426693" y="2566762"/>
                </a:lnTo>
                <a:lnTo>
                  <a:pt x="380168" y="2573894"/>
                </a:lnTo>
                <a:lnTo>
                  <a:pt x="333408" y="2580301"/>
                </a:lnTo>
                <a:lnTo>
                  <a:pt x="286418" y="2585976"/>
                </a:lnTo>
                <a:lnTo>
                  <a:pt x="239206" y="2590914"/>
                </a:lnTo>
                <a:lnTo>
                  <a:pt x="191776" y="2595108"/>
                </a:lnTo>
                <a:lnTo>
                  <a:pt x="144134" y="2598553"/>
                </a:lnTo>
                <a:lnTo>
                  <a:pt x="96287" y="2601243"/>
                </a:lnTo>
                <a:lnTo>
                  <a:pt x="48240" y="2603171"/>
                </a:lnTo>
                <a:lnTo>
                  <a:pt x="0" y="2604333"/>
                </a:lnTo>
                <a:lnTo>
                  <a:pt x="2888383" y="2604721"/>
                </a:lnTo>
                <a:lnTo>
                  <a:pt x="2888383" y="0"/>
                </a:lnTo>
                <a:close/>
              </a:path>
            </a:pathLst>
          </a:custGeom>
          <a:solidFill>
            <a:srgbClr val="A980B6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4400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637F5820-59A7-3C22-E18D-9E8492E33B0C}"/>
              </a:ext>
            </a:extLst>
          </p:cNvPr>
          <p:cNvSpPr/>
          <p:nvPr/>
        </p:nvSpPr>
        <p:spPr>
          <a:xfrm>
            <a:off x="0" y="0"/>
            <a:ext cx="20104100" cy="11309350"/>
          </a:xfrm>
          <a:prstGeom prst="rect">
            <a:avLst/>
          </a:prstGeom>
          <a:solidFill>
            <a:srgbClr val="A980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AC6755AE-45C6-6D28-D5D6-003AA88A1A1E}"/>
              </a:ext>
            </a:extLst>
          </p:cNvPr>
          <p:cNvSpPr/>
          <p:nvPr/>
        </p:nvSpPr>
        <p:spPr>
          <a:xfrm>
            <a:off x="3385058" y="7331075"/>
            <a:ext cx="13333984" cy="2121783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9F258CDD-97CC-95EE-2884-C4BB9EF49671}"/>
              </a:ext>
            </a:extLst>
          </p:cNvPr>
          <p:cNvSpPr/>
          <p:nvPr/>
        </p:nvSpPr>
        <p:spPr>
          <a:xfrm>
            <a:off x="3421888" y="4871253"/>
            <a:ext cx="13333984" cy="2114919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E285EF2A-ED4D-5953-25CC-F001A08ECA9C}"/>
              </a:ext>
            </a:extLst>
          </p:cNvPr>
          <p:cNvSpPr txBox="1">
            <a:spLocks/>
          </p:cNvSpPr>
          <p:nvPr/>
        </p:nvSpPr>
        <p:spPr>
          <a:xfrm>
            <a:off x="3446018" y="1248118"/>
            <a:ext cx="4495800" cy="663643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lvl1pPr>
              <a:defRPr sz="5800" b="1" i="0">
                <a:solidFill>
                  <a:schemeClr val="bg1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12700">
              <a:spcBef>
                <a:spcPts val="135"/>
              </a:spcBef>
            </a:pPr>
            <a:r>
              <a:rPr lang="pt-BR" sz="4200" kern="0" spc="120" dirty="0">
                <a:latin typeface="Arial" panose="020B0604020202020204" pitchFamily="34" charset="0"/>
                <a:cs typeface="Arial" panose="020B0604020202020204" pitchFamily="34" charset="0"/>
              </a:rPr>
              <a:t>Resumindo:</a:t>
            </a:r>
            <a:endParaRPr lang="pt-BR" sz="4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A4888CB6-1F8F-2DB5-89F6-F13BB7D575BF}"/>
              </a:ext>
            </a:extLst>
          </p:cNvPr>
          <p:cNvSpPr/>
          <p:nvPr/>
        </p:nvSpPr>
        <p:spPr>
          <a:xfrm>
            <a:off x="3422142" y="2445260"/>
            <a:ext cx="13333984" cy="2121783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BA41E679-2343-8374-06BA-ED6CF9F8F0AE}"/>
              </a:ext>
            </a:extLst>
          </p:cNvPr>
          <p:cNvSpPr txBox="1"/>
          <p:nvPr/>
        </p:nvSpPr>
        <p:spPr>
          <a:xfrm>
            <a:off x="5364988" y="3007296"/>
            <a:ext cx="11087100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pt-BR" sz="3200" b="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 budismo é a religião de mestre e discípulo porque não existe uma diferenciação entre o Buda e as demais pessoas.</a:t>
            </a:r>
            <a:endParaRPr lang="pt-BR" sz="3200" dirty="0">
              <a:solidFill>
                <a:srgbClr val="54545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6">
            <a:extLst>
              <a:ext uri="{FF2B5EF4-FFF2-40B4-BE49-F238E27FC236}">
                <a16:creationId xmlns:a16="http://schemas.microsoft.com/office/drawing/2014/main" id="{52A39ED2-010B-11CB-556E-443044287F8B}"/>
              </a:ext>
            </a:extLst>
          </p:cNvPr>
          <p:cNvSpPr txBox="1"/>
          <p:nvPr/>
        </p:nvSpPr>
        <p:spPr>
          <a:xfrm>
            <a:off x="5379659" y="5135971"/>
            <a:ext cx="10119929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pt-BR" sz="3200" b="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Aquele que desperta para a Lei (o mestre) a ensina aos demais (os discípulos), que, tornando-se iguais ao mestre, possibilitam que outros aprendam sobre a Lei. </a:t>
            </a:r>
            <a:endParaRPr lang="pt-BR" sz="3200" dirty="0">
              <a:solidFill>
                <a:srgbClr val="54545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700248E5-3682-6DAC-4E7A-4AAE156189D3}"/>
              </a:ext>
            </a:extLst>
          </p:cNvPr>
          <p:cNvSpPr txBox="1"/>
          <p:nvPr/>
        </p:nvSpPr>
        <p:spPr>
          <a:xfrm>
            <a:off x="5403088" y="7893111"/>
            <a:ext cx="9868154" cy="99770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pt-BR" sz="3200" b="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Assim, é por meio da relação de mestre e discípulo que o budismo se mantém vivo ao longo dos séculos.</a:t>
            </a:r>
            <a:endParaRPr lang="pt-BR" sz="3200" dirty="0">
              <a:solidFill>
                <a:srgbClr val="54545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8E3D3972-89BB-8064-C611-93836EF363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03650" y="2842387"/>
            <a:ext cx="1257300" cy="1257300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2E1AE33A-89B8-A56D-1089-2661CF92CF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20672" y="5376844"/>
            <a:ext cx="1349168" cy="1188954"/>
          </a:xfrm>
          <a:prstGeom prst="rect">
            <a:avLst/>
          </a:prstGeom>
        </p:spPr>
      </p:pic>
      <p:pic>
        <p:nvPicPr>
          <p:cNvPr id="12" name="Gráfico 11">
            <a:extLst>
              <a:ext uri="{FF2B5EF4-FFF2-40B4-BE49-F238E27FC236}">
                <a16:creationId xmlns:a16="http://schemas.microsoft.com/office/drawing/2014/main" id="{E543EA0A-4AA2-F4BE-666F-A79BEA55D8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87038" y="7671345"/>
            <a:ext cx="914606" cy="12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1663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961D1B63-AE65-4AEB-185F-064495B192FB}"/>
              </a:ext>
            </a:extLst>
          </p:cNvPr>
          <p:cNvSpPr/>
          <p:nvPr/>
        </p:nvSpPr>
        <p:spPr>
          <a:xfrm>
            <a:off x="0" y="0"/>
            <a:ext cx="20104100" cy="11309350"/>
          </a:xfrm>
          <a:prstGeom prst="rect">
            <a:avLst/>
          </a:prstGeom>
          <a:solidFill>
            <a:srgbClr val="6FB6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DAFFCF53-1ADB-8A12-D2D2-F31DB57E7A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889250" y="6479189"/>
            <a:ext cx="13317773" cy="81753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35"/>
              </a:spcBef>
            </a:pPr>
            <a:r>
              <a:rPr lang="pt-BR" sz="5200" spc="-90" dirty="0" err="1">
                <a:latin typeface="Arial" panose="020B0604020202020204" pitchFamily="34" charset="0"/>
                <a:cs typeface="Arial" panose="020B0604020202020204" pitchFamily="34" charset="0"/>
              </a:rPr>
              <a:t>Gosho</a:t>
            </a:r>
            <a:r>
              <a:rPr lang="pt-BR" sz="5200" spc="-9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5200" i="1" spc="-90" dirty="0">
                <a:latin typeface="Arial" panose="020B0604020202020204" pitchFamily="34" charset="0"/>
                <a:cs typeface="Arial" panose="020B0604020202020204" pitchFamily="34" charset="0"/>
              </a:rPr>
              <a:t>A Herança da Suprema Lei da Vida</a:t>
            </a:r>
            <a:endParaRPr sz="5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C243C348-DE53-E677-2571-75A1B017A939}"/>
              </a:ext>
            </a:extLst>
          </p:cNvPr>
          <p:cNvSpPr txBox="1"/>
          <p:nvPr/>
        </p:nvSpPr>
        <p:spPr>
          <a:xfrm>
            <a:off x="4902747" y="3122214"/>
            <a:ext cx="10298605" cy="270843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2700" marR="5080" algn="ctr"/>
            <a:r>
              <a:rPr lang="pt-BR" sz="8800" b="1" spc="2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VAMOS</a:t>
            </a:r>
            <a:br>
              <a:rPr lang="pt-BR" sz="8800" b="1" spc="2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8800" b="1" spc="2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APROFUNDAR!</a:t>
            </a:r>
            <a:endParaRPr sz="8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750EEEB9-106C-CB80-06B4-DB73910CD9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1339" r="11339"/>
          <a:stretch/>
        </p:blipFill>
        <p:spPr>
          <a:xfrm>
            <a:off x="-40784" y="0"/>
            <a:ext cx="20144884" cy="11309350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7DD2554C-011C-83F6-0D36-F414A71E18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403812" y="6325236"/>
            <a:ext cx="15592913" cy="123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02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1504007C-EB92-FD3A-4184-3DCEC537BE10}"/>
              </a:ext>
            </a:extLst>
          </p:cNvPr>
          <p:cNvSpPr/>
          <p:nvPr/>
        </p:nvSpPr>
        <p:spPr>
          <a:xfrm>
            <a:off x="1561890" y="4111811"/>
            <a:ext cx="16855440" cy="5753588"/>
          </a:xfrm>
          <a:prstGeom prst="roundRect">
            <a:avLst>
              <a:gd name="adj" fmla="val 19605"/>
            </a:avLst>
          </a:prstGeom>
          <a:solidFill>
            <a:srgbClr val="6FB645">
              <a:alpha val="20000"/>
            </a:srgb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8" name="Retângulo: Cantos Arredondados 57">
            <a:extLst>
              <a:ext uri="{FF2B5EF4-FFF2-40B4-BE49-F238E27FC236}">
                <a16:creationId xmlns:a16="http://schemas.microsoft.com/office/drawing/2014/main" id="{2747946E-86C9-F762-4BB3-F63B723E6309}"/>
              </a:ext>
            </a:extLst>
          </p:cNvPr>
          <p:cNvSpPr/>
          <p:nvPr/>
        </p:nvSpPr>
        <p:spPr>
          <a:xfrm>
            <a:off x="13413865" y="9243304"/>
            <a:ext cx="4667815" cy="1409531"/>
          </a:xfrm>
          <a:prstGeom prst="roundRect">
            <a:avLst>
              <a:gd name="adj" fmla="val 18102"/>
            </a:avLst>
          </a:prstGeom>
          <a:solidFill>
            <a:schemeClr val="bg1"/>
          </a:solidFill>
          <a:ln w="50800">
            <a:solidFill>
              <a:srgbClr val="A980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object 3">
            <a:extLst>
              <a:ext uri="{FF2B5EF4-FFF2-40B4-BE49-F238E27FC236}">
                <a16:creationId xmlns:a16="http://schemas.microsoft.com/office/drawing/2014/main" id="{450BA68F-F267-B2BB-6999-FEC96AEB48D4}"/>
              </a:ext>
            </a:extLst>
          </p:cNvPr>
          <p:cNvSpPr txBox="1"/>
          <p:nvPr/>
        </p:nvSpPr>
        <p:spPr>
          <a:xfrm>
            <a:off x="1840705" y="5234216"/>
            <a:ext cx="16142495" cy="3586238"/>
          </a:xfrm>
          <a:prstGeom prst="rect">
            <a:avLst/>
          </a:prstGeom>
        </p:spPr>
        <p:txBody>
          <a:bodyPr vert="horz" wrap="square" lIns="0" tIns="259715" rIns="0" bIns="0" rtlCol="0">
            <a:spAutoFit/>
          </a:bodyPr>
          <a:lstStyle/>
          <a:p>
            <a:pPr marL="8255" algn="ctr">
              <a:lnSpc>
                <a:spcPct val="100000"/>
              </a:lnSpc>
              <a:spcBef>
                <a:spcPts val="2045"/>
              </a:spcBef>
            </a:pPr>
            <a:r>
              <a:rPr lang="pt-BR" sz="3600" spc="85" dirty="0">
                <a:solidFill>
                  <a:srgbClr val="354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“Devem ter sido os laços cármicos do distante passado que o levaram </a:t>
            </a:r>
            <a:br>
              <a:rPr lang="pt-BR" sz="3600" spc="85" dirty="0">
                <a:solidFill>
                  <a:srgbClr val="35495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spc="85" dirty="0">
                <a:solidFill>
                  <a:srgbClr val="354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se tornar meu discípulo numa época como esta. </a:t>
            </a:r>
            <a:r>
              <a:rPr lang="pt-BR" sz="3600" spc="85" dirty="0" err="1">
                <a:solidFill>
                  <a:srgbClr val="354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Shakyamuni</a:t>
            </a:r>
            <a:r>
              <a:rPr lang="pt-BR" sz="3600" spc="85" dirty="0">
                <a:solidFill>
                  <a:srgbClr val="354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 Muitos</a:t>
            </a:r>
            <a:br>
              <a:rPr lang="pt-BR" sz="3600" spc="85" dirty="0">
                <a:solidFill>
                  <a:srgbClr val="35495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spc="85" dirty="0">
                <a:solidFill>
                  <a:srgbClr val="354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Tesouros, com certeza, compreenderam esta verdade. A declaração do</a:t>
            </a:r>
            <a:br>
              <a:rPr lang="pt-BR" sz="3600" spc="85" dirty="0">
                <a:solidFill>
                  <a:srgbClr val="35495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spc="85" dirty="0">
                <a:solidFill>
                  <a:srgbClr val="354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sutra de que ‘As pessoas que ouviram a Lei habitaram aqui e ali, em várias</a:t>
            </a:r>
            <a:br>
              <a:rPr lang="pt-BR" sz="3600" spc="85" dirty="0">
                <a:solidFill>
                  <a:srgbClr val="35495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spc="85" dirty="0">
                <a:solidFill>
                  <a:srgbClr val="354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terras do buda, e constantemente renasceram em companhia de seus</a:t>
            </a:r>
            <a:br>
              <a:rPr lang="pt-BR" sz="3600" spc="85" dirty="0">
                <a:solidFill>
                  <a:srgbClr val="35495E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3600" spc="85" dirty="0">
                <a:solidFill>
                  <a:srgbClr val="354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mestres’ [LSOC, cap. 7, p. 178] não pode, de maneira alguma, ser falsa.”</a:t>
            </a:r>
            <a:endParaRPr lang="pt-BR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object 16">
            <a:extLst>
              <a:ext uri="{FF2B5EF4-FFF2-40B4-BE49-F238E27FC236}">
                <a16:creationId xmlns:a16="http://schemas.microsoft.com/office/drawing/2014/main" id="{39036ED4-C42E-AC4A-C4D2-7BF04EB6B00E}"/>
              </a:ext>
            </a:extLst>
          </p:cNvPr>
          <p:cNvSpPr txBox="1"/>
          <p:nvPr/>
        </p:nvSpPr>
        <p:spPr>
          <a:xfrm>
            <a:off x="13488687" y="9357739"/>
            <a:ext cx="4440555" cy="1022716"/>
          </a:xfrm>
          <a:prstGeom prst="rect">
            <a:avLst/>
          </a:prstGeom>
        </p:spPr>
        <p:txBody>
          <a:bodyPr vert="horz" wrap="square" lIns="0" tIns="73025" rIns="0" bIns="0" rtlCol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575"/>
              </a:spcBef>
            </a:pPr>
            <a:r>
              <a:rPr lang="pt-BR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Tahoma"/>
                <a:cs typeface="Arial" panose="020B0604020202020204" pitchFamily="34" charset="0"/>
              </a:rPr>
              <a:t>Leia no CILE DIGITAL</a:t>
            </a:r>
          </a:p>
          <a:p>
            <a:pPr algn="ctr">
              <a:lnSpc>
                <a:spcPct val="100000"/>
              </a:lnSpc>
              <a:spcBef>
                <a:spcPts val="484"/>
              </a:spcBef>
            </a:pPr>
            <a:r>
              <a:rPr lang="pt-BR" sz="2950" b="1" u="heavy" spc="10" dirty="0">
                <a:solidFill>
                  <a:srgbClr val="35495E"/>
                </a:solidFill>
                <a:uFill>
                  <a:solidFill>
                    <a:srgbClr val="35495E"/>
                  </a:solidFill>
                </a:u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www.ciledigital.com.br</a:t>
            </a:r>
            <a:endParaRPr lang="pt-BR" sz="29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5" name="object 17">
            <a:extLst>
              <a:ext uri="{FF2B5EF4-FFF2-40B4-BE49-F238E27FC236}">
                <a16:creationId xmlns:a16="http://schemas.microsoft.com/office/drawing/2014/main" id="{79392FF4-B7CE-57FE-B830-67F8EEF76D45}"/>
              </a:ext>
            </a:extLst>
          </p:cNvPr>
          <p:cNvGrpSpPr/>
          <p:nvPr/>
        </p:nvGrpSpPr>
        <p:grpSpPr>
          <a:xfrm>
            <a:off x="17736732" y="9500836"/>
            <a:ext cx="532130" cy="532130"/>
            <a:chOff x="12083415" y="9455676"/>
            <a:chExt cx="532130" cy="532130"/>
          </a:xfrm>
        </p:grpSpPr>
        <p:pic>
          <p:nvPicPr>
            <p:cNvPr id="46" name="object 18">
              <a:extLst>
                <a:ext uri="{FF2B5EF4-FFF2-40B4-BE49-F238E27FC236}">
                  <a16:creationId xmlns:a16="http://schemas.microsoft.com/office/drawing/2014/main" id="{9D26C367-CBF3-EE6B-D442-3726B04081F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437324" y="9809603"/>
              <a:ext cx="178173" cy="178173"/>
            </a:xfrm>
            <a:prstGeom prst="rect">
              <a:avLst/>
            </a:prstGeom>
          </p:spPr>
        </p:pic>
        <p:sp>
          <p:nvSpPr>
            <p:cNvPr id="47" name="object 19">
              <a:extLst>
                <a:ext uri="{FF2B5EF4-FFF2-40B4-BE49-F238E27FC236}">
                  <a16:creationId xmlns:a16="http://schemas.microsoft.com/office/drawing/2014/main" id="{143E9E6B-71A9-D29B-D6AE-18C73DBCA402}"/>
                </a:ext>
              </a:extLst>
            </p:cNvPr>
            <p:cNvSpPr/>
            <p:nvPr/>
          </p:nvSpPr>
          <p:spPr>
            <a:xfrm>
              <a:off x="12091817" y="9464078"/>
              <a:ext cx="445134" cy="445134"/>
            </a:xfrm>
            <a:custGeom>
              <a:avLst/>
              <a:gdLst/>
              <a:ahLst/>
              <a:cxnLst/>
              <a:rect l="l" t="t" r="r" b="b"/>
              <a:pathLst>
                <a:path w="445134" h="445134">
                  <a:moveTo>
                    <a:pt x="222382" y="0"/>
                  </a:moveTo>
                  <a:lnTo>
                    <a:pt x="179909" y="4070"/>
                  </a:lnTo>
                  <a:lnTo>
                    <a:pt x="138700" y="16283"/>
                  </a:lnTo>
                  <a:lnTo>
                    <a:pt x="100021" y="36638"/>
                  </a:lnTo>
                  <a:lnTo>
                    <a:pt x="65135" y="65135"/>
                  </a:lnTo>
                  <a:lnTo>
                    <a:pt x="36638" y="100021"/>
                  </a:lnTo>
                  <a:lnTo>
                    <a:pt x="16283" y="138700"/>
                  </a:lnTo>
                  <a:lnTo>
                    <a:pt x="4070" y="179909"/>
                  </a:lnTo>
                  <a:lnTo>
                    <a:pt x="0" y="222382"/>
                  </a:lnTo>
                  <a:lnTo>
                    <a:pt x="4070" y="264855"/>
                  </a:lnTo>
                  <a:lnTo>
                    <a:pt x="16283" y="306063"/>
                  </a:lnTo>
                  <a:lnTo>
                    <a:pt x="36638" y="344742"/>
                  </a:lnTo>
                  <a:lnTo>
                    <a:pt x="65135" y="379628"/>
                  </a:lnTo>
                  <a:lnTo>
                    <a:pt x="100021" y="408125"/>
                  </a:lnTo>
                  <a:lnTo>
                    <a:pt x="138700" y="428480"/>
                  </a:lnTo>
                  <a:lnTo>
                    <a:pt x="179909" y="440693"/>
                  </a:lnTo>
                  <a:lnTo>
                    <a:pt x="222382" y="444764"/>
                  </a:lnTo>
                  <a:lnTo>
                    <a:pt x="264855" y="440693"/>
                  </a:lnTo>
                  <a:lnTo>
                    <a:pt x="306063" y="428480"/>
                  </a:lnTo>
                  <a:lnTo>
                    <a:pt x="344742" y="408125"/>
                  </a:lnTo>
                  <a:lnTo>
                    <a:pt x="379628" y="379628"/>
                  </a:lnTo>
                  <a:lnTo>
                    <a:pt x="408125" y="344742"/>
                  </a:lnTo>
                  <a:lnTo>
                    <a:pt x="428480" y="306063"/>
                  </a:lnTo>
                  <a:lnTo>
                    <a:pt x="440693" y="264855"/>
                  </a:lnTo>
                  <a:lnTo>
                    <a:pt x="444764" y="222382"/>
                  </a:lnTo>
                  <a:lnTo>
                    <a:pt x="440693" y="179909"/>
                  </a:lnTo>
                  <a:lnTo>
                    <a:pt x="428480" y="138700"/>
                  </a:lnTo>
                  <a:lnTo>
                    <a:pt x="408125" y="100021"/>
                  </a:lnTo>
                  <a:lnTo>
                    <a:pt x="379628" y="65135"/>
                  </a:lnTo>
                  <a:lnTo>
                    <a:pt x="344742" y="36638"/>
                  </a:lnTo>
                  <a:lnTo>
                    <a:pt x="306063" y="16283"/>
                  </a:lnTo>
                  <a:lnTo>
                    <a:pt x="264855" y="4070"/>
                  </a:lnTo>
                  <a:lnTo>
                    <a:pt x="22238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20">
              <a:extLst>
                <a:ext uri="{FF2B5EF4-FFF2-40B4-BE49-F238E27FC236}">
                  <a16:creationId xmlns:a16="http://schemas.microsoft.com/office/drawing/2014/main" id="{D9ACC09C-DE47-09E7-5F28-1D3EC9CBFAD1}"/>
                </a:ext>
              </a:extLst>
            </p:cNvPr>
            <p:cNvSpPr/>
            <p:nvPr/>
          </p:nvSpPr>
          <p:spPr>
            <a:xfrm>
              <a:off x="12091817" y="9464078"/>
              <a:ext cx="445134" cy="445134"/>
            </a:xfrm>
            <a:custGeom>
              <a:avLst/>
              <a:gdLst/>
              <a:ahLst/>
              <a:cxnLst/>
              <a:rect l="l" t="t" r="r" b="b"/>
              <a:pathLst>
                <a:path w="445134" h="445134">
                  <a:moveTo>
                    <a:pt x="65135" y="379628"/>
                  </a:moveTo>
                  <a:lnTo>
                    <a:pt x="100021" y="408125"/>
                  </a:lnTo>
                  <a:lnTo>
                    <a:pt x="138700" y="428480"/>
                  </a:lnTo>
                  <a:lnTo>
                    <a:pt x="179909" y="440693"/>
                  </a:lnTo>
                  <a:lnTo>
                    <a:pt x="222382" y="444764"/>
                  </a:lnTo>
                  <a:lnTo>
                    <a:pt x="264855" y="440693"/>
                  </a:lnTo>
                  <a:lnTo>
                    <a:pt x="306063" y="428480"/>
                  </a:lnTo>
                  <a:lnTo>
                    <a:pt x="344742" y="408125"/>
                  </a:lnTo>
                  <a:lnTo>
                    <a:pt x="379628" y="379628"/>
                  </a:lnTo>
                  <a:lnTo>
                    <a:pt x="408125" y="344742"/>
                  </a:lnTo>
                  <a:lnTo>
                    <a:pt x="428480" y="306063"/>
                  </a:lnTo>
                  <a:lnTo>
                    <a:pt x="440693" y="264855"/>
                  </a:lnTo>
                  <a:lnTo>
                    <a:pt x="444764" y="222382"/>
                  </a:lnTo>
                  <a:lnTo>
                    <a:pt x="440693" y="179909"/>
                  </a:lnTo>
                  <a:lnTo>
                    <a:pt x="428480" y="138700"/>
                  </a:lnTo>
                  <a:lnTo>
                    <a:pt x="408125" y="100021"/>
                  </a:lnTo>
                  <a:lnTo>
                    <a:pt x="379628" y="65135"/>
                  </a:lnTo>
                  <a:lnTo>
                    <a:pt x="344742" y="36638"/>
                  </a:lnTo>
                  <a:lnTo>
                    <a:pt x="306063" y="16283"/>
                  </a:lnTo>
                  <a:lnTo>
                    <a:pt x="264855" y="4070"/>
                  </a:lnTo>
                  <a:lnTo>
                    <a:pt x="222382" y="0"/>
                  </a:lnTo>
                  <a:lnTo>
                    <a:pt x="179909" y="4070"/>
                  </a:lnTo>
                  <a:lnTo>
                    <a:pt x="138700" y="16283"/>
                  </a:lnTo>
                  <a:lnTo>
                    <a:pt x="100021" y="36638"/>
                  </a:lnTo>
                  <a:lnTo>
                    <a:pt x="65135" y="65135"/>
                  </a:lnTo>
                  <a:lnTo>
                    <a:pt x="36638" y="100021"/>
                  </a:lnTo>
                  <a:lnTo>
                    <a:pt x="16283" y="138700"/>
                  </a:lnTo>
                  <a:lnTo>
                    <a:pt x="4070" y="179909"/>
                  </a:lnTo>
                  <a:lnTo>
                    <a:pt x="0" y="222382"/>
                  </a:lnTo>
                  <a:lnTo>
                    <a:pt x="4070" y="264855"/>
                  </a:lnTo>
                  <a:lnTo>
                    <a:pt x="16283" y="306063"/>
                  </a:lnTo>
                  <a:lnTo>
                    <a:pt x="36638" y="344742"/>
                  </a:lnTo>
                  <a:lnTo>
                    <a:pt x="65135" y="379628"/>
                  </a:lnTo>
                  <a:close/>
                </a:path>
              </a:pathLst>
            </a:custGeom>
            <a:ln w="168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21">
              <a:extLst>
                <a:ext uri="{FF2B5EF4-FFF2-40B4-BE49-F238E27FC236}">
                  <a16:creationId xmlns:a16="http://schemas.microsoft.com/office/drawing/2014/main" id="{A9DF3194-58DD-7F8C-5DCD-1E4D7684AF08}"/>
                </a:ext>
              </a:extLst>
            </p:cNvPr>
            <p:cNvSpPr/>
            <p:nvPr/>
          </p:nvSpPr>
          <p:spPr>
            <a:xfrm>
              <a:off x="12149245" y="9521504"/>
              <a:ext cx="330200" cy="330200"/>
            </a:xfrm>
            <a:custGeom>
              <a:avLst/>
              <a:gdLst/>
              <a:ahLst/>
              <a:cxnLst/>
              <a:rect l="l" t="t" r="r" b="b"/>
              <a:pathLst>
                <a:path w="330200" h="330200">
                  <a:moveTo>
                    <a:pt x="164957" y="0"/>
                  </a:moveTo>
                  <a:lnTo>
                    <a:pt x="123069" y="5362"/>
                  </a:lnTo>
                  <a:lnTo>
                    <a:pt x="83423" y="21449"/>
                  </a:lnTo>
                  <a:lnTo>
                    <a:pt x="48260" y="48260"/>
                  </a:lnTo>
                  <a:lnTo>
                    <a:pt x="21449" y="83423"/>
                  </a:lnTo>
                  <a:lnTo>
                    <a:pt x="5362" y="123069"/>
                  </a:lnTo>
                  <a:lnTo>
                    <a:pt x="0" y="164957"/>
                  </a:lnTo>
                  <a:lnTo>
                    <a:pt x="5362" y="206845"/>
                  </a:lnTo>
                  <a:lnTo>
                    <a:pt x="21449" y="246491"/>
                  </a:lnTo>
                  <a:lnTo>
                    <a:pt x="48260" y="281654"/>
                  </a:lnTo>
                  <a:lnTo>
                    <a:pt x="83423" y="308466"/>
                  </a:lnTo>
                  <a:lnTo>
                    <a:pt x="123069" y="324553"/>
                  </a:lnTo>
                  <a:lnTo>
                    <a:pt x="164957" y="329915"/>
                  </a:lnTo>
                  <a:lnTo>
                    <a:pt x="206845" y="324553"/>
                  </a:lnTo>
                  <a:lnTo>
                    <a:pt x="246491" y="308466"/>
                  </a:lnTo>
                  <a:lnTo>
                    <a:pt x="281654" y="281654"/>
                  </a:lnTo>
                  <a:lnTo>
                    <a:pt x="308466" y="246491"/>
                  </a:lnTo>
                  <a:lnTo>
                    <a:pt x="324553" y="206845"/>
                  </a:lnTo>
                  <a:lnTo>
                    <a:pt x="329915" y="164957"/>
                  </a:lnTo>
                  <a:lnTo>
                    <a:pt x="324553" y="123069"/>
                  </a:lnTo>
                  <a:lnTo>
                    <a:pt x="308466" y="83423"/>
                  </a:lnTo>
                  <a:lnTo>
                    <a:pt x="281654" y="48260"/>
                  </a:lnTo>
                  <a:lnTo>
                    <a:pt x="246491" y="21449"/>
                  </a:lnTo>
                  <a:lnTo>
                    <a:pt x="206845" y="5362"/>
                  </a:lnTo>
                  <a:lnTo>
                    <a:pt x="16495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22">
              <a:extLst>
                <a:ext uri="{FF2B5EF4-FFF2-40B4-BE49-F238E27FC236}">
                  <a16:creationId xmlns:a16="http://schemas.microsoft.com/office/drawing/2014/main" id="{C225A118-C643-69A4-CD12-B367E557170D}"/>
                </a:ext>
              </a:extLst>
            </p:cNvPr>
            <p:cNvSpPr/>
            <p:nvPr/>
          </p:nvSpPr>
          <p:spPr>
            <a:xfrm>
              <a:off x="12149245" y="9521504"/>
              <a:ext cx="330200" cy="330200"/>
            </a:xfrm>
            <a:custGeom>
              <a:avLst/>
              <a:gdLst/>
              <a:ahLst/>
              <a:cxnLst/>
              <a:rect l="l" t="t" r="r" b="b"/>
              <a:pathLst>
                <a:path w="330200" h="330200">
                  <a:moveTo>
                    <a:pt x="281654" y="281654"/>
                  </a:moveTo>
                  <a:lnTo>
                    <a:pt x="308466" y="246491"/>
                  </a:lnTo>
                  <a:lnTo>
                    <a:pt x="324553" y="206845"/>
                  </a:lnTo>
                  <a:lnTo>
                    <a:pt x="329915" y="164957"/>
                  </a:lnTo>
                  <a:lnTo>
                    <a:pt x="324553" y="123069"/>
                  </a:lnTo>
                  <a:lnTo>
                    <a:pt x="308466" y="83423"/>
                  </a:lnTo>
                  <a:lnTo>
                    <a:pt x="281654" y="48260"/>
                  </a:lnTo>
                  <a:lnTo>
                    <a:pt x="246491" y="21449"/>
                  </a:lnTo>
                  <a:lnTo>
                    <a:pt x="206845" y="5362"/>
                  </a:lnTo>
                  <a:lnTo>
                    <a:pt x="164957" y="0"/>
                  </a:lnTo>
                  <a:lnTo>
                    <a:pt x="123069" y="5362"/>
                  </a:lnTo>
                  <a:lnTo>
                    <a:pt x="83423" y="21449"/>
                  </a:lnTo>
                  <a:lnTo>
                    <a:pt x="48260" y="48260"/>
                  </a:lnTo>
                  <a:lnTo>
                    <a:pt x="21449" y="83423"/>
                  </a:lnTo>
                  <a:lnTo>
                    <a:pt x="5362" y="123069"/>
                  </a:lnTo>
                  <a:lnTo>
                    <a:pt x="0" y="164957"/>
                  </a:lnTo>
                  <a:lnTo>
                    <a:pt x="5362" y="206845"/>
                  </a:lnTo>
                  <a:lnTo>
                    <a:pt x="21449" y="246491"/>
                  </a:lnTo>
                  <a:lnTo>
                    <a:pt x="48260" y="281654"/>
                  </a:lnTo>
                  <a:lnTo>
                    <a:pt x="83423" y="308466"/>
                  </a:lnTo>
                  <a:lnTo>
                    <a:pt x="123069" y="324553"/>
                  </a:lnTo>
                  <a:lnTo>
                    <a:pt x="164957" y="329915"/>
                  </a:lnTo>
                  <a:lnTo>
                    <a:pt x="206845" y="324553"/>
                  </a:lnTo>
                  <a:lnTo>
                    <a:pt x="246491" y="308466"/>
                  </a:lnTo>
                  <a:lnTo>
                    <a:pt x="281654" y="281654"/>
                  </a:lnTo>
                  <a:close/>
                </a:path>
              </a:pathLst>
            </a:custGeom>
            <a:ln w="1680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23">
              <a:extLst>
                <a:ext uri="{FF2B5EF4-FFF2-40B4-BE49-F238E27FC236}">
                  <a16:creationId xmlns:a16="http://schemas.microsoft.com/office/drawing/2014/main" id="{6DE2EED1-5632-3B49-09A7-4F0EBC5450F6}"/>
                </a:ext>
              </a:extLst>
            </p:cNvPr>
            <p:cNvSpPr/>
            <p:nvPr/>
          </p:nvSpPr>
          <p:spPr>
            <a:xfrm>
              <a:off x="12227553" y="9550099"/>
              <a:ext cx="119380" cy="42545"/>
            </a:xfrm>
            <a:custGeom>
              <a:avLst/>
              <a:gdLst/>
              <a:ahLst/>
              <a:cxnLst/>
              <a:rect l="l" t="t" r="r" b="b"/>
              <a:pathLst>
                <a:path w="119379" h="42545">
                  <a:moveTo>
                    <a:pt x="83287" y="0"/>
                  </a:moveTo>
                  <a:lnTo>
                    <a:pt x="28716" y="12804"/>
                  </a:lnTo>
                  <a:lnTo>
                    <a:pt x="0" y="35492"/>
                  </a:lnTo>
                  <a:lnTo>
                    <a:pt x="4449" y="41376"/>
                  </a:lnTo>
                  <a:lnTo>
                    <a:pt x="6962" y="42528"/>
                  </a:lnTo>
                  <a:lnTo>
                    <a:pt x="9506" y="42528"/>
                  </a:lnTo>
                  <a:lnTo>
                    <a:pt x="11276" y="42528"/>
                  </a:lnTo>
                  <a:lnTo>
                    <a:pt x="13045" y="41984"/>
                  </a:lnTo>
                  <a:lnTo>
                    <a:pt x="14563" y="40832"/>
                  </a:lnTo>
                  <a:lnTo>
                    <a:pt x="35855" y="28014"/>
                  </a:lnTo>
                  <a:lnTo>
                    <a:pt x="59180" y="19935"/>
                  </a:lnTo>
                  <a:lnTo>
                    <a:pt x="83715" y="16790"/>
                  </a:lnTo>
                  <a:lnTo>
                    <a:pt x="108635" y="18772"/>
                  </a:lnTo>
                  <a:lnTo>
                    <a:pt x="113189" y="19651"/>
                  </a:lnTo>
                  <a:lnTo>
                    <a:pt x="117576" y="16605"/>
                  </a:lnTo>
                  <a:lnTo>
                    <a:pt x="119272" y="7485"/>
                  </a:lnTo>
                  <a:lnTo>
                    <a:pt x="116257" y="3099"/>
                  </a:lnTo>
                  <a:lnTo>
                    <a:pt x="111692" y="2251"/>
                  </a:lnTo>
                  <a:lnTo>
                    <a:pt x="8328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16">
            <a:extLst>
              <a:ext uri="{FF2B5EF4-FFF2-40B4-BE49-F238E27FC236}">
                <a16:creationId xmlns:a16="http://schemas.microsoft.com/office/drawing/2014/main" id="{B9154046-5479-695A-6FE2-F058BF3AB3EC}"/>
              </a:ext>
            </a:extLst>
          </p:cNvPr>
          <p:cNvSpPr txBox="1"/>
          <p:nvPr/>
        </p:nvSpPr>
        <p:spPr>
          <a:xfrm>
            <a:off x="8288953" y="8985795"/>
            <a:ext cx="3526192" cy="504625"/>
          </a:xfrm>
          <a:prstGeom prst="rect">
            <a:avLst/>
          </a:prstGeom>
        </p:spPr>
        <p:txBody>
          <a:bodyPr vert="horz" wrap="square" lIns="0" tIns="73025" rIns="0" bIns="0" rtlCol="0" anchor="t">
            <a:spAutoFit/>
          </a:bodyPr>
          <a:lstStyle/>
          <a:p>
            <a:pPr>
              <a:lnSpc>
                <a:spcPct val="100000"/>
              </a:lnSpc>
              <a:spcBef>
                <a:spcPts val="575"/>
              </a:spcBef>
            </a:pPr>
            <a:r>
              <a:rPr lang="da-DK" sz="2800" spc="85" dirty="0">
                <a:solidFill>
                  <a:srgbClr val="3549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(CEND, v. I, p. 226)</a:t>
            </a:r>
            <a:endParaRPr lang="pt-BR" sz="2950" dirty="0">
              <a:solidFill>
                <a:srgbClr val="364B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47F1022F-7CD3-679D-962C-B09FA84AF3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00803" y="4348421"/>
            <a:ext cx="8102492" cy="925253"/>
          </a:xfrm>
          <a:prstGeom prst="rect">
            <a:avLst/>
          </a:prstGeom>
          <a:noFill/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lang="pt-BR" sz="5900" spc="120" dirty="0">
                <a:solidFill>
                  <a:srgbClr val="7956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Trecho do </a:t>
            </a:r>
            <a:r>
              <a:rPr lang="pt-BR" sz="5900" spc="120" dirty="0" err="1">
                <a:solidFill>
                  <a:srgbClr val="7956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Gosho</a:t>
            </a:r>
            <a:endParaRPr lang="pt-BR" sz="5900" dirty="0">
              <a:solidFill>
                <a:srgbClr val="79569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D72F9184-FF03-CC88-C987-585E8B1D23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7400"/>
          <a:stretch/>
        </p:blipFill>
        <p:spPr>
          <a:xfrm>
            <a:off x="0" y="254572"/>
            <a:ext cx="20104100" cy="4464588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0D90760B-149E-BBF1-BEF5-0BA9DA12715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1196" t="16985" r="11196" b="16985"/>
          <a:stretch/>
        </p:blipFill>
        <p:spPr>
          <a:xfrm flipH="1">
            <a:off x="-36830" y="-44450"/>
            <a:ext cx="20186971" cy="1136967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B73D97D0-2A56-1C66-383A-BB1C78B203AC}"/>
              </a:ext>
            </a:extLst>
          </p:cNvPr>
          <p:cNvSpPr/>
          <p:nvPr/>
        </p:nvSpPr>
        <p:spPr>
          <a:xfrm>
            <a:off x="0" y="0"/>
            <a:ext cx="20104100" cy="11309350"/>
          </a:xfrm>
          <a:prstGeom prst="rect">
            <a:avLst/>
          </a:prstGeom>
          <a:solidFill>
            <a:srgbClr val="A980B6"/>
          </a:solidFill>
          <a:ln>
            <a:solidFill>
              <a:srgbClr val="A980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054BE498-EFD7-9182-A3C9-8881519AB34B}"/>
              </a:ext>
            </a:extLst>
          </p:cNvPr>
          <p:cNvSpPr/>
          <p:nvPr/>
        </p:nvSpPr>
        <p:spPr>
          <a:xfrm>
            <a:off x="1441450" y="1221428"/>
            <a:ext cx="17747190" cy="9113917"/>
          </a:xfrm>
          <a:prstGeom prst="roundRect">
            <a:avLst>
              <a:gd name="adj" fmla="val 9275"/>
            </a:avLst>
          </a:prstGeom>
          <a:solidFill>
            <a:srgbClr val="6FB645"/>
          </a:solidFill>
          <a:ln w="76200">
            <a:solidFill>
              <a:srgbClr val="6FB64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BAD49329-AD80-51D9-ECAF-AD29B2C88B89}"/>
              </a:ext>
            </a:extLst>
          </p:cNvPr>
          <p:cNvSpPr/>
          <p:nvPr/>
        </p:nvSpPr>
        <p:spPr>
          <a:xfrm>
            <a:off x="1178454" y="974005"/>
            <a:ext cx="17747190" cy="9113917"/>
          </a:xfrm>
          <a:prstGeom prst="roundRect">
            <a:avLst>
              <a:gd name="adj" fmla="val 9275"/>
            </a:avLst>
          </a:prstGeom>
          <a:solidFill>
            <a:schemeClr val="bg1"/>
          </a:solidFill>
          <a:ln w="76200">
            <a:solidFill>
              <a:srgbClr val="6FB64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object 24">
            <a:extLst>
              <a:ext uri="{FF2B5EF4-FFF2-40B4-BE49-F238E27FC236}">
                <a16:creationId xmlns:a16="http://schemas.microsoft.com/office/drawing/2014/main" id="{4B989868-0F90-59FC-2187-A6B202155E7E}"/>
              </a:ext>
            </a:extLst>
          </p:cNvPr>
          <p:cNvSpPr txBox="1">
            <a:spLocks/>
          </p:cNvSpPr>
          <p:nvPr/>
        </p:nvSpPr>
        <p:spPr>
          <a:xfrm>
            <a:off x="3550695" y="1906663"/>
            <a:ext cx="13002709" cy="91499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lvl1pPr>
              <a:defRPr sz="5800" b="1" i="0">
                <a:solidFill>
                  <a:schemeClr val="bg1"/>
                </a:solidFill>
                <a:latin typeface="Verdana"/>
                <a:ea typeface="+mj-ea"/>
                <a:cs typeface="Verdana"/>
              </a:defRPr>
            </a:lvl1pPr>
          </a:lstStyle>
          <a:p>
            <a:pPr algn="ctr">
              <a:lnSpc>
                <a:spcPts val="6990"/>
              </a:lnSpc>
              <a:spcBef>
                <a:spcPts val="135"/>
              </a:spcBef>
            </a:pPr>
            <a:r>
              <a:rPr lang="pt-BR" sz="5900" kern="0" spc="120" dirty="0">
                <a:solidFill>
                  <a:srgbClr val="6FB6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INFORMAÇÕES SOBRE A CARTA</a:t>
            </a:r>
            <a:endParaRPr lang="pt-BR" sz="5900" kern="0" dirty="0">
              <a:solidFill>
                <a:srgbClr val="6FB6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10A32544-F78E-A888-CC02-AC131BA38FA7}"/>
              </a:ext>
            </a:extLst>
          </p:cNvPr>
          <p:cNvSpPr txBox="1"/>
          <p:nvPr/>
        </p:nvSpPr>
        <p:spPr>
          <a:xfrm>
            <a:off x="6869398" y="4557309"/>
            <a:ext cx="10040652" cy="1318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83234">
              <a:spcBef>
                <a:spcPts val="100"/>
              </a:spcBef>
            </a:pPr>
            <a:r>
              <a:rPr lang="pt-BR" sz="2800" b="0" i="0" dirty="0" err="1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Nichiren</a:t>
            </a:r>
            <a:r>
              <a:rPr lang="pt-BR" sz="2800" b="0" i="0" dirty="0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800" b="0" i="0" dirty="0" err="1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Daishonin</a:t>
            </a:r>
            <a:r>
              <a:rPr lang="pt-BR" sz="2800" b="0" i="0" dirty="0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enviou esta carta em 1272, a </a:t>
            </a:r>
            <a:r>
              <a:rPr lang="pt-BR" sz="2800" b="1" i="0" dirty="0" err="1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Sairen-bo</a:t>
            </a:r>
            <a:endParaRPr lang="pt-BR" sz="2800" b="1" i="0" dirty="0">
              <a:solidFill>
                <a:srgbClr val="364B5E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marR="483234">
              <a:spcBef>
                <a:spcPts val="100"/>
              </a:spcBef>
            </a:pPr>
            <a:r>
              <a:rPr lang="pt-BR" sz="2800" b="1" i="0" dirty="0" err="1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Nichijo</a:t>
            </a:r>
            <a:r>
              <a:rPr lang="pt-BR" sz="2800" b="0" i="0" dirty="0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um </a:t>
            </a:r>
            <a:r>
              <a:rPr lang="pt-BR" sz="2800" b="0" i="0" dirty="0" err="1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ex-sacerdote</a:t>
            </a:r>
            <a:r>
              <a:rPr lang="pt-BR" sz="2800" b="0" i="0" dirty="0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pt-BR" sz="2800" b="0" i="0" dirty="0" err="1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Tendai</a:t>
            </a:r>
            <a:r>
              <a:rPr lang="pt-BR" sz="2800" b="0" i="0" dirty="0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que, por razões</a:t>
            </a:r>
          </a:p>
          <a:p>
            <a:pPr marL="12700" marR="483234">
              <a:spcBef>
                <a:spcPts val="100"/>
              </a:spcBef>
            </a:pPr>
            <a:r>
              <a:rPr lang="pt-BR" sz="2800" b="0" i="0" dirty="0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desconhecidas, também estava exilado na Ilha de Sado.</a:t>
            </a:r>
            <a:endParaRPr lang="pt-BR" sz="2600" dirty="0">
              <a:solidFill>
                <a:srgbClr val="364B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2CF2DE6-143A-75E2-38F7-C90296624F91}"/>
              </a:ext>
            </a:extLst>
          </p:cNvPr>
          <p:cNvSpPr txBox="1"/>
          <p:nvPr/>
        </p:nvSpPr>
        <p:spPr>
          <a:xfrm>
            <a:off x="6790372" y="7193732"/>
            <a:ext cx="972620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0" i="0" dirty="0" err="1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Sairen-bo</a:t>
            </a:r>
            <a:r>
              <a:rPr lang="pt-BR" sz="2800" b="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era oriundo de Kyoto e, antes do exílio, </a:t>
            </a:r>
          </a:p>
          <a:p>
            <a:r>
              <a:rPr lang="pt-BR" sz="2800" b="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havia estudado no Monte </a:t>
            </a:r>
            <a:r>
              <a:rPr lang="pt-BR" sz="2800" b="0" i="0" dirty="0" err="1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Hiei</a:t>
            </a:r>
            <a:r>
              <a:rPr lang="pt-BR" sz="2800" b="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sede da escola </a:t>
            </a:r>
            <a:r>
              <a:rPr lang="pt-BR" sz="2800" b="0" i="0" dirty="0" err="1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Tendai</a:t>
            </a:r>
            <a:r>
              <a:rPr lang="pt-BR" sz="2800" b="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800" dirty="0">
              <a:solidFill>
                <a:srgbClr val="364B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89EB0F83-F23B-4C0B-C690-9C9E3FE0D1BE}"/>
              </a:ext>
            </a:extLst>
          </p:cNvPr>
          <p:cNvSpPr/>
          <p:nvPr/>
        </p:nvSpPr>
        <p:spPr>
          <a:xfrm>
            <a:off x="4126044" y="6388251"/>
            <a:ext cx="2168265" cy="2168265"/>
          </a:xfrm>
          <a:prstGeom prst="ellipse">
            <a:avLst/>
          </a:prstGeom>
          <a:solidFill>
            <a:srgbClr val="6FB6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7D65D062-D9E6-624A-88F6-472E17A43C23}"/>
              </a:ext>
            </a:extLst>
          </p:cNvPr>
          <p:cNvSpPr/>
          <p:nvPr/>
        </p:nvSpPr>
        <p:spPr>
          <a:xfrm>
            <a:off x="4128525" y="3506891"/>
            <a:ext cx="2168265" cy="2168265"/>
          </a:xfrm>
          <a:prstGeom prst="ellipse">
            <a:avLst/>
          </a:prstGeom>
          <a:solidFill>
            <a:srgbClr val="6FB6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 descr="Ícone&#10;&#10;Descrição gerada automaticamente">
            <a:extLst>
              <a:ext uri="{FF2B5EF4-FFF2-40B4-BE49-F238E27FC236}">
                <a16:creationId xmlns:a16="http://schemas.microsoft.com/office/drawing/2014/main" id="{CF44BBD2-F238-D6B1-D45F-D206AA833B3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107" y="4022549"/>
            <a:ext cx="1181100" cy="1181100"/>
          </a:xfrm>
          <a:prstGeom prst="rect">
            <a:avLst/>
          </a:prstGeom>
        </p:spPr>
      </p:pic>
      <p:pic>
        <p:nvPicPr>
          <p:cNvPr id="21" name="Imagem 20" descr="Ícone&#10;&#10;Descrição gerada automaticamente">
            <a:extLst>
              <a:ext uri="{FF2B5EF4-FFF2-40B4-BE49-F238E27FC236}">
                <a16:creationId xmlns:a16="http://schemas.microsoft.com/office/drawing/2014/main" id="{D92A28A0-65DA-0F3F-9949-39E0B83309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4554" y="6903909"/>
            <a:ext cx="1168653" cy="116865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A3F60BDB-F448-E223-2DEB-1CAAC48A34BF}"/>
              </a:ext>
            </a:extLst>
          </p:cNvPr>
          <p:cNvSpPr txBox="1"/>
          <p:nvPr/>
        </p:nvSpPr>
        <p:spPr>
          <a:xfrm>
            <a:off x="6790372" y="3937549"/>
            <a:ext cx="60311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i="0" dirty="0">
                <a:solidFill>
                  <a:srgbClr val="6FB64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Para quem foi enviada?</a:t>
            </a:r>
            <a:endParaRPr lang="pt-BR" sz="3200" b="1" dirty="0">
              <a:solidFill>
                <a:srgbClr val="6FB6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AD87451-06A7-D03C-BF89-386D175CB34D}"/>
              </a:ext>
            </a:extLst>
          </p:cNvPr>
          <p:cNvSpPr txBox="1"/>
          <p:nvPr/>
        </p:nvSpPr>
        <p:spPr>
          <a:xfrm>
            <a:off x="6790372" y="6611521"/>
            <a:ext cx="603118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200" b="1" i="0" dirty="0">
                <a:solidFill>
                  <a:srgbClr val="6FB645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Contexto</a:t>
            </a:r>
            <a:endParaRPr lang="pt-BR" sz="3200" b="1" dirty="0">
              <a:solidFill>
                <a:srgbClr val="6FB6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460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A233177-3562-9A9E-5C2D-CC81697C40E3}"/>
              </a:ext>
            </a:extLst>
          </p:cNvPr>
          <p:cNvSpPr/>
          <p:nvPr/>
        </p:nvSpPr>
        <p:spPr>
          <a:xfrm>
            <a:off x="0" y="0"/>
            <a:ext cx="10076180" cy="11309350"/>
          </a:xfrm>
          <a:prstGeom prst="rect">
            <a:avLst/>
          </a:prstGeom>
          <a:solidFill>
            <a:srgbClr val="6FB6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: Cantos Arredondados 5">
            <a:extLst>
              <a:ext uri="{FF2B5EF4-FFF2-40B4-BE49-F238E27FC236}">
                <a16:creationId xmlns:a16="http://schemas.microsoft.com/office/drawing/2014/main" id="{261E25B0-728D-0831-CE31-FC9BF738035C}"/>
              </a:ext>
            </a:extLst>
          </p:cNvPr>
          <p:cNvSpPr/>
          <p:nvPr/>
        </p:nvSpPr>
        <p:spPr>
          <a:xfrm>
            <a:off x="822960" y="8440873"/>
            <a:ext cx="8473440" cy="2142867"/>
          </a:xfrm>
          <a:prstGeom prst="roundRect">
            <a:avLst>
              <a:gd name="adj" fmla="val 6853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4D4E8741-A842-A63F-DC54-5C34F0426DB3}"/>
              </a:ext>
            </a:extLst>
          </p:cNvPr>
          <p:cNvSpPr txBox="1"/>
          <p:nvPr/>
        </p:nvSpPr>
        <p:spPr>
          <a:xfrm>
            <a:off x="1088572" y="8780094"/>
            <a:ext cx="8040323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83234" algn="ctr">
              <a:spcBef>
                <a:spcPts val="100"/>
              </a:spcBef>
            </a:pPr>
            <a:r>
              <a:rPr lang="pt-BR" sz="2400" b="0" i="0" dirty="0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Como sacerdote de elevado nível de instrução, </a:t>
            </a:r>
          </a:p>
          <a:p>
            <a:pPr marL="12700" marR="483234" algn="ctr">
              <a:spcBef>
                <a:spcPts val="100"/>
              </a:spcBef>
            </a:pPr>
            <a:r>
              <a:rPr lang="pt-BR" sz="2400" b="0" i="0" dirty="0" err="1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Sairen-bo</a:t>
            </a:r>
            <a:r>
              <a:rPr lang="pt-BR" sz="2400" b="0" i="0" dirty="0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desejava esclarecer diversas questões doutrinais do budismo e formulou várias perguntas a </a:t>
            </a:r>
            <a:r>
              <a:rPr lang="pt-BR" sz="2400" b="0" i="0" dirty="0" err="1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Daishonin</a:t>
            </a:r>
            <a:r>
              <a:rPr lang="pt-BR" sz="2400" b="0" i="0" dirty="0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que, por sua vez, respondeu-as por escrito.</a:t>
            </a:r>
            <a:endParaRPr lang="pt-BR" sz="2400" b="1" dirty="0">
              <a:solidFill>
                <a:srgbClr val="364B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076C715-935E-8743-2EA9-860D75F13413}"/>
              </a:ext>
            </a:extLst>
          </p:cNvPr>
          <p:cNvSpPr txBox="1"/>
          <p:nvPr/>
        </p:nvSpPr>
        <p:spPr>
          <a:xfrm>
            <a:off x="11390228" y="3327327"/>
            <a:ext cx="8153400" cy="65556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sz="3000" b="0" i="0" dirty="0" err="1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Sairen-bo</a:t>
            </a:r>
            <a:r>
              <a:rPr lang="pt-BR" sz="3000" b="0" i="0" dirty="0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era um sacerdote de elevado </a:t>
            </a:r>
          </a:p>
          <a:p>
            <a:r>
              <a:rPr lang="pt-BR" sz="3000" b="0" i="0" dirty="0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Nível de instrução, a quem </a:t>
            </a:r>
            <a:r>
              <a:rPr lang="pt-BR" sz="3000" b="0" i="0" dirty="0" err="1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Daishonin</a:t>
            </a:r>
            <a:r>
              <a:rPr lang="pt-BR" sz="3000" b="0" i="0" dirty="0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pt-BR" sz="3000" b="0" i="0" dirty="0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enviou vários tratados importantes, como: </a:t>
            </a:r>
          </a:p>
          <a:p>
            <a:r>
              <a:rPr lang="pt-BR" sz="3000" b="0" i="1" dirty="0">
                <a:solidFill>
                  <a:srgbClr val="364B5E"/>
                </a:solidFill>
                <a:effectLst/>
                <a:latin typeface="Arial"/>
                <a:cs typeface="Arial"/>
              </a:rPr>
              <a:t>O Verdadeiro Aspecto de Todos os Fenômenos</a:t>
            </a:r>
            <a:r>
              <a:rPr lang="pt-BR" sz="3000" dirty="0">
                <a:solidFill>
                  <a:srgbClr val="364B5E"/>
                </a:solidFill>
                <a:latin typeface="Arial"/>
                <a:cs typeface="Arial"/>
              </a:rPr>
              <a:t> </a:t>
            </a:r>
            <a:r>
              <a:rPr lang="pt-BR" sz="3000" b="0" i="0" dirty="0">
                <a:solidFill>
                  <a:srgbClr val="364B5E"/>
                </a:solidFill>
                <a:effectLst/>
                <a:latin typeface="Arial"/>
                <a:cs typeface="Arial"/>
              </a:rPr>
              <a:t>e </a:t>
            </a:r>
            <a:r>
              <a:rPr lang="pt-BR" sz="3000" b="0" i="1" dirty="0">
                <a:solidFill>
                  <a:srgbClr val="364B5E"/>
                </a:solidFill>
                <a:effectLst/>
                <a:latin typeface="Arial"/>
                <a:cs typeface="Arial"/>
              </a:rPr>
              <a:t>A Herança da Suprema</a:t>
            </a:r>
            <a:r>
              <a:rPr lang="pt-BR" sz="3000" i="1" dirty="0">
                <a:solidFill>
                  <a:srgbClr val="364B5E"/>
                </a:solidFill>
                <a:latin typeface="Arial"/>
                <a:cs typeface="Arial"/>
              </a:rPr>
              <a:t> </a:t>
            </a:r>
          </a:p>
          <a:p>
            <a:r>
              <a:rPr lang="pt-BR" sz="3000" b="0" i="1" dirty="0">
                <a:solidFill>
                  <a:srgbClr val="364B5E"/>
                </a:solidFill>
                <a:effectLst/>
                <a:latin typeface="Arial"/>
                <a:cs typeface="Arial"/>
              </a:rPr>
              <a:t>Lei da Vida</a:t>
            </a:r>
            <a:r>
              <a:rPr lang="pt-BR" sz="3000" b="0" i="0" dirty="0">
                <a:solidFill>
                  <a:srgbClr val="364B5E"/>
                </a:solidFill>
                <a:effectLst/>
                <a:latin typeface="Arial"/>
                <a:cs typeface="Arial"/>
              </a:rPr>
              <a:t>.</a:t>
            </a:r>
            <a:endParaRPr lang="pt-BR" dirty="0"/>
          </a:p>
          <a:p>
            <a:endParaRPr lang="pt-BR" sz="3000" dirty="0">
              <a:solidFill>
                <a:srgbClr val="364B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3000" dirty="0">
                <a:solidFill>
                  <a:srgbClr val="364B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Mesmo diante das adversidades, </a:t>
            </a:r>
          </a:p>
          <a:p>
            <a:r>
              <a:rPr lang="pt-BR" sz="3000" dirty="0">
                <a:solidFill>
                  <a:srgbClr val="364B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pt-BR" sz="3000" b="1" dirty="0">
                <a:solidFill>
                  <a:srgbClr val="364B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espírito de procura</a:t>
            </a:r>
            <a:r>
              <a:rPr lang="pt-BR" sz="3000" dirty="0">
                <a:solidFill>
                  <a:srgbClr val="364B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pt-BR" sz="3000" dirty="0" err="1">
                <a:solidFill>
                  <a:srgbClr val="364B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Sairen-bo</a:t>
            </a:r>
            <a:r>
              <a:rPr lang="pt-BR" sz="3000" dirty="0">
                <a:solidFill>
                  <a:srgbClr val="364B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pt-BR" sz="3000" dirty="0">
                <a:solidFill>
                  <a:srgbClr val="364B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pelos ensinamentos de </a:t>
            </a:r>
            <a:r>
              <a:rPr lang="pt-BR" sz="3000" dirty="0" err="1">
                <a:solidFill>
                  <a:srgbClr val="364B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Daishonin</a:t>
            </a:r>
            <a:r>
              <a:rPr lang="pt-BR" sz="3000" dirty="0">
                <a:solidFill>
                  <a:srgbClr val="364B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nunca esmoreceu. Por conhecer a alegria de ter encontrado o mestre certo e ser capaz de receber seus incentivos, conseguiu superar </a:t>
            </a:r>
          </a:p>
          <a:p>
            <a:r>
              <a:rPr lang="pt-BR" sz="3000" dirty="0">
                <a:solidFill>
                  <a:srgbClr val="364B5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medo e as futuras perseguições.</a:t>
            </a:r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FC4E3E71-2E32-BF25-D05D-9D33FC0F7B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04428" y="3327327"/>
            <a:ext cx="517899" cy="536178"/>
          </a:xfrm>
          <a:prstGeom prst="rect">
            <a:avLst/>
          </a:prstGeom>
        </p:spPr>
      </p:pic>
      <p:pic>
        <p:nvPicPr>
          <p:cNvPr id="16" name="Gráfico 15">
            <a:extLst>
              <a:ext uri="{FF2B5EF4-FFF2-40B4-BE49-F238E27FC236}">
                <a16:creationId xmlns:a16="http://schemas.microsoft.com/office/drawing/2014/main" id="{A9B62E95-84C5-FCD4-F992-0C2A1D5AEC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04428" y="6614750"/>
            <a:ext cx="517899" cy="536178"/>
          </a:xfrm>
          <a:prstGeom prst="rect">
            <a:avLst/>
          </a:prstGeom>
        </p:spPr>
      </p:pic>
      <p:sp>
        <p:nvSpPr>
          <p:cNvPr id="17" name="object 6">
            <a:extLst>
              <a:ext uri="{FF2B5EF4-FFF2-40B4-BE49-F238E27FC236}">
                <a16:creationId xmlns:a16="http://schemas.microsoft.com/office/drawing/2014/main" id="{F6AE71BF-8DE1-1F3B-4B56-2D0DCEF980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390228" y="1022955"/>
            <a:ext cx="7086600" cy="183319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pt-BR" sz="5900" spc="120" dirty="0">
                <a:solidFill>
                  <a:srgbClr val="6FB6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Quem era </a:t>
            </a:r>
            <a:br>
              <a:rPr lang="pt-BR" sz="5900" spc="120" dirty="0">
                <a:solidFill>
                  <a:srgbClr val="6FB64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5900" spc="120" dirty="0" err="1">
                <a:solidFill>
                  <a:srgbClr val="6FB6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Sairen-bo</a:t>
            </a:r>
            <a:r>
              <a:rPr lang="pt-BR" sz="5900" spc="120" dirty="0">
                <a:solidFill>
                  <a:srgbClr val="6FB6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BR" sz="5900" dirty="0">
              <a:solidFill>
                <a:srgbClr val="6FB64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Gráfico 10">
            <a:extLst>
              <a:ext uri="{FF2B5EF4-FFF2-40B4-BE49-F238E27FC236}">
                <a16:creationId xmlns:a16="http://schemas.microsoft.com/office/drawing/2014/main" id="{69849939-A606-DBE1-1B74-8303612FDC6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7324" t="4286" r="13944" b="4334"/>
          <a:stretch/>
        </p:blipFill>
        <p:spPr>
          <a:xfrm>
            <a:off x="665078" y="565592"/>
            <a:ext cx="8631322" cy="7644853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648BB734-4AC5-93EA-8257-79C7C9695777}"/>
              </a:ext>
            </a:extLst>
          </p:cNvPr>
          <p:cNvSpPr/>
          <p:nvPr/>
        </p:nvSpPr>
        <p:spPr>
          <a:xfrm rot="16200000">
            <a:off x="10076180" y="8392875"/>
            <a:ext cx="2909570" cy="2957830"/>
          </a:xfrm>
          <a:custGeom>
            <a:avLst/>
            <a:gdLst/>
            <a:ahLst/>
            <a:cxnLst/>
            <a:rect l="l" t="t" r="r" b="b"/>
            <a:pathLst>
              <a:path w="2909570" h="2957830">
                <a:moveTo>
                  <a:pt x="0" y="0"/>
                </a:moveTo>
                <a:lnTo>
                  <a:pt x="2" y="2957757"/>
                </a:lnTo>
                <a:lnTo>
                  <a:pt x="390" y="2909329"/>
                </a:lnTo>
                <a:lnTo>
                  <a:pt x="1551" y="2861089"/>
                </a:lnTo>
                <a:lnTo>
                  <a:pt x="3480" y="2813042"/>
                </a:lnTo>
                <a:lnTo>
                  <a:pt x="6170" y="2765195"/>
                </a:lnTo>
                <a:lnTo>
                  <a:pt x="9614" y="2717553"/>
                </a:lnTo>
                <a:lnTo>
                  <a:pt x="13809" y="2670123"/>
                </a:lnTo>
                <a:lnTo>
                  <a:pt x="18746" y="2622910"/>
                </a:lnTo>
                <a:lnTo>
                  <a:pt x="24421" y="2575921"/>
                </a:lnTo>
                <a:lnTo>
                  <a:pt x="30828" y="2529160"/>
                </a:lnTo>
                <a:lnTo>
                  <a:pt x="37960" y="2482635"/>
                </a:lnTo>
                <a:lnTo>
                  <a:pt x="45813" y="2436351"/>
                </a:lnTo>
                <a:lnTo>
                  <a:pt x="54379" y="2390314"/>
                </a:lnTo>
                <a:lnTo>
                  <a:pt x="63653" y="2344529"/>
                </a:lnTo>
                <a:lnTo>
                  <a:pt x="73629" y="2299004"/>
                </a:lnTo>
                <a:lnTo>
                  <a:pt x="84301" y="2253743"/>
                </a:lnTo>
                <a:lnTo>
                  <a:pt x="95663" y="2208752"/>
                </a:lnTo>
                <a:lnTo>
                  <a:pt x="107710" y="2164038"/>
                </a:lnTo>
                <a:lnTo>
                  <a:pt x="120435" y="2119607"/>
                </a:lnTo>
                <a:lnTo>
                  <a:pt x="133833" y="2075464"/>
                </a:lnTo>
                <a:lnTo>
                  <a:pt x="147897" y="2031615"/>
                </a:lnTo>
                <a:lnTo>
                  <a:pt x="162622" y="1988066"/>
                </a:lnTo>
                <a:lnTo>
                  <a:pt x="178002" y="1944823"/>
                </a:lnTo>
                <a:lnTo>
                  <a:pt x="194030" y="1901892"/>
                </a:lnTo>
                <a:lnTo>
                  <a:pt x="210701" y="1859279"/>
                </a:lnTo>
                <a:lnTo>
                  <a:pt x="228010" y="1816990"/>
                </a:lnTo>
                <a:lnTo>
                  <a:pt x="245949" y="1775030"/>
                </a:lnTo>
                <a:lnTo>
                  <a:pt x="264514" y="1733406"/>
                </a:lnTo>
                <a:lnTo>
                  <a:pt x="283698" y="1692124"/>
                </a:lnTo>
                <a:lnTo>
                  <a:pt x="303496" y="1651188"/>
                </a:lnTo>
                <a:lnTo>
                  <a:pt x="323901" y="1610607"/>
                </a:lnTo>
                <a:lnTo>
                  <a:pt x="344907" y="1570384"/>
                </a:lnTo>
                <a:lnTo>
                  <a:pt x="366509" y="1530527"/>
                </a:lnTo>
                <a:lnTo>
                  <a:pt x="388701" y="1491040"/>
                </a:lnTo>
                <a:lnTo>
                  <a:pt x="411477" y="1451931"/>
                </a:lnTo>
                <a:lnTo>
                  <a:pt x="434831" y="1413204"/>
                </a:lnTo>
                <a:lnTo>
                  <a:pt x="458756" y="1374867"/>
                </a:lnTo>
                <a:lnTo>
                  <a:pt x="483248" y="1336924"/>
                </a:lnTo>
                <a:lnTo>
                  <a:pt x="508300" y="1299381"/>
                </a:lnTo>
                <a:lnTo>
                  <a:pt x="533906" y="1262245"/>
                </a:lnTo>
                <a:lnTo>
                  <a:pt x="560061" y="1225522"/>
                </a:lnTo>
                <a:lnTo>
                  <a:pt x="586758" y="1189217"/>
                </a:lnTo>
                <a:lnTo>
                  <a:pt x="613992" y="1153336"/>
                </a:lnTo>
                <a:lnTo>
                  <a:pt x="641756" y="1117885"/>
                </a:lnTo>
                <a:lnTo>
                  <a:pt x="670045" y="1082870"/>
                </a:lnTo>
                <a:lnTo>
                  <a:pt x="698853" y="1048297"/>
                </a:lnTo>
                <a:lnTo>
                  <a:pt x="728174" y="1014173"/>
                </a:lnTo>
                <a:lnTo>
                  <a:pt x="758001" y="980502"/>
                </a:lnTo>
                <a:lnTo>
                  <a:pt x="788330" y="947290"/>
                </a:lnTo>
                <a:lnTo>
                  <a:pt x="819154" y="914545"/>
                </a:lnTo>
                <a:lnTo>
                  <a:pt x="850467" y="882270"/>
                </a:lnTo>
                <a:lnTo>
                  <a:pt x="882264" y="850474"/>
                </a:lnTo>
                <a:lnTo>
                  <a:pt x="914538" y="819160"/>
                </a:lnTo>
                <a:lnTo>
                  <a:pt x="947284" y="788336"/>
                </a:lnTo>
                <a:lnTo>
                  <a:pt x="980495" y="758007"/>
                </a:lnTo>
                <a:lnTo>
                  <a:pt x="1014166" y="728180"/>
                </a:lnTo>
                <a:lnTo>
                  <a:pt x="1048291" y="698859"/>
                </a:lnTo>
                <a:lnTo>
                  <a:pt x="1082863" y="670051"/>
                </a:lnTo>
                <a:lnTo>
                  <a:pt x="1117878" y="641762"/>
                </a:lnTo>
                <a:lnTo>
                  <a:pt x="1153329" y="613997"/>
                </a:lnTo>
                <a:lnTo>
                  <a:pt x="1189210" y="586764"/>
                </a:lnTo>
                <a:lnTo>
                  <a:pt x="1225515" y="560066"/>
                </a:lnTo>
                <a:lnTo>
                  <a:pt x="1262238" y="533912"/>
                </a:lnTo>
                <a:lnTo>
                  <a:pt x="1299374" y="508305"/>
                </a:lnTo>
                <a:lnTo>
                  <a:pt x="1336917" y="483253"/>
                </a:lnTo>
                <a:lnTo>
                  <a:pt x="1374860" y="458761"/>
                </a:lnTo>
                <a:lnTo>
                  <a:pt x="1413197" y="434836"/>
                </a:lnTo>
                <a:lnTo>
                  <a:pt x="1451924" y="411482"/>
                </a:lnTo>
                <a:lnTo>
                  <a:pt x="1491033" y="388706"/>
                </a:lnTo>
                <a:lnTo>
                  <a:pt x="1530520" y="366514"/>
                </a:lnTo>
                <a:lnTo>
                  <a:pt x="1570377" y="344912"/>
                </a:lnTo>
                <a:lnTo>
                  <a:pt x="1610600" y="323905"/>
                </a:lnTo>
                <a:lnTo>
                  <a:pt x="1651181" y="303500"/>
                </a:lnTo>
                <a:lnTo>
                  <a:pt x="1692117" y="283702"/>
                </a:lnTo>
                <a:lnTo>
                  <a:pt x="1733399" y="264518"/>
                </a:lnTo>
                <a:lnTo>
                  <a:pt x="1775023" y="245953"/>
                </a:lnTo>
                <a:lnTo>
                  <a:pt x="1816983" y="228014"/>
                </a:lnTo>
                <a:lnTo>
                  <a:pt x="1859272" y="210705"/>
                </a:lnTo>
                <a:lnTo>
                  <a:pt x="1901885" y="194034"/>
                </a:lnTo>
                <a:lnTo>
                  <a:pt x="1944816" y="178005"/>
                </a:lnTo>
                <a:lnTo>
                  <a:pt x="1988059" y="162625"/>
                </a:lnTo>
                <a:lnTo>
                  <a:pt x="2031608" y="147900"/>
                </a:lnTo>
                <a:lnTo>
                  <a:pt x="2075457" y="133836"/>
                </a:lnTo>
                <a:lnTo>
                  <a:pt x="2119601" y="120438"/>
                </a:lnTo>
                <a:lnTo>
                  <a:pt x="2164032" y="107713"/>
                </a:lnTo>
                <a:lnTo>
                  <a:pt x="2208746" y="95666"/>
                </a:lnTo>
                <a:lnTo>
                  <a:pt x="2253737" y="84304"/>
                </a:lnTo>
                <a:lnTo>
                  <a:pt x="2298998" y="73632"/>
                </a:lnTo>
                <a:lnTo>
                  <a:pt x="2344524" y="63656"/>
                </a:lnTo>
                <a:lnTo>
                  <a:pt x="2390308" y="54382"/>
                </a:lnTo>
                <a:lnTo>
                  <a:pt x="2436346" y="45815"/>
                </a:lnTo>
                <a:lnTo>
                  <a:pt x="2482630" y="37963"/>
                </a:lnTo>
                <a:lnTo>
                  <a:pt x="2529156" y="30831"/>
                </a:lnTo>
                <a:lnTo>
                  <a:pt x="2575916" y="24424"/>
                </a:lnTo>
                <a:lnTo>
                  <a:pt x="2622906" y="18749"/>
                </a:lnTo>
                <a:lnTo>
                  <a:pt x="2670119" y="13811"/>
                </a:lnTo>
                <a:lnTo>
                  <a:pt x="2717549" y="9617"/>
                </a:lnTo>
                <a:lnTo>
                  <a:pt x="2765191" y="6172"/>
                </a:lnTo>
                <a:lnTo>
                  <a:pt x="2813038" y="3482"/>
                </a:lnTo>
                <a:lnTo>
                  <a:pt x="2861085" y="1554"/>
                </a:lnTo>
                <a:lnTo>
                  <a:pt x="2909326" y="392"/>
                </a:lnTo>
                <a:lnTo>
                  <a:pt x="0" y="0"/>
                </a:lnTo>
                <a:close/>
              </a:path>
            </a:pathLst>
          </a:custGeom>
          <a:solidFill>
            <a:srgbClr val="A980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015C595A-8791-63F4-42DC-D171C5ADF4FD}"/>
              </a:ext>
            </a:extLst>
          </p:cNvPr>
          <p:cNvSpPr/>
          <p:nvPr/>
        </p:nvSpPr>
        <p:spPr>
          <a:xfrm rot="16200000">
            <a:off x="17357408" y="141922"/>
            <a:ext cx="2888615" cy="2604770"/>
          </a:xfrm>
          <a:custGeom>
            <a:avLst/>
            <a:gdLst/>
            <a:ahLst/>
            <a:cxnLst/>
            <a:rect l="l" t="t" r="r" b="b"/>
            <a:pathLst>
              <a:path w="2888615" h="2604770">
                <a:moveTo>
                  <a:pt x="2888383" y="0"/>
                </a:moveTo>
                <a:lnTo>
                  <a:pt x="2878498" y="75565"/>
                </a:lnTo>
                <a:lnTo>
                  <a:pt x="2871365" y="122090"/>
                </a:lnTo>
                <a:lnTo>
                  <a:pt x="2863513" y="168374"/>
                </a:lnTo>
                <a:lnTo>
                  <a:pt x="2854947" y="214411"/>
                </a:lnTo>
                <a:lnTo>
                  <a:pt x="2845673" y="260196"/>
                </a:lnTo>
                <a:lnTo>
                  <a:pt x="2835697" y="305721"/>
                </a:lnTo>
                <a:lnTo>
                  <a:pt x="2825025" y="350982"/>
                </a:lnTo>
                <a:lnTo>
                  <a:pt x="2813662" y="395973"/>
                </a:lnTo>
                <a:lnTo>
                  <a:pt x="2801615" y="440687"/>
                </a:lnTo>
                <a:lnTo>
                  <a:pt x="2788890" y="485118"/>
                </a:lnTo>
                <a:lnTo>
                  <a:pt x="2775492" y="529261"/>
                </a:lnTo>
                <a:lnTo>
                  <a:pt x="2761428" y="573110"/>
                </a:lnTo>
                <a:lnTo>
                  <a:pt x="2746703" y="616659"/>
                </a:lnTo>
                <a:lnTo>
                  <a:pt x="2731323" y="659902"/>
                </a:lnTo>
                <a:lnTo>
                  <a:pt x="2715295" y="702833"/>
                </a:lnTo>
                <a:lnTo>
                  <a:pt x="2698623" y="745446"/>
                </a:lnTo>
                <a:lnTo>
                  <a:pt x="2681315" y="787735"/>
                </a:lnTo>
                <a:lnTo>
                  <a:pt x="2663375" y="829695"/>
                </a:lnTo>
                <a:lnTo>
                  <a:pt x="2644810" y="871319"/>
                </a:lnTo>
                <a:lnTo>
                  <a:pt x="2625626" y="912601"/>
                </a:lnTo>
                <a:lnTo>
                  <a:pt x="2605829" y="953537"/>
                </a:lnTo>
                <a:lnTo>
                  <a:pt x="2585424" y="994118"/>
                </a:lnTo>
                <a:lnTo>
                  <a:pt x="2564417" y="1034341"/>
                </a:lnTo>
                <a:lnTo>
                  <a:pt x="2542815" y="1074198"/>
                </a:lnTo>
                <a:lnTo>
                  <a:pt x="2520623" y="1113685"/>
                </a:lnTo>
                <a:lnTo>
                  <a:pt x="2497847" y="1152794"/>
                </a:lnTo>
                <a:lnTo>
                  <a:pt x="2474493" y="1191521"/>
                </a:lnTo>
                <a:lnTo>
                  <a:pt x="2450567" y="1229858"/>
                </a:lnTo>
                <a:lnTo>
                  <a:pt x="2426075" y="1267801"/>
                </a:lnTo>
                <a:lnTo>
                  <a:pt x="2401023" y="1305344"/>
                </a:lnTo>
                <a:lnTo>
                  <a:pt x="2375417" y="1342480"/>
                </a:lnTo>
                <a:lnTo>
                  <a:pt x="2349262" y="1379203"/>
                </a:lnTo>
                <a:lnTo>
                  <a:pt x="2322565" y="1415508"/>
                </a:lnTo>
                <a:lnTo>
                  <a:pt x="2295331" y="1451389"/>
                </a:lnTo>
                <a:lnTo>
                  <a:pt x="2267567" y="1486840"/>
                </a:lnTo>
                <a:lnTo>
                  <a:pt x="2239278" y="1521855"/>
                </a:lnTo>
                <a:lnTo>
                  <a:pt x="2210470" y="1556428"/>
                </a:lnTo>
                <a:lnTo>
                  <a:pt x="2181149" y="1590552"/>
                </a:lnTo>
                <a:lnTo>
                  <a:pt x="2151321" y="1624223"/>
                </a:lnTo>
                <a:lnTo>
                  <a:pt x="2120992" y="1657435"/>
                </a:lnTo>
                <a:lnTo>
                  <a:pt x="2090168" y="1690180"/>
                </a:lnTo>
                <a:lnTo>
                  <a:pt x="2058855" y="1722455"/>
                </a:lnTo>
                <a:lnTo>
                  <a:pt x="2027058" y="1754251"/>
                </a:lnTo>
                <a:lnTo>
                  <a:pt x="1994784" y="1785565"/>
                </a:lnTo>
                <a:lnTo>
                  <a:pt x="1962038" y="1816389"/>
                </a:lnTo>
                <a:lnTo>
                  <a:pt x="1928827" y="1846718"/>
                </a:lnTo>
                <a:lnTo>
                  <a:pt x="1895156" y="1876545"/>
                </a:lnTo>
                <a:lnTo>
                  <a:pt x="1861031" y="1905866"/>
                </a:lnTo>
                <a:lnTo>
                  <a:pt x="1826458" y="1934674"/>
                </a:lnTo>
                <a:lnTo>
                  <a:pt x="1791444" y="1962963"/>
                </a:lnTo>
                <a:lnTo>
                  <a:pt x="1755993" y="1990728"/>
                </a:lnTo>
                <a:lnTo>
                  <a:pt x="1720112" y="2017961"/>
                </a:lnTo>
                <a:lnTo>
                  <a:pt x="1683807" y="2044659"/>
                </a:lnTo>
                <a:lnTo>
                  <a:pt x="1647083" y="2070813"/>
                </a:lnTo>
                <a:lnTo>
                  <a:pt x="1609947" y="2096420"/>
                </a:lnTo>
                <a:lnTo>
                  <a:pt x="1572405" y="2121472"/>
                </a:lnTo>
                <a:lnTo>
                  <a:pt x="1534462" y="2145964"/>
                </a:lnTo>
                <a:lnTo>
                  <a:pt x="1496124" y="2169889"/>
                </a:lnTo>
                <a:lnTo>
                  <a:pt x="1457398" y="2193243"/>
                </a:lnTo>
                <a:lnTo>
                  <a:pt x="1418288" y="2216019"/>
                </a:lnTo>
                <a:lnTo>
                  <a:pt x="1378802" y="2238211"/>
                </a:lnTo>
                <a:lnTo>
                  <a:pt x="1338944" y="2259813"/>
                </a:lnTo>
                <a:lnTo>
                  <a:pt x="1298722" y="2280820"/>
                </a:lnTo>
                <a:lnTo>
                  <a:pt x="1258140" y="2301225"/>
                </a:lnTo>
                <a:lnTo>
                  <a:pt x="1217205" y="2321023"/>
                </a:lnTo>
                <a:lnTo>
                  <a:pt x="1175922" y="2340207"/>
                </a:lnTo>
                <a:lnTo>
                  <a:pt x="1134298" y="2358772"/>
                </a:lnTo>
                <a:lnTo>
                  <a:pt x="1092339" y="2376711"/>
                </a:lnTo>
                <a:lnTo>
                  <a:pt x="1050050" y="2394020"/>
                </a:lnTo>
                <a:lnTo>
                  <a:pt x="1007436" y="2410691"/>
                </a:lnTo>
                <a:lnTo>
                  <a:pt x="964506" y="2426720"/>
                </a:lnTo>
                <a:lnTo>
                  <a:pt x="921263" y="2442100"/>
                </a:lnTo>
                <a:lnTo>
                  <a:pt x="877714" y="2456825"/>
                </a:lnTo>
                <a:lnTo>
                  <a:pt x="833865" y="2470889"/>
                </a:lnTo>
                <a:lnTo>
                  <a:pt x="789722" y="2484287"/>
                </a:lnTo>
                <a:lnTo>
                  <a:pt x="745290" y="2497012"/>
                </a:lnTo>
                <a:lnTo>
                  <a:pt x="700576" y="2509059"/>
                </a:lnTo>
                <a:lnTo>
                  <a:pt x="655586" y="2520421"/>
                </a:lnTo>
                <a:lnTo>
                  <a:pt x="610325" y="2531093"/>
                </a:lnTo>
                <a:lnTo>
                  <a:pt x="564799" y="2541069"/>
                </a:lnTo>
                <a:lnTo>
                  <a:pt x="519015" y="2550343"/>
                </a:lnTo>
                <a:lnTo>
                  <a:pt x="472978" y="2558910"/>
                </a:lnTo>
                <a:lnTo>
                  <a:pt x="426693" y="2566762"/>
                </a:lnTo>
                <a:lnTo>
                  <a:pt x="380168" y="2573894"/>
                </a:lnTo>
                <a:lnTo>
                  <a:pt x="333408" y="2580301"/>
                </a:lnTo>
                <a:lnTo>
                  <a:pt x="286418" y="2585976"/>
                </a:lnTo>
                <a:lnTo>
                  <a:pt x="239206" y="2590914"/>
                </a:lnTo>
                <a:lnTo>
                  <a:pt x="191776" y="2595108"/>
                </a:lnTo>
                <a:lnTo>
                  <a:pt x="144134" y="2598553"/>
                </a:lnTo>
                <a:lnTo>
                  <a:pt x="96287" y="2601243"/>
                </a:lnTo>
                <a:lnTo>
                  <a:pt x="48240" y="2603171"/>
                </a:lnTo>
                <a:lnTo>
                  <a:pt x="0" y="2604333"/>
                </a:lnTo>
                <a:lnTo>
                  <a:pt x="2888383" y="2604721"/>
                </a:lnTo>
                <a:lnTo>
                  <a:pt x="2888383" y="0"/>
                </a:lnTo>
                <a:close/>
              </a:path>
            </a:pathLst>
          </a:custGeom>
          <a:solidFill>
            <a:srgbClr val="A980B6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1799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0A1865FB-9133-09FE-071A-D0D794B1350F}"/>
              </a:ext>
            </a:extLst>
          </p:cNvPr>
          <p:cNvSpPr/>
          <p:nvPr/>
        </p:nvSpPr>
        <p:spPr>
          <a:xfrm>
            <a:off x="13507085" y="0"/>
            <a:ext cx="6629400" cy="11309350"/>
          </a:xfrm>
          <a:prstGeom prst="rect">
            <a:avLst/>
          </a:prstGeom>
          <a:solidFill>
            <a:srgbClr val="A980B6"/>
          </a:solidFill>
          <a:ln>
            <a:solidFill>
              <a:srgbClr val="6FB6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6FB645"/>
              </a:solidFill>
            </a:endParaRP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AA72F3DB-32C2-9476-63D1-2D39E3E73A20}"/>
              </a:ext>
            </a:extLst>
          </p:cNvPr>
          <p:cNvSpPr txBox="1">
            <a:spLocks/>
          </p:cNvSpPr>
          <p:nvPr/>
        </p:nvSpPr>
        <p:spPr>
          <a:xfrm>
            <a:off x="13507085" y="3140075"/>
            <a:ext cx="6502292" cy="206146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lvl1pPr>
              <a:defRPr sz="5800" b="1" i="0">
                <a:solidFill>
                  <a:schemeClr val="bg1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12700" algn="ctr">
              <a:spcBef>
                <a:spcPts val="135"/>
              </a:spcBef>
            </a:pPr>
            <a:r>
              <a:rPr lang="pt-BR" sz="6600" kern="0" spc="120" dirty="0">
                <a:latin typeface="Arial" panose="020B0604020202020204" pitchFamily="34" charset="0"/>
                <a:cs typeface="Arial" panose="020B0604020202020204" pitchFamily="34" charset="0"/>
              </a:rPr>
              <a:t>Entendendo</a:t>
            </a:r>
          </a:p>
          <a:p>
            <a:pPr marL="12700" algn="ctr">
              <a:spcBef>
                <a:spcPts val="135"/>
              </a:spcBef>
            </a:pPr>
            <a:r>
              <a:rPr lang="pt-BR" sz="6600" kern="0" spc="120" dirty="0">
                <a:latin typeface="Arial" panose="020B0604020202020204" pitchFamily="34" charset="0"/>
                <a:cs typeface="Arial" panose="020B0604020202020204" pitchFamily="34" charset="0"/>
              </a:rPr>
              <a:t>o escrito </a:t>
            </a:r>
            <a:endParaRPr lang="pt-BR" sz="66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CAB9C74F-C54E-C200-AC1C-F9D6356E3A7D}"/>
              </a:ext>
            </a:extLst>
          </p:cNvPr>
          <p:cNvSpPr/>
          <p:nvPr/>
        </p:nvSpPr>
        <p:spPr>
          <a:xfrm>
            <a:off x="751205" y="1006475"/>
            <a:ext cx="12077773" cy="9448800"/>
          </a:xfrm>
          <a:prstGeom prst="roundRect">
            <a:avLst>
              <a:gd name="adj" fmla="val 6853"/>
            </a:avLst>
          </a:prstGeom>
          <a:ln w="63500">
            <a:solidFill>
              <a:srgbClr val="6FB645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DFB53412-3DC3-F499-43F0-8CAA3A6E56AD}"/>
              </a:ext>
            </a:extLst>
          </p:cNvPr>
          <p:cNvSpPr txBox="1"/>
          <p:nvPr/>
        </p:nvSpPr>
        <p:spPr>
          <a:xfrm>
            <a:off x="1551378" y="3324331"/>
            <a:ext cx="10896599" cy="64145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pt-BR" sz="260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Para ilustrar o laço cármico de mestre e discípulo, </a:t>
            </a:r>
            <a:r>
              <a:rPr lang="pt-BR" sz="2600" i="0" dirty="0" err="1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Daishonin</a:t>
            </a:r>
            <a:r>
              <a:rPr lang="pt-BR" sz="260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cita </a:t>
            </a:r>
          </a:p>
          <a:p>
            <a:r>
              <a:rPr lang="pt-BR" sz="260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para seu leal discípulo </a:t>
            </a:r>
            <a:r>
              <a:rPr lang="pt-BR" sz="2600" i="0" dirty="0" err="1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Sairen-bo</a:t>
            </a:r>
            <a:r>
              <a:rPr lang="pt-BR" sz="260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uma passagem do Sutra do Lótus: </a:t>
            </a:r>
          </a:p>
          <a:p>
            <a:r>
              <a:rPr lang="pt-BR" sz="260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“As pessoas que ouviram a Lei habitaram aqui e ali, em várias terras </a:t>
            </a:r>
          </a:p>
          <a:p>
            <a:r>
              <a:rPr lang="pt-BR" sz="260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do buda, e constantemente renasceram em companhia de seus mestres”.</a:t>
            </a:r>
          </a:p>
          <a:p>
            <a:endParaRPr lang="pt-BR" sz="2600" dirty="0">
              <a:solidFill>
                <a:srgbClr val="5454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60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Essa passagem destaca a sublime essência do Sutra do Lótus — de </a:t>
            </a:r>
          </a:p>
          <a:p>
            <a:r>
              <a:rPr lang="pt-BR" sz="260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que o laço de mestre e discípulo não se limita a esta existência, de que mestre e discípulo sempre nascem juntos, existência após existência, </a:t>
            </a:r>
          </a:p>
          <a:p>
            <a:r>
              <a:rPr lang="pt-BR" sz="260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 empreendem, incessantemente, ações para conduzir as pessoas à felicidade. Juntos, empenham-se para transformar o lugar onde quer </a:t>
            </a:r>
          </a:p>
          <a:p>
            <a:r>
              <a:rPr lang="pt-BR" sz="260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que estejam numa terra do buda e auxiliar todas as pessoas a mudar </a:t>
            </a:r>
          </a:p>
          <a:p>
            <a:r>
              <a:rPr lang="pt-BR" sz="260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 destino. Essa é a promessa e o juramento </a:t>
            </a:r>
            <a:r>
              <a:rPr lang="pt-BR" sz="2600" i="1" dirty="0" err="1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seigan</a:t>
            </a:r>
            <a:r>
              <a:rPr lang="pt-BR" sz="260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deles do infinito passado. O laço de mestre e discípulo baseado na Lei Mística transcende</a:t>
            </a:r>
          </a:p>
          <a:p>
            <a:r>
              <a:rPr lang="pt-BR" sz="260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os limites da vida e da morte e é eterno, perdurando pelo passado,</a:t>
            </a:r>
          </a:p>
          <a:p>
            <a:r>
              <a:rPr lang="pt-BR" sz="260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presente e futuro. Hoje, membros da SGI no mundo todo estudam </a:t>
            </a:r>
          </a:p>
          <a:p>
            <a:r>
              <a:rPr lang="pt-BR" sz="260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 dão continuidade a esse espírito de mestre e discípulo.</a:t>
            </a:r>
            <a:endParaRPr lang="pt-BR" sz="2600" dirty="0">
              <a:solidFill>
                <a:srgbClr val="54545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0CC00D92-1F2A-90BF-5E0B-8761EF2DB7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224562" y="5502275"/>
            <a:ext cx="5194446" cy="3377247"/>
          </a:xfrm>
          <a:prstGeom prst="rect">
            <a:avLst/>
          </a:prstGeom>
        </p:spPr>
      </p:pic>
      <p:sp>
        <p:nvSpPr>
          <p:cNvPr id="5" name="Retângulo: Cantos Arredondados 4">
            <a:extLst>
              <a:ext uri="{FF2B5EF4-FFF2-40B4-BE49-F238E27FC236}">
                <a16:creationId xmlns:a16="http://schemas.microsoft.com/office/drawing/2014/main" id="{E907E1FC-7062-F5CA-1D9A-142E08242FBC}"/>
              </a:ext>
            </a:extLst>
          </p:cNvPr>
          <p:cNvSpPr/>
          <p:nvPr/>
        </p:nvSpPr>
        <p:spPr>
          <a:xfrm>
            <a:off x="1551378" y="1844675"/>
            <a:ext cx="6071869" cy="881842"/>
          </a:xfrm>
          <a:prstGeom prst="roundRect">
            <a:avLst>
              <a:gd name="adj" fmla="val 37475"/>
            </a:avLst>
          </a:prstGeom>
          <a:solidFill>
            <a:srgbClr val="6FB645"/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4D257DE-7FCB-1B89-4109-BF29405ABEC7}"/>
              </a:ext>
            </a:extLst>
          </p:cNvPr>
          <p:cNvSpPr txBox="1"/>
          <p:nvPr/>
        </p:nvSpPr>
        <p:spPr>
          <a:xfrm>
            <a:off x="1768275" y="1985258"/>
            <a:ext cx="572670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3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presidente Ikeda explica:</a:t>
            </a:r>
          </a:p>
        </p:txBody>
      </p:sp>
    </p:spTree>
    <p:extLst>
      <p:ext uri="{BB962C8B-B14F-4D97-AF65-F5344CB8AC3E}">
        <p14:creationId xmlns:p14="http://schemas.microsoft.com/office/powerpoint/2010/main" val="2854541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614E2-551F-D7A9-D776-94FE01143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14CA7D3E-9B2C-77D4-B01E-B24C48F68016}"/>
              </a:ext>
            </a:extLst>
          </p:cNvPr>
          <p:cNvSpPr/>
          <p:nvPr/>
        </p:nvSpPr>
        <p:spPr>
          <a:xfrm>
            <a:off x="0" y="0"/>
            <a:ext cx="20104100" cy="11309350"/>
          </a:xfrm>
          <a:prstGeom prst="rect">
            <a:avLst/>
          </a:prstGeom>
          <a:solidFill>
            <a:srgbClr val="6FB645"/>
          </a:solidFill>
          <a:ln>
            <a:solidFill>
              <a:srgbClr val="6FB64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CD7180CA-2489-8BB2-A191-C8F6CA4F680B}"/>
              </a:ext>
            </a:extLst>
          </p:cNvPr>
          <p:cNvSpPr/>
          <p:nvPr/>
        </p:nvSpPr>
        <p:spPr>
          <a:xfrm>
            <a:off x="4665980" y="6403818"/>
            <a:ext cx="10827035" cy="1539875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81D7B969-8582-37C2-ADDC-8A70D89E8A2A}"/>
              </a:ext>
            </a:extLst>
          </p:cNvPr>
          <p:cNvSpPr/>
          <p:nvPr/>
        </p:nvSpPr>
        <p:spPr>
          <a:xfrm>
            <a:off x="4665981" y="2711263"/>
            <a:ext cx="10827034" cy="1539875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E1EB09E0-93FF-13EF-271C-7FD2CAB8BF97}"/>
              </a:ext>
            </a:extLst>
          </p:cNvPr>
          <p:cNvSpPr/>
          <p:nvPr/>
        </p:nvSpPr>
        <p:spPr>
          <a:xfrm>
            <a:off x="4665980" y="4588085"/>
            <a:ext cx="10827035" cy="1539875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59BDD750-E07E-815A-ADED-572A47FE3C9C}"/>
              </a:ext>
            </a:extLst>
          </p:cNvPr>
          <p:cNvSpPr txBox="1">
            <a:spLocks/>
          </p:cNvSpPr>
          <p:nvPr/>
        </p:nvSpPr>
        <p:spPr>
          <a:xfrm>
            <a:off x="5327650" y="902666"/>
            <a:ext cx="9448800" cy="112530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>
            <a:lvl1pPr>
              <a:defRPr sz="5800" b="1" i="0">
                <a:solidFill>
                  <a:schemeClr val="bg1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12700" algn="ctr">
              <a:spcBef>
                <a:spcPts val="135"/>
              </a:spcBef>
            </a:pPr>
            <a:r>
              <a:rPr lang="pt-BR" sz="7200" kern="0" spc="120" dirty="0">
                <a:latin typeface="Arial" panose="020B0604020202020204" pitchFamily="34" charset="0"/>
                <a:cs typeface="Arial" panose="020B0604020202020204" pitchFamily="34" charset="0"/>
              </a:rPr>
              <a:t>O que aprendemos:</a:t>
            </a:r>
            <a:endParaRPr lang="pt-BR" sz="72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84387EE5-42A1-813B-DF05-82BC37B630B6}"/>
              </a:ext>
            </a:extLst>
          </p:cNvPr>
          <p:cNvSpPr txBox="1"/>
          <p:nvPr/>
        </p:nvSpPr>
        <p:spPr>
          <a:xfrm>
            <a:off x="6546850" y="3063875"/>
            <a:ext cx="7269765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pt-BR" sz="2800" i="0" dirty="0">
                <a:solidFill>
                  <a:srgbClr val="364B5E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 relação de mestre e discípulo, não existe hierarquia — ambos caminham lado a lado.</a:t>
            </a:r>
            <a:endParaRPr lang="pt-BR" sz="2800" dirty="0">
              <a:solidFill>
                <a:srgbClr val="364B5E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6">
            <a:extLst>
              <a:ext uri="{FF2B5EF4-FFF2-40B4-BE49-F238E27FC236}">
                <a16:creationId xmlns:a16="http://schemas.microsoft.com/office/drawing/2014/main" id="{5CB7D618-70EC-76CC-605B-DB3D1E662EB9}"/>
              </a:ext>
            </a:extLst>
          </p:cNvPr>
          <p:cNvSpPr txBox="1"/>
          <p:nvPr/>
        </p:nvSpPr>
        <p:spPr>
          <a:xfrm>
            <a:off x="6561521" y="4991494"/>
            <a:ext cx="6874093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pt-BR" sz="2800" b="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É por meio dessa relação que o budismo se mantém vivo ao longo do tempo.</a:t>
            </a:r>
            <a:endParaRPr lang="pt-BR" sz="2800" dirty="0">
              <a:solidFill>
                <a:srgbClr val="364B5E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C6C3A5F8-B466-281A-E4EB-CD64A7C91450}"/>
              </a:ext>
            </a:extLst>
          </p:cNvPr>
          <p:cNvSpPr txBox="1"/>
          <p:nvPr/>
        </p:nvSpPr>
        <p:spPr>
          <a:xfrm>
            <a:off x="6546849" y="6736457"/>
            <a:ext cx="8717565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pt-BR" sz="2800" b="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Mestre e discípulo continuam ligados um ao outro pelas três existências — passado, presente e futuro.</a:t>
            </a:r>
            <a:endParaRPr lang="pt-BR" sz="2800" dirty="0">
              <a:solidFill>
                <a:srgbClr val="54545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13090272-AC54-54C2-A654-1E2CBF7CCACB}"/>
              </a:ext>
            </a:extLst>
          </p:cNvPr>
          <p:cNvSpPr/>
          <p:nvPr/>
        </p:nvSpPr>
        <p:spPr>
          <a:xfrm>
            <a:off x="4641850" y="8280640"/>
            <a:ext cx="10827035" cy="1885039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9AE292F9-0045-FA5B-9953-7E418148B8EC}"/>
              </a:ext>
            </a:extLst>
          </p:cNvPr>
          <p:cNvSpPr txBox="1"/>
          <p:nvPr/>
        </p:nvSpPr>
        <p:spPr>
          <a:xfrm>
            <a:off x="6546850" y="8597669"/>
            <a:ext cx="8218316" cy="13054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pt-BR" sz="2800" b="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 discípulo consegue ir além das suas limitações</a:t>
            </a:r>
          </a:p>
          <a:p>
            <a:r>
              <a:rPr lang="pt-BR" sz="2800" b="0" i="0" dirty="0">
                <a:solidFill>
                  <a:srgbClr val="545454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quando compreende o coração do mestre e ora com a mesma determinação que ele.</a:t>
            </a:r>
            <a:endParaRPr lang="pt-BR" sz="2800" dirty="0">
              <a:solidFill>
                <a:srgbClr val="545454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2F7C8D4B-F676-88B4-F379-9AA69FA6EF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150594" y="2906552"/>
            <a:ext cx="899366" cy="1189244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CEF7BD10-D0B3-9685-95DE-3737404F00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06015" y="4865622"/>
            <a:ext cx="788226" cy="1050968"/>
          </a:xfrm>
          <a:prstGeom prst="rect">
            <a:avLst/>
          </a:prstGeom>
        </p:spPr>
      </p:pic>
      <p:pic>
        <p:nvPicPr>
          <p:cNvPr id="18" name="Gráfico 17">
            <a:extLst>
              <a:ext uri="{FF2B5EF4-FFF2-40B4-BE49-F238E27FC236}">
                <a16:creationId xmlns:a16="http://schemas.microsoft.com/office/drawing/2014/main" id="{EE356BBF-897A-EC2F-FF0F-E7FAB0CA3D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04760" y="6907446"/>
            <a:ext cx="1210107" cy="593709"/>
          </a:xfrm>
          <a:prstGeom prst="rect">
            <a:avLst/>
          </a:prstGeom>
        </p:spPr>
      </p:pic>
      <p:pic>
        <p:nvPicPr>
          <p:cNvPr id="21" name="Gráfico 20">
            <a:extLst>
              <a:ext uri="{FF2B5EF4-FFF2-40B4-BE49-F238E27FC236}">
                <a16:creationId xmlns:a16="http://schemas.microsoft.com/office/drawing/2014/main" id="{3CAD4039-0F64-ADA1-F1FB-B1D9F949395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19034" y="8691623"/>
            <a:ext cx="1268173" cy="1117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5345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A3502016-E8D8-1236-7E7D-CD51F5C56FF5}"/>
              </a:ext>
            </a:extLst>
          </p:cNvPr>
          <p:cNvSpPr/>
          <p:nvPr/>
        </p:nvSpPr>
        <p:spPr>
          <a:xfrm>
            <a:off x="0" y="0"/>
            <a:ext cx="20104100" cy="11309350"/>
          </a:xfrm>
          <a:prstGeom prst="rect">
            <a:avLst/>
          </a:prstGeom>
          <a:solidFill>
            <a:srgbClr val="6FB645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923280" y="1209559"/>
            <a:ext cx="8257540" cy="930275"/>
          </a:xfrm>
          <a:prstGeom prst="rect">
            <a:avLst/>
          </a:prstGeom>
          <a:ln>
            <a:noFill/>
          </a:ln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sz="5900" spc="55" dirty="0">
                <a:solidFill>
                  <a:srgbClr val="7956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Fonte</a:t>
            </a:r>
            <a:r>
              <a:rPr sz="5900" spc="-475" dirty="0">
                <a:solidFill>
                  <a:srgbClr val="7956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900" spc="170" dirty="0">
                <a:solidFill>
                  <a:srgbClr val="7956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deste</a:t>
            </a:r>
            <a:r>
              <a:rPr sz="5900" spc="-475" dirty="0">
                <a:solidFill>
                  <a:srgbClr val="7956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5900" spc="135" dirty="0">
                <a:solidFill>
                  <a:srgbClr val="7956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material:</a:t>
            </a:r>
            <a:endParaRPr sz="5900" dirty="0">
              <a:solidFill>
                <a:srgbClr val="79569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701472" y="9013676"/>
            <a:ext cx="7236778" cy="1021626"/>
          </a:xfrm>
          <a:prstGeom prst="rect">
            <a:avLst/>
          </a:prstGeom>
        </p:spPr>
        <p:txBody>
          <a:bodyPr vert="horz" wrap="square" lIns="0" tIns="5080" rIns="0" bIns="0" rtlCol="0">
            <a:spAutoFit/>
          </a:bodyPr>
          <a:lstStyle/>
          <a:p>
            <a:pPr marL="12700" marR="5080" indent="1597025">
              <a:lnSpc>
                <a:spcPts val="4120"/>
              </a:lnSpc>
              <a:spcBef>
                <a:spcPts val="40"/>
              </a:spcBef>
            </a:pPr>
            <a:r>
              <a:rPr sz="3300" b="1" spc="-5" dirty="0">
                <a:solidFill>
                  <a:srgbClr val="7956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Guia para a Vitória</a:t>
            </a:r>
            <a:br>
              <a:rPr lang="pt-BR" sz="3300" b="1" spc="-5" dirty="0">
                <a:solidFill>
                  <a:srgbClr val="79569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3300" b="1" spc="-5" dirty="0" err="1">
                <a:solidFill>
                  <a:srgbClr val="7956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Suplemento</a:t>
            </a:r>
            <a:r>
              <a:rPr sz="3300" b="1" spc="-5" dirty="0">
                <a:solidFill>
                  <a:srgbClr val="7956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Jornal</a:t>
            </a:r>
            <a:r>
              <a:rPr sz="3300" b="1" dirty="0">
                <a:solidFill>
                  <a:srgbClr val="7956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5" dirty="0">
                <a:solidFill>
                  <a:srgbClr val="7956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Brasil</a:t>
            </a:r>
            <a:r>
              <a:rPr sz="3300" b="1" dirty="0">
                <a:solidFill>
                  <a:srgbClr val="7956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5" dirty="0">
                <a:solidFill>
                  <a:srgbClr val="79569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Seikyo</a:t>
            </a:r>
            <a:endParaRPr sz="3300" b="1" dirty="0">
              <a:solidFill>
                <a:srgbClr val="79569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0" name="object 6">
            <a:extLst>
              <a:ext uri="{FF2B5EF4-FFF2-40B4-BE49-F238E27FC236}">
                <a16:creationId xmlns:a16="http://schemas.microsoft.com/office/drawing/2014/main" id="{253E126F-B001-AF33-8A6F-7D4CD0C7CBAB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10729" y="2451506"/>
            <a:ext cx="4418264" cy="625049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319B7BCA-7AB0-BCFC-985F-45209AA940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5650" y="2623221"/>
            <a:ext cx="3629845" cy="552622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03980B91-6002-3A60-7075-98E90BFFE7DC}"/>
              </a:ext>
            </a:extLst>
          </p:cNvPr>
          <p:cNvSpPr/>
          <p:nvPr/>
        </p:nvSpPr>
        <p:spPr>
          <a:xfrm>
            <a:off x="0" y="0"/>
            <a:ext cx="20104100" cy="11309350"/>
          </a:xfrm>
          <a:prstGeom prst="rect">
            <a:avLst/>
          </a:prstGeom>
          <a:solidFill>
            <a:srgbClr val="6FB64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917571" y="4979928"/>
            <a:ext cx="14479269" cy="2245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20040" algn="ctr">
              <a:lnSpc>
                <a:spcPct val="107100"/>
              </a:lnSpc>
              <a:spcBef>
                <a:spcPts val="100"/>
              </a:spcBef>
            </a:pPr>
            <a:r>
              <a:rPr sz="6800" spc="150" dirty="0">
                <a:latin typeface="Arial" panose="020B0604020202020204" pitchFamily="34" charset="0"/>
                <a:cs typeface="Arial" panose="020B0604020202020204" pitchFamily="34" charset="0"/>
              </a:rPr>
              <a:t>Material</a:t>
            </a:r>
            <a:r>
              <a:rPr sz="6800" spc="-5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800" spc="240" dirty="0"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sz="6800" spc="-5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800" spc="325" dirty="0" err="1">
                <a:latin typeface="Arial" panose="020B0604020202020204" pitchFamily="34" charset="0"/>
                <a:cs typeface="Arial" panose="020B0604020202020204" pitchFamily="34" charset="0"/>
              </a:rPr>
              <a:t>acompanhamento</a:t>
            </a:r>
            <a:br>
              <a:rPr lang="pt-BR" sz="6800" spc="325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sz="6800" spc="229" dirty="0"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sz="6800" spc="-5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800" spc="204" dirty="0">
                <a:latin typeface="Arial" panose="020B0604020202020204" pitchFamily="34" charset="0"/>
                <a:cs typeface="Arial" panose="020B0604020202020204" pitchFamily="34" charset="0"/>
              </a:rPr>
              <a:t>Guia</a:t>
            </a:r>
            <a:r>
              <a:rPr sz="6800" spc="-5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800" spc="345" dirty="0">
                <a:latin typeface="Arial" panose="020B0604020202020204" pitchFamily="34" charset="0"/>
                <a:cs typeface="Arial" panose="020B0604020202020204" pitchFamily="34" charset="0"/>
              </a:rPr>
              <a:t>para</a:t>
            </a:r>
            <a:r>
              <a:rPr sz="6800" spc="-5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800" spc="415" dirty="0">
                <a:latin typeface="Arial" panose="020B0604020202020204" pitchFamily="34" charset="0"/>
                <a:cs typeface="Arial" panose="020B0604020202020204" pitchFamily="34" charset="0"/>
              </a:rPr>
              <a:t>as</a:t>
            </a:r>
            <a:r>
              <a:rPr sz="6800" spc="-5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800" spc="135" dirty="0">
                <a:latin typeface="Arial" panose="020B0604020202020204" pitchFamily="34" charset="0"/>
                <a:cs typeface="Arial" panose="020B0604020202020204" pitchFamily="34" charset="0"/>
              </a:rPr>
              <a:t>reuniões</a:t>
            </a:r>
            <a:r>
              <a:rPr sz="6800" spc="-5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800" spc="229" dirty="0"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sz="6800" spc="-5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6800" spc="380" dirty="0">
                <a:latin typeface="Arial" panose="020B0604020202020204" pitchFamily="34" charset="0"/>
                <a:cs typeface="Arial" panose="020B0604020202020204" pitchFamily="34" charset="0"/>
              </a:rPr>
              <a:t>mês</a:t>
            </a:r>
            <a:endParaRPr sz="6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 descr="Logotipo, nome da empresa&#10;&#10;Descrição gerada automaticamente">
            <a:extLst>
              <a:ext uri="{FF2B5EF4-FFF2-40B4-BE49-F238E27FC236}">
                <a16:creationId xmlns:a16="http://schemas.microsoft.com/office/drawing/2014/main" id="{04B17037-0C97-2F93-977B-E1F85D82B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77389" y="3444875"/>
            <a:ext cx="1941825" cy="1228725"/>
          </a:xfrm>
          <a:prstGeom prst="rect">
            <a:avLst/>
          </a:prstGeom>
        </p:spPr>
      </p:pic>
      <p:sp>
        <p:nvSpPr>
          <p:cNvPr id="7" name="object 3">
            <a:extLst>
              <a:ext uri="{FF2B5EF4-FFF2-40B4-BE49-F238E27FC236}">
                <a16:creationId xmlns:a16="http://schemas.microsoft.com/office/drawing/2014/main" id="{323027A0-D6FB-CFF9-0A92-DBE5C6DFCDBE}"/>
              </a:ext>
            </a:extLst>
          </p:cNvPr>
          <p:cNvSpPr txBox="1">
            <a:spLocks/>
          </p:cNvSpPr>
          <p:nvPr/>
        </p:nvSpPr>
        <p:spPr>
          <a:xfrm>
            <a:off x="2812415" y="9127967"/>
            <a:ext cx="14479269" cy="5625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5800" b="1" i="0">
                <a:solidFill>
                  <a:schemeClr val="bg1"/>
                </a:solidFill>
                <a:latin typeface="Verdana"/>
                <a:ea typeface="+mj-ea"/>
                <a:cs typeface="Verdana"/>
              </a:defRPr>
            </a:lvl1pPr>
          </a:lstStyle>
          <a:p>
            <a:pPr marL="12700" marR="5080" indent="320040" algn="ctr">
              <a:lnSpc>
                <a:spcPct val="107100"/>
              </a:lnSpc>
              <a:spcBef>
                <a:spcPts val="100"/>
              </a:spcBef>
            </a:pPr>
            <a:r>
              <a:rPr lang="pt-BR" sz="3600" kern="0" spc="150" dirty="0">
                <a:latin typeface="Arial" panose="020B0604020202020204" pitchFamily="34" charset="0"/>
                <a:cs typeface="Arial" panose="020B0604020202020204" pitchFamily="34" charset="0"/>
              </a:rPr>
              <a:t>MAIO 24</a:t>
            </a:r>
            <a:endParaRPr lang="pt-BR" sz="3600" kern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a51d823-ecee-427c-8e2a-5d65c51c86e3" xsi:nil="true"/>
    <lcf76f155ced4ddcb4097134ff3c332f xmlns="54ae7e5c-a61a-42c8-9fdc-f5c2023a634f">
      <Terms xmlns="http://schemas.microsoft.com/office/infopath/2007/PartnerControls"/>
    </lcf76f155ced4ddcb4097134ff3c332f>
    <SharedWithUsers xmlns="da51d823-ecee-427c-8e2a-5d65c51c86e3">
      <UserInfo>
        <DisplayName>Yukie Endo</DisplayName>
        <AccountId>12</AccountId>
        <AccountType/>
      </UserInfo>
      <UserInfo>
        <DisplayName>Lygia Diniz</DisplayName>
        <AccountId>34</AccountId>
        <AccountType/>
      </UserInfo>
      <UserInfo>
        <DisplayName>Juliana Ballestero</DisplayName>
        <AccountId>89</AccountId>
        <AccountType/>
      </UserInfo>
      <UserInfo>
        <DisplayName>Wagner Sousa</DisplayName>
        <AccountId>65</AccountId>
        <AccountType/>
      </UserInfo>
      <UserInfo>
        <DisplayName>Juliana Marques dos Santos</DisplayName>
        <AccountId>14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79974DC7E08114488D039B0F1F4C4A4" ma:contentTypeVersion="13" ma:contentTypeDescription="Crie um novo documento." ma:contentTypeScope="" ma:versionID="3a7985c91546e80630e5afb39a84146e">
  <xsd:schema xmlns:xsd="http://www.w3.org/2001/XMLSchema" xmlns:xs="http://www.w3.org/2001/XMLSchema" xmlns:p="http://schemas.microsoft.com/office/2006/metadata/properties" xmlns:ns2="54ae7e5c-a61a-42c8-9fdc-f5c2023a634f" xmlns:ns3="da51d823-ecee-427c-8e2a-5d65c51c86e3" targetNamespace="http://schemas.microsoft.com/office/2006/metadata/properties" ma:root="true" ma:fieldsID="1ec630619cb441c53756f5dfe8fd9387" ns2:_="" ns3:_="">
    <xsd:import namespace="54ae7e5c-a61a-42c8-9fdc-f5c2023a634f"/>
    <xsd:import namespace="da51d823-ecee-427c-8e2a-5d65c51c86e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ae7e5c-a61a-42c8-9fdc-f5c2023a63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Marcações de imagem" ma:readOnly="false" ma:fieldId="{5cf76f15-5ced-4ddc-b409-7134ff3c332f}" ma:taxonomyMulti="true" ma:sspId="8463a014-29c6-4df7-a873-2e429c07323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51d823-ecee-427c-8e2a-5d65c51c86e3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199920ad-baf7-4b45-8fae-66a026dc2ee4}" ma:internalName="TaxCatchAll" ma:showField="CatchAllData" ma:web="da51d823-ecee-427c-8e2a-5d65c51c86e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7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9D66678-D1BB-4954-A3FC-DADCECD0FD69}">
  <ds:schemaRefs>
    <ds:schemaRef ds:uri="http://schemas.microsoft.com/office/2006/metadata/properties"/>
    <ds:schemaRef ds:uri="http://schemas.microsoft.com/office/infopath/2007/PartnerControls"/>
    <ds:schemaRef ds:uri="da51d823-ecee-427c-8e2a-5d65c51c86e3"/>
    <ds:schemaRef ds:uri="54ae7e5c-a61a-42c8-9fdc-f5c2023a634f"/>
  </ds:schemaRefs>
</ds:datastoreItem>
</file>

<file path=customXml/itemProps2.xml><?xml version="1.0" encoding="utf-8"?>
<ds:datastoreItem xmlns:ds="http://schemas.openxmlformats.org/officeDocument/2006/customXml" ds:itemID="{60ED40A0-520E-405B-9C84-89F43DAEC4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F12E633-48CB-4959-A0A5-F07D116FF2B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4ae7e5c-a61a-42c8-9fdc-f5c2023a634f"/>
    <ds:schemaRef ds:uri="da51d823-ecee-427c-8e2a-5d65c51c86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5726</TotalTime>
  <Words>1114</Words>
  <Application>Microsoft Office PowerPoint</Application>
  <PresentationFormat>Personalizar</PresentationFormat>
  <Paragraphs>89</Paragraphs>
  <Slides>15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6" baseType="lpstr">
      <vt:lpstr>Office Theme</vt:lpstr>
      <vt:lpstr>Mestre e Discípulo</vt:lpstr>
      <vt:lpstr>Não há união mais sólida do que o laço espiritual de mestre e discípulo. E o poder da união é o que muda a história.</vt:lpstr>
      <vt:lpstr>MATÉRIA DO MÊS</vt:lpstr>
      <vt:lpstr>Apresentação do PowerPoint</vt:lpstr>
      <vt:lpstr>Apresentação do PowerPoint</vt:lpstr>
      <vt:lpstr>O discípulo mantém vivo o legado do mestre</vt:lpstr>
      <vt:lpstr>Apresentação do PowerPoint</vt:lpstr>
      <vt:lpstr>Gosho: A Herança da Suprema Lei da Vida</vt:lpstr>
      <vt:lpstr>Trecho do Gosho</vt:lpstr>
      <vt:lpstr>Apresentação do PowerPoint</vt:lpstr>
      <vt:lpstr>Quem era  Sairen-bo?</vt:lpstr>
      <vt:lpstr>Apresentação do PowerPoint</vt:lpstr>
      <vt:lpstr>Apresentação do PowerPoint</vt:lpstr>
      <vt:lpstr>Fonte deste material:</vt:lpstr>
      <vt:lpstr>Material de acompanhamento do Guia para as reuniões do mês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01_JAN_PPT_Determinação_Aprovação</dc:title>
  <dc:creator>Anry Leal</dc:creator>
  <cp:lastModifiedBy>Anry Leal</cp:lastModifiedBy>
  <cp:revision>143</cp:revision>
  <dcterms:created xsi:type="dcterms:W3CDTF">2023-12-15T15:03:17Z</dcterms:created>
  <dcterms:modified xsi:type="dcterms:W3CDTF">2024-04-30T17:42:18Z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2023-12-08T00:00:00Z</vt:filetime>
  </property>
  <property fmtid="{D5CDD505-2E9C-101B-9397-08002B2CF9AE}" pid="3" name="Creator">
    <vt:lpwstr>Adobe Illustrator 28.0 (Windows)</vt:lpwstr>
  </property>
  <property fmtid="{D5CDD505-2E9C-101B-9397-08002B2CF9AE}" pid="4" name="LastSaved">
    <vt:filetime>2023-12-15T00:00:00Z</vt:filetime>
  </property>
  <property fmtid="{D5CDD505-2E9C-101B-9397-08002B2CF9AE}" pid="5" name="ContentTypeId">
    <vt:lpwstr>0x010100779974DC7E08114488D039B0F1F4C4A4</vt:lpwstr>
  </property>
  <property fmtid="{D5CDD505-2E9C-101B-9397-08002B2CF9AE}" pid="6" name="MediaServiceImageTags">
    <vt:lpwstr/>
  </property>
</Properties>
</file>