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9" r:id="rId2"/>
    <p:sldId id="280" r:id="rId3"/>
    <p:sldId id="256" r:id="rId4"/>
    <p:sldId id="282" r:id="rId5"/>
    <p:sldId id="281" r:id="rId6"/>
    <p:sldId id="283" r:id="rId7"/>
    <p:sldId id="258" r:id="rId8"/>
    <p:sldId id="257" r:id="rId9"/>
    <p:sldId id="272" r:id="rId10"/>
    <p:sldId id="259" r:id="rId11"/>
    <p:sldId id="271" r:id="rId12"/>
    <p:sldId id="261" r:id="rId13"/>
    <p:sldId id="270" r:id="rId14"/>
    <p:sldId id="269" r:id="rId15"/>
    <p:sldId id="260" r:id="rId16"/>
    <p:sldId id="284" r:id="rId17"/>
    <p:sldId id="274" r:id="rId18"/>
    <p:sldId id="262" r:id="rId19"/>
    <p:sldId id="273" r:id="rId20"/>
    <p:sldId id="263" r:id="rId21"/>
    <p:sldId id="277" r:id="rId22"/>
    <p:sldId id="268" r:id="rId23"/>
    <p:sldId id="267" r:id="rId24"/>
    <p:sldId id="285" r:id="rId25"/>
    <p:sldId id="265" r:id="rId26"/>
    <p:sldId id="266" r:id="rId27"/>
    <p:sldId id="275" r:id="rId28"/>
    <p:sldId id="276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71" d="100"/>
          <a:sy n="71" d="100"/>
        </p:scale>
        <p:origin x="6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7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54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52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3453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15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54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79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35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1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0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6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6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4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60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16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74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BEBA7B0-494B-4B6B-967C-4209731E16DF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B3774-7C44-4D3C-B5E4-B52F98CB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057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45671" y="375500"/>
            <a:ext cx="9404723" cy="1400530"/>
          </a:xfrm>
        </p:spPr>
        <p:txBody>
          <a:bodyPr/>
          <a:lstStyle/>
          <a:p>
            <a:pPr algn="ctr"/>
            <a:r>
              <a:rPr lang="en-US" b="1" dirty="0" smtClean="0"/>
              <a:t>DEI REI INTERMEDIATE COLLEGE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92" y="1359171"/>
            <a:ext cx="4898683" cy="4920550"/>
          </a:xfrm>
          <a:prstGeom prst="rect">
            <a:avLst/>
          </a:prstGeom>
        </p:spPr>
      </p:pic>
      <p:pic>
        <p:nvPicPr>
          <p:cNvPr id="6" name="final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00"/>
                  <p14:fade in="2000" out="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5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2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1" b="7647"/>
          <a:stretch/>
        </p:blipFill>
        <p:spPr>
          <a:xfrm>
            <a:off x="851920" y="0"/>
            <a:ext cx="10526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10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6" y="0"/>
            <a:ext cx="10922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9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776136" y="0"/>
            <a:ext cx="10550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0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9" b="8235"/>
          <a:stretch/>
        </p:blipFill>
        <p:spPr>
          <a:xfrm>
            <a:off x="862678" y="0"/>
            <a:ext cx="10486640" cy="686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1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22449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170" y="2859742"/>
            <a:ext cx="9404723" cy="1400530"/>
          </a:xfrm>
        </p:spPr>
        <p:txBody>
          <a:bodyPr/>
          <a:lstStyle/>
          <a:p>
            <a:pPr algn="ctr"/>
            <a:r>
              <a:rPr lang="en-US" sz="8000" b="1" dirty="0" smtClean="0">
                <a:latin typeface="Georgia" panose="02040502050405020303" pitchFamily="18" charset="0"/>
              </a:rPr>
              <a:t>OBSERVATIONS</a:t>
            </a:r>
            <a:endParaRPr lang="en-US" sz="8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5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750">
        <p14:shred/>
      </p:transition>
    </mc:Choice>
    <mc:Fallback xmlns="">
      <p:transition spd="slow" advClick="0" advTm="17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2" b="6274"/>
          <a:stretch/>
        </p:blipFill>
        <p:spPr>
          <a:xfrm>
            <a:off x="741133" y="0"/>
            <a:ext cx="10720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6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9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"/>
          <a:stretch/>
        </p:blipFill>
        <p:spPr>
          <a:xfrm>
            <a:off x="487728" y="0"/>
            <a:ext cx="11293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2478741"/>
          </a:xfrm>
        </p:spPr>
        <p:txBody>
          <a:bodyPr/>
          <a:lstStyle/>
          <a:p>
            <a:pPr algn="ctr"/>
            <a:r>
              <a:rPr lang="en-US" sz="5400" b="1" dirty="0" smtClean="0"/>
              <a:t>WORKSHOP ON ASSEMBLY AND USAGE OF</a:t>
            </a:r>
            <a:br>
              <a:rPr lang="en-US" sz="5400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9600" b="1" dirty="0" smtClean="0">
                <a:latin typeface="Algerian" panose="04020705040A02060702" pitchFamily="82" charset="0"/>
              </a:rPr>
              <a:t>FOLDSCOPE</a:t>
            </a:r>
            <a:endParaRPr lang="en-US" sz="9600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753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20595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2" b="5098"/>
          <a:stretch/>
        </p:blipFill>
        <p:spPr>
          <a:xfrm>
            <a:off x="715290" y="1"/>
            <a:ext cx="107163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ferris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4" t="17843" r="7232" b="9020"/>
          <a:stretch/>
        </p:blipFill>
        <p:spPr>
          <a:xfrm>
            <a:off x="847821" y="0"/>
            <a:ext cx="10434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14:window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7781" y="2765612"/>
            <a:ext cx="9404723" cy="1400530"/>
          </a:xfrm>
        </p:spPr>
        <p:txBody>
          <a:bodyPr/>
          <a:lstStyle/>
          <a:p>
            <a:pPr algn="ctr"/>
            <a:r>
              <a:rPr lang="en-US" sz="8000" b="1" dirty="0" smtClean="0">
                <a:latin typeface="Georgia" panose="02040502050405020303" pitchFamily="18" charset="0"/>
              </a:rPr>
              <a:t>REFRESHMENT</a:t>
            </a:r>
            <a:endParaRPr lang="en-US" sz="8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27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750">
        <p14:shred/>
      </p:transition>
    </mc:Choice>
    <mc:Fallback xmlns="">
      <p:transition spd="slow" advClick="0" advTm="17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9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4742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26" y="0"/>
            <a:ext cx="1004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3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1026459" y="0"/>
            <a:ext cx="10094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99" y="1985682"/>
            <a:ext cx="9404723" cy="2774577"/>
          </a:xfrm>
        </p:spPr>
        <p:txBody>
          <a:bodyPr/>
          <a:lstStyle/>
          <a:p>
            <a:pPr algn="ctr"/>
            <a:r>
              <a:rPr lang="en-US" sz="8000" dirty="0" smtClean="0">
                <a:latin typeface="Georgia" panose="02040502050405020303" pitchFamily="18" charset="0"/>
                <a:cs typeface="Aharoni" panose="02010803020104030203" pitchFamily="2" charset="-79"/>
              </a:rPr>
              <a:t>THANK YOU FOR WATCHING</a:t>
            </a:r>
            <a:endParaRPr lang="en-US" sz="8000" dirty="0">
              <a:latin typeface="Georgia" panose="02040502050405020303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9943104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75598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746" y="1568823"/>
            <a:ext cx="9404723" cy="3621741"/>
          </a:xfrm>
        </p:spPr>
        <p:txBody>
          <a:bodyPr/>
          <a:lstStyle/>
          <a:p>
            <a:pPr algn="ctr"/>
            <a:r>
              <a:rPr lang="en-US" sz="8000" b="1" dirty="0" smtClean="0"/>
              <a:t>WELCOME </a:t>
            </a:r>
            <a:br>
              <a:rPr lang="en-US" sz="8000" b="1" dirty="0" smtClean="0"/>
            </a:br>
            <a:r>
              <a:rPr lang="en-US" sz="8000" b="1" dirty="0" smtClean="0"/>
              <a:t>AND</a:t>
            </a:r>
            <a:br>
              <a:rPr lang="en-US" sz="8000" b="1" dirty="0" smtClean="0"/>
            </a:br>
            <a:r>
              <a:rPr lang="en-US" sz="8000" b="1" dirty="0" smtClean="0"/>
              <a:t>INTRODUCTION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358439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750">
        <p14:shred/>
      </p:transition>
    </mc:Choice>
    <mc:Fallback xmlns="">
      <p:transition spd="slow" advClick="0" advTm="17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5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restig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334" y="2926977"/>
            <a:ext cx="9404723" cy="1400530"/>
          </a:xfrm>
        </p:spPr>
        <p:txBody>
          <a:bodyPr/>
          <a:lstStyle/>
          <a:p>
            <a:pPr algn="ctr"/>
            <a:r>
              <a:rPr lang="en-US" sz="8800" b="1" dirty="0" smtClean="0">
                <a:latin typeface="Georgia" panose="02040502050405020303" pitchFamily="18" charset="0"/>
              </a:rPr>
              <a:t>ASSEMBLY</a:t>
            </a:r>
            <a:endParaRPr lang="en-US" sz="8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51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750">
        <p14:shred/>
      </p:transition>
    </mc:Choice>
    <mc:Fallback xmlns="">
      <p:transition spd="slow" advClick="0" advTm="17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6" b="9804"/>
          <a:stretch/>
        </p:blipFill>
        <p:spPr>
          <a:xfrm>
            <a:off x="850133" y="0"/>
            <a:ext cx="10517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3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2"/>
          <a:stretch/>
        </p:blipFill>
        <p:spPr>
          <a:xfrm>
            <a:off x="1121269" y="0"/>
            <a:ext cx="10120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82433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2"/>
          <a:stretch/>
        </p:blipFill>
        <p:spPr>
          <a:xfrm>
            <a:off x="717176" y="0"/>
            <a:ext cx="10745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6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274</TotalTime>
  <Words>18</Words>
  <Application>Microsoft Office PowerPoint</Application>
  <PresentationFormat>Widescreen</PresentationFormat>
  <Paragraphs>7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Aharoni</vt:lpstr>
      <vt:lpstr>Algerian</vt:lpstr>
      <vt:lpstr>Arial</vt:lpstr>
      <vt:lpstr>Century Gothic</vt:lpstr>
      <vt:lpstr>Georgia</vt:lpstr>
      <vt:lpstr>Wingdings 3</vt:lpstr>
      <vt:lpstr>Ion</vt:lpstr>
      <vt:lpstr>DEI REI INTERMEDIATE COLLEGE</vt:lpstr>
      <vt:lpstr>WORKSHOP ON ASSEMBLY AND USAGE OF   FOLDSCOPE</vt:lpstr>
      <vt:lpstr>PowerPoint Presentation</vt:lpstr>
      <vt:lpstr>WELCOME  AND INTRODUCTION</vt:lpstr>
      <vt:lpstr>PowerPoint Presentation</vt:lpstr>
      <vt:lpstr>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REFRESHMENT</vt:lpstr>
      <vt:lpstr>PowerPoint Presentation</vt:lpstr>
      <vt:lpstr>PowerPoint Presentation</vt:lpstr>
      <vt:lpstr>PowerPoint Presentation</vt:lpstr>
      <vt:lpstr>PowerPoint Presentation</vt:lpstr>
      <vt:lpstr>THANK YOU FOR WATCHING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DNA LOVER</dc:creator>
  <cp:lastModifiedBy>DNA LOVER</cp:lastModifiedBy>
  <cp:revision>27</cp:revision>
  <dcterms:created xsi:type="dcterms:W3CDTF">2018-09-10T10:50:33Z</dcterms:created>
  <dcterms:modified xsi:type="dcterms:W3CDTF">2018-09-11T07:24:26Z</dcterms:modified>
</cp:coreProperties>
</file>