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what%20attract%20mosquitoes.pptx" TargetMode="External"/><Relationship Id="rId1" Type="http://schemas.openxmlformats.org/officeDocument/2006/relationships/hyperlink" Target="Future%20of%20malaria%20diagnosis%20and%20treatment.pptx" TargetMode="External"/><Relationship Id="rId6" Type="http://schemas.openxmlformats.org/officeDocument/2006/relationships/hyperlink" Target="Future%20of%20malaria%20diagnosis,%20Prevention%20and%20treatment.pptx" TargetMode="External"/><Relationship Id="rId5" Type="http://schemas.openxmlformats.org/officeDocument/2006/relationships/image" Target="../media/image2.png"/><Relationship Id="rId4" Type="http://schemas.openxmlformats.org/officeDocument/2006/relationships/hyperlink" Target="Malaria%20Overview.ppt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A4E85-9912-4C8D-B1CC-DF11D556A5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</dgm:pt>
    <dgm:pt modelId="{8AFB982D-8D9D-473A-84B7-DFBD33668F12}">
      <dgm:prSet phldrT="[Text]"/>
      <dgm:spPr/>
      <dgm:t>
        <a:bodyPr/>
        <a:lstStyle/>
        <a:p>
          <a:pPr algn="l"/>
          <a:r>
            <a:rPr lang="en-US" dirty="0" smtClean="0"/>
            <a:t>Malaria Overview</a:t>
          </a:r>
          <a:endParaRPr lang="en-IN" dirty="0"/>
        </a:p>
      </dgm:t>
      <dgm:extLst/>
    </dgm:pt>
    <dgm:pt modelId="{D692C029-BB13-4491-BD6A-D9236EFCE5A4}" type="parTrans" cxnId="{CB514979-5F47-4D4C-9FF2-EE665D312B44}">
      <dgm:prSet/>
      <dgm:spPr/>
      <dgm:t>
        <a:bodyPr/>
        <a:lstStyle/>
        <a:p>
          <a:pPr algn="l"/>
          <a:endParaRPr lang="en-IN"/>
        </a:p>
      </dgm:t>
    </dgm:pt>
    <dgm:pt modelId="{2E5D4C65-2233-449F-B5D8-7DDD2DDCBFE9}" type="sibTrans" cxnId="{CB514979-5F47-4D4C-9FF2-EE665D312B44}">
      <dgm:prSet/>
      <dgm:spPr/>
      <dgm:t>
        <a:bodyPr/>
        <a:lstStyle/>
        <a:p>
          <a:pPr algn="l"/>
          <a:endParaRPr lang="en-IN"/>
        </a:p>
      </dgm:t>
    </dgm:pt>
    <dgm:pt modelId="{D2234D32-9CAC-4C2F-B6F0-38E3389596CA}">
      <dgm:prSet phldrT="[Text]"/>
      <dgm:spPr/>
      <dgm:t>
        <a:bodyPr/>
        <a:lstStyle/>
        <a:p>
          <a:pPr algn="l"/>
          <a:r>
            <a:rPr lang="en-US" dirty="0" smtClean="0"/>
            <a:t>Future of Diagnosis &amp; Treatment</a:t>
          </a:r>
          <a:endParaRPr lang="en-IN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264A927F-E553-44F1-928D-137C89D93115}" type="parTrans" cxnId="{2C7B3DF0-EA89-4B3C-BBC1-87E245010E64}">
      <dgm:prSet/>
      <dgm:spPr/>
      <dgm:t>
        <a:bodyPr/>
        <a:lstStyle/>
        <a:p>
          <a:pPr algn="l"/>
          <a:endParaRPr lang="en-IN"/>
        </a:p>
      </dgm:t>
    </dgm:pt>
    <dgm:pt modelId="{FF094A5B-286B-4930-ACC9-02D019D68A72}" type="sibTrans" cxnId="{2C7B3DF0-EA89-4B3C-BBC1-87E245010E64}">
      <dgm:prSet/>
      <dgm:spPr/>
      <dgm:t>
        <a:bodyPr/>
        <a:lstStyle/>
        <a:p>
          <a:pPr algn="l"/>
          <a:endParaRPr lang="en-IN"/>
        </a:p>
      </dgm:t>
    </dgm:pt>
    <dgm:pt modelId="{D094D8A1-F938-43C0-BF2B-BFFABB555D79}">
      <dgm:prSet phldrT="[Text]"/>
      <dgm:spPr/>
      <dgm:t>
        <a:bodyPr/>
        <a:lstStyle/>
        <a:p>
          <a:pPr algn="l"/>
          <a:r>
            <a:rPr lang="en-US" dirty="0" smtClean="0"/>
            <a:t>What attract mosquitoes</a:t>
          </a:r>
          <a:endParaRPr lang="en-IN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99407E88-6E8B-427B-8B67-097D7098ADAC}" type="parTrans" cxnId="{E24FEFA9-9BBA-411E-BBA0-53A9A992D497}">
      <dgm:prSet/>
      <dgm:spPr/>
      <dgm:t>
        <a:bodyPr/>
        <a:lstStyle/>
        <a:p>
          <a:pPr algn="l"/>
          <a:endParaRPr lang="en-IN"/>
        </a:p>
      </dgm:t>
    </dgm:pt>
    <dgm:pt modelId="{BEE10A7B-7EC7-4E21-847D-1E76FDF0AD45}" type="sibTrans" cxnId="{E24FEFA9-9BBA-411E-BBA0-53A9A992D497}">
      <dgm:prSet/>
      <dgm:spPr/>
      <dgm:t>
        <a:bodyPr/>
        <a:lstStyle/>
        <a:p>
          <a:pPr algn="l"/>
          <a:endParaRPr lang="en-IN"/>
        </a:p>
      </dgm:t>
    </dgm:pt>
    <dgm:pt modelId="{411C0E61-E556-4647-85BA-FD3DCC4B850A}" type="pres">
      <dgm:prSet presAssocID="{BDDA4E85-9912-4C8D-B1CC-DF11D556A56E}" presName="Name0" presStyleCnt="0">
        <dgm:presLayoutVars>
          <dgm:chMax val="7"/>
          <dgm:chPref val="7"/>
          <dgm:dir/>
        </dgm:presLayoutVars>
      </dgm:prSet>
      <dgm:spPr/>
    </dgm:pt>
    <dgm:pt modelId="{9A70AB77-69E9-42B4-BB0F-912B49B9B029}" type="pres">
      <dgm:prSet presAssocID="{BDDA4E85-9912-4C8D-B1CC-DF11D556A56E}" presName="Name1" presStyleCnt="0"/>
      <dgm:spPr/>
    </dgm:pt>
    <dgm:pt modelId="{58A9ABFE-AA4A-4214-9555-A3F29AF03AFF}" type="pres">
      <dgm:prSet presAssocID="{BDDA4E85-9912-4C8D-B1CC-DF11D556A56E}" presName="cycle" presStyleCnt="0"/>
      <dgm:spPr/>
    </dgm:pt>
    <dgm:pt modelId="{59AD4BBE-98E9-49EE-B5DC-1537BFDBF5A5}" type="pres">
      <dgm:prSet presAssocID="{BDDA4E85-9912-4C8D-B1CC-DF11D556A56E}" presName="srcNode" presStyleLbl="node1" presStyleIdx="0" presStyleCnt="3"/>
      <dgm:spPr/>
    </dgm:pt>
    <dgm:pt modelId="{D2F0B215-6D13-4CE4-B44A-9A2AD12092C1}" type="pres">
      <dgm:prSet presAssocID="{BDDA4E85-9912-4C8D-B1CC-DF11D556A56E}" presName="conn" presStyleLbl="parChTrans1D2" presStyleIdx="0" presStyleCnt="1"/>
      <dgm:spPr/>
      <dgm:t>
        <a:bodyPr/>
        <a:lstStyle/>
        <a:p>
          <a:endParaRPr lang="en-IN"/>
        </a:p>
      </dgm:t>
    </dgm:pt>
    <dgm:pt modelId="{A303288B-45F0-4025-8982-2D07C843934B}" type="pres">
      <dgm:prSet presAssocID="{BDDA4E85-9912-4C8D-B1CC-DF11D556A56E}" presName="extraNode" presStyleLbl="node1" presStyleIdx="0" presStyleCnt="3"/>
      <dgm:spPr/>
    </dgm:pt>
    <dgm:pt modelId="{0D9AA0E9-6332-4635-A78C-EC6372C8152F}" type="pres">
      <dgm:prSet presAssocID="{BDDA4E85-9912-4C8D-B1CC-DF11D556A56E}" presName="dstNode" presStyleLbl="node1" presStyleIdx="0" presStyleCnt="3"/>
      <dgm:spPr/>
    </dgm:pt>
    <dgm:pt modelId="{563443B7-518D-4F7A-97CC-BA7A0BE8B1FE}" type="pres">
      <dgm:prSet presAssocID="{8AFB982D-8D9D-473A-84B7-DFBD33668F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65A05E-0CFF-4766-9830-846F87A37AC7}" type="pres">
      <dgm:prSet presAssocID="{8AFB982D-8D9D-473A-84B7-DFBD33668F12}" presName="accent_1" presStyleCnt="0"/>
      <dgm:spPr/>
    </dgm:pt>
    <dgm:pt modelId="{89D3F03A-915E-44AA-B202-241636276B53}" type="pres">
      <dgm:prSet presAssocID="{8AFB982D-8D9D-473A-84B7-DFBD33668F12}" presName="accentRepeatNode" presStyleLbl="solidFgAcc1" presStyleIdx="0" presStyleCnt="3" custScaleX="101355" custScaleY="993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pres?slideindex=1&amp;slidetitle="/>
          </dgm14:cNvPr>
        </a:ext>
      </dgm:extLst>
    </dgm:pt>
    <dgm:pt modelId="{AFCA14EC-D844-4100-8C63-422A94108683}" type="pres">
      <dgm:prSet presAssocID="{D2234D32-9CAC-4C2F-B6F0-38E3389596C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91C83A-651D-4130-A0C0-97B1DB01D204}" type="pres">
      <dgm:prSet presAssocID="{D2234D32-9CAC-4C2F-B6F0-38E3389596CA}" presName="accent_2" presStyleCnt="0"/>
      <dgm:spPr/>
    </dgm:pt>
    <dgm:pt modelId="{233BB6CD-C848-40DB-9D46-89E6D30A302C}" type="pres">
      <dgm:prSet presAssocID="{D2234D32-9CAC-4C2F-B6F0-38E3389596CA}" presName="accentRepeatNode" presStyleLbl="solidFgAcc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F68785C8-6B6B-4F5C-9406-F679AF1DDD6D}" type="pres">
      <dgm:prSet presAssocID="{D094D8A1-F938-43C0-BF2B-BFFABB555D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CE7742-1F0A-4EEA-94A8-F12EA2AC0DC1}" type="pres">
      <dgm:prSet presAssocID="{D094D8A1-F938-43C0-BF2B-BFFABB555D79}" presName="accent_3" presStyleCnt="0"/>
      <dgm:spPr/>
    </dgm:pt>
    <dgm:pt modelId="{8FAE4726-E2C8-4527-92AB-25B23ABFA9D0}" type="pres">
      <dgm:prSet presAssocID="{D094D8A1-F938-43C0-BF2B-BFFABB555D79}" presName="accentRepeatNode" presStyleLbl="solidFgAcc1" presStyleIdx="2" presStyleCnt="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</dgm:ptLst>
  <dgm:cxnLst>
    <dgm:cxn modelId="{9C0D13D6-3805-44ED-A34A-82A6B70AF1B8}" type="presOf" srcId="{BDDA4E85-9912-4C8D-B1CC-DF11D556A56E}" destId="{411C0E61-E556-4647-85BA-FD3DCC4B850A}" srcOrd="0" destOrd="0" presId="urn:microsoft.com/office/officeart/2008/layout/VerticalCurvedList"/>
    <dgm:cxn modelId="{2C7B3DF0-EA89-4B3C-BBC1-87E245010E64}" srcId="{BDDA4E85-9912-4C8D-B1CC-DF11D556A56E}" destId="{D2234D32-9CAC-4C2F-B6F0-38E3389596CA}" srcOrd="1" destOrd="0" parTransId="{264A927F-E553-44F1-928D-137C89D93115}" sibTransId="{FF094A5B-286B-4930-ACC9-02D019D68A72}"/>
    <dgm:cxn modelId="{58DF9843-3896-4290-AD66-A19A375924CF}" type="presOf" srcId="{2E5D4C65-2233-449F-B5D8-7DDD2DDCBFE9}" destId="{D2F0B215-6D13-4CE4-B44A-9A2AD12092C1}" srcOrd="0" destOrd="0" presId="urn:microsoft.com/office/officeart/2008/layout/VerticalCurvedList"/>
    <dgm:cxn modelId="{B27A6D52-7E16-49F5-9789-BF5BD9C19085}" type="presOf" srcId="{8AFB982D-8D9D-473A-84B7-DFBD33668F12}" destId="{563443B7-518D-4F7A-97CC-BA7A0BE8B1FE}" srcOrd="0" destOrd="0" presId="urn:microsoft.com/office/officeart/2008/layout/VerticalCurvedList"/>
    <dgm:cxn modelId="{E24FEFA9-9BBA-411E-BBA0-53A9A992D497}" srcId="{BDDA4E85-9912-4C8D-B1CC-DF11D556A56E}" destId="{D094D8A1-F938-43C0-BF2B-BFFABB555D79}" srcOrd="2" destOrd="0" parTransId="{99407E88-6E8B-427B-8B67-097D7098ADAC}" sibTransId="{BEE10A7B-7EC7-4E21-847D-1E76FDF0AD45}"/>
    <dgm:cxn modelId="{CB514979-5F47-4D4C-9FF2-EE665D312B44}" srcId="{BDDA4E85-9912-4C8D-B1CC-DF11D556A56E}" destId="{8AFB982D-8D9D-473A-84B7-DFBD33668F12}" srcOrd="0" destOrd="0" parTransId="{D692C029-BB13-4491-BD6A-D9236EFCE5A4}" sibTransId="{2E5D4C65-2233-449F-B5D8-7DDD2DDCBFE9}"/>
    <dgm:cxn modelId="{4ED2A2FC-2B4C-4C89-8BDF-62D94C3A124D}" type="presOf" srcId="{D094D8A1-F938-43C0-BF2B-BFFABB555D79}" destId="{F68785C8-6B6B-4F5C-9406-F679AF1DDD6D}" srcOrd="0" destOrd="0" presId="urn:microsoft.com/office/officeart/2008/layout/VerticalCurvedList"/>
    <dgm:cxn modelId="{31A47C5C-4B31-49C8-8B69-12A56245AA2A}" type="presOf" srcId="{D2234D32-9CAC-4C2F-B6F0-38E3389596CA}" destId="{AFCA14EC-D844-4100-8C63-422A94108683}" srcOrd="0" destOrd="0" presId="urn:microsoft.com/office/officeart/2008/layout/VerticalCurvedList"/>
    <dgm:cxn modelId="{831972CF-42A4-4D35-B128-75C86B863570}" type="presParOf" srcId="{411C0E61-E556-4647-85BA-FD3DCC4B850A}" destId="{9A70AB77-69E9-42B4-BB0F-912B49B9B029}" srcOrd="0" destOrd="0" presId="urn:microsoft.com/office/officeart/2008/layout/VerticalCurvedList"/>
    <dgm:cxn modelId="{36FA347F-A5C0-49AA-985E-F7EFF0F5577C}" type="presParOf" srcId="{9A70AB77-69E9-42B4-BB0F-912B49B9B029}" destId="{58A9ABFE-AA4A-4214-9555-A3F29AF03AFF}" srcOrd="0" destOrd="0" presId="urn:microsoft.com/office/officeart/2008/layout/VerticalCurvedList"/>
    <dgm:cxn modelId="{33C0C9D4-A047-4F45-9394-E95F0C32B204}" type="presParOf" srcId="{58A9ABFE-AA4A-4214-9555-A3F29AF03AFF}" destId="{59AD4BBE-98E9-49EE-B5DC-1537BFDBF5A5}" srcOrd="0" destOrd="0" presId="urn:microsoft.com/office/officeart/2008/layout/VerticalCurvedList"/>
    <dgm:cxn modelId="{A58C92CF-F389-4424-B2E6-68B72D4C889D}" type="presParOf" srcId="{58A9ABFE-AA4A-4214-9555-A3F29AF03AFF}" destId="{D2F0B215-6D13-4CE4-B44A-9A2AD12092C1}" srcOrd="1" destOrd="0" presId="urn:microsoft.com/office/officeart/2008/layout/VerticalCurvedList"/>
    <dgm:cxn modelId="{EE466362-BBD6-4FB0-82E3-085953EF780B}" type="presParOf" srcId="{58A9ABFE-AA4A-4214-9555-A3F29AF03AFF}" destId="{A303288B-45F0-4025-8982-2D07C843934B}" srcOrd="2" destOrd="0" presId="urn:microsoft.com/office/officeart/2008/layout/VerticalCurvedList"/>
    <dgm:cxn modelId="{47B38191-BF5F-4EFF-8275-74351A6EBAFB}" type="presParOf" srcId="{58A9ABFE-AA4A-4214-9555-A3F29AF03AFF}" destId="{0D9AA0E9-6332-4635-A78C-EC6372C8152F}" srcOrd="3" destOrd="0" presId="urn:microsoft.com/office/officeart/2008/layout/VerticalCurvedList"/>
    <dgm:cxn modelId="{9B3161AE-0FF1-4D67-A918-D2E863B11873}" type="presParOf" srcId="{9A70AB77-69E9-42B4-BB0F-912B49B9B029}" destId="{563443B7-518D-4F7A-97CC-BA7A0BE8B1FE}" srcOrd="1" destOrd="0" presId="urn:microsoft.com/office/officeart/2008/layout/VerticalCurvedList"/>
    <dgm:cxn modelId="{9A011DD0-BA68-4D79-830C-15EC5CA16860}" type="presParOf" srcId="{9A70AB77-69E9-42B4-BB0F-912B49B9B029}" destId="{7765A05E-0CFF-4766-9830-846F87A37AC7}" srcOrd="2" destOrd="0" presId="urn:microsoft.com/office/officeart/2008/layout/VerticalCurvedList"/>
    <dgm:cxn modelId="{1C82E2A1-9D6B-4DA2-A782-1FB9BA548812}" type="presParOf" srcId="{7765A05E-0CFF-4766-9830-846F87A37AC7}" destId="{89D3F03A-915E-44AA-B202-241636276B53}" srcOrd="0" destOrd="0" presId="urn:microsoft.com/office/officeart/2008/layout/VerticalCurvedList"/>
    <dgm:cxn modelId="{8D04B1C0-DED2-4550-82B5-39832293C711}" type="presParOf" srcId="{9A70AB77-69E9-42B4-BB0F-912B49B9B029}" destId="{AFCA14EC-D844-4100-8C63-422A94108683}" srcOrd="3" destOrd="0" presId="urn:microsoft.com/office/officeart/2008/layout/VerticalCurvedList"/>
    <dgm:cxn modelId="{F3B7A090-8EA4-4068-909C-3DFD74E50F72}" type="presParOf" srcId="{9A70AB77-69E9-42B4-BB0F-912B49B9B029}" destId="{C391C83A-651D-4130-A0C0-97B1DB01D204}" srcOrd="4" destOrd="0" presId="urn:microsoft.com/office/officeart/2008/layout/VerticalCurvedList"/>
    <dgm:cxn modelId="{28B3B25F-9181-47BD-8D69-BD8EE1EA898B}" type="presParOf" srcId="{C391C83A-651D-4130-A0C0-97B1DB01D204}" destId="{233BB6CD-C848-40DB-9D46-89E6D30A302C}" srcOrd="0" destOrd="0" presId="urn:microsoft.com/office/officeart/2008/layout/VerticalCurvedList"/>
    <dgm:cxn modelId="{A14FF12B-DFA0-4DE9-8DED-682D320DD48F}" type="presParOf" srcId="{9A70AB77-69E9-42B4-BB0F-912B49B9B029}" destId="{F68785C8-6B6B-4F5C-9406-F679AF1DDD6D}" srcOrd="5" destOrd="0" presId="urn:microsoft.com/office/officeart/2008/layout/VerticalCurvedList"/>
    <dgm:cxn modelId="{B4CA2D58-5C59-494D-9251-475DE3A441C2}" type="presParOf" srcId="{9A70AB77-69E9-42B4-BB0F-912B49B9B029}" destId="{BDCE7742-1F0A-4EEA-94A8-F12EA2AC0DC1}" srcOrd="6" destOrd="0" presId="urn:microsoft.com/office/officeart/2008/layout/VerticalCurvedList"/>
    <dgm:cxn modelId="{03B3C89F-E23C-4470-94FE-227B0E0C3B41}" type="presParOf" srcId="{BDCE7742-1F0A-4EEA-94A8-F12EA2AC0DC1}" destId="{8FAE4726-E2C8-4527-92AB-25B23ABFA9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0B215-6D13-4CE4-B44A-9A2AD12092C1}">
      <dsp:nvSpPr>
        <dsp:cNvPr id="0" name=""/>
        <dsp:cNvSpPr/>
      </dsp:nvSpPr>
      <dsp:spPr>
        <a:xfrm>
          <a:off x="-5681058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443B7-518D-4F7A-97CC-BA7A0BE8B1FE}">
      <dsp:nvSpPr>
        <dsp:cNvPr id="0" name=""/>
        <dsp:cNvSpPr/>
      </dsp:nvSpPr>
      <dsp:spPr>
        <a:xfrm>
          <a:off x="702312" y="502920"/>
          <a:ext cx="7462144" cy="1005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38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Malaria Overview</a:t>
          </a:r>
          <a:endParaRPr lang="en-IN" sz="3700" kern="1200" dirty="0"/>
        </a:p>
      </dsp:txBody>
      <dsp:txXfrm>
        <a:off x="702312" y="502920"/>
        <a:ext cx="7462144" cy="1005840"/>
      </dsp:txXfrm>
    </dsp:sp>
    <dsp:sp modelId="{89D3F03A-915E-44AA-B202-241636276B53}">
      <dsp:nvSpPr>
        <dsp:cNvPr id="0" name=""/>
        <dsp:cNvSpPr/>
      </dsp:nvSpPr>
      <dsp:spPr>
        <a:xfrm>
          <a:off x="65143" y="381483"/>
          <a:ext cx="1274336" cy="12487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A14EC-D844-4100-8C63-422A94108683}">
      <dsp:nvSpPr>
        <dsp:cNvPr id="0" name=""/>
        <dsp:cNvSpPr/>
      </dsp:nvSpPr>
      <dsp:spPr>
        <a:xfrm>
          <a:off x="1067934" y="2011680"/>
          <a:ext cx="7096521" cy="1005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38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Future of Diagnosis &amp; Treatment</a:t>
          </a:r>
          <a:endParaRPr lang="en-IN" sz="3700" kern="1200" dirty="0"/>
        </a:p>
      </dsp:txBody>
      <dsp:txXfrm>
        <a:off x="1067934" y="2011680"/>
        <a:ext cx="7096521" cy="1005840"/>
      </dsp:txXfrm>
    </dsp:sp>
    <dsp:sp modelId="{233BB6CD-C848-40DB-9D46-89E6D30A302C}">
      <dsp:nvSpPr>
        <dsp:cNvPr id="0" name=""/>
        <dsp:cNvSpPr/>
      </dsp:nvSpPr>
      <dsp:spPr>
        <a:xfrm>
          <a:off x="439284" y="1885950"/>
          <a:ext cx="1257299" cy="12572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785C8-6B6B-4F5C-9406-F679AF1DDD6D}">
      <dsp:nvSpPr>
        <dsp:cNvPr id="0" name=""/>
        <dsp:cNvSpPr/>
      </dsp:nvSpPr>
      <dsp:spPr>
        <a:xfrm>
          <a:off x="702312" y="3520440"/>
          <a:ext cx="7462144" cy="1005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38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What </a:t>
          </a:r>
          <a:r>
            <a:rPr lang="en-US" sz="3700" kern="1200" smtClean="0"/>
            <a:t>attract </a:t>
          </a:r>
          <a:r>
            <a:rPr lang="en-US" sz="3700" kern="1200" smtClean="0"/>
            <a:t>mosquitoes</a:t>
          </a:r>
          <a:endParaRPr lang="en-IN" sz="3700" kern="1200" dirty="0"/>
        </a:p>
      </dsp:txBody>
      <dsp:txXfrm>
        <a:off x="702312" y="3520440"/>
        <a:ext cx="7462144" cy="1005840"/>
      </dsp:txXfrm>
    </dsp:sp>
    <dsp:sp modelId="{8FAE4726-E2C8-4527-92AB-25B23ABFA9D0}">
      <dsp:nvSpPr>
        <dsp:cNvPr id="0" name=""/>
        <dsp:cNvSpPr/>
      </dsp:nvSpPr>
      <dsp:spPr>
        <a:xfrm>
          <a:off x="73662" y="3394709"/>
          <a:ext cx="1257299" cy="12572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9850-D19B-4432-AF13-70B4B6600958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BD2CA-66A3-4F97-984D-3AE35D1FB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601228507"/>
              </p:ext>
            </p:extLst>
          </p:nvPr>
        </p:nvGraphicFramePr>
        <p:xfrm>
          <a:off x="6096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90600" y="152400"/>
            <a:ext cx="74676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Malaria </a:t>
            </a:r>
            <a:r>
              <a:rPr lang="en-US" sz="5400" b="1" smtClean="0"/>
              <a:t>Masters Class</a:t>
            </a: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Demonstration- </a:t>
            </a:r>
            <a:r>
              <a:rPr lang="en-US" dirty="0" err="1" smtClean="0"/>
              <a:t>Foldscope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125563"/>
            <a:ext cx="7924800" cy="527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15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Demonstration- Foldscope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Sharing Seminar</dc:title>
  <dc:creator>Deepika</dc:creator>
  <cp:lastModifiedBy>Deepika</cp:lastModifiedBy>
  <cp:revision>36</cp:revision>
  <dcterms:created xsi:type="dcterms:W3CDTF">2017-09-23T11:45:39Z</dcterms:created>
  <dcterms:modified xsi:type="dcterms:W3CDTF">2018-10-28T08:48:09Z</dcterms:modified>
</cp:coreProperties>
</file>