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4"/>
  </p:sldMasterIdLst>
  <p:notesMasterIdLst>
    <p:notesMasterId r:id="rId23"/>
  </p:notesMasterIdLst>
  <p:handoutMasterIdLst>
    <p:handoutMasterId r:id="rId24"/>
  </p:handoutMasterIdLst>
  <p:sldIdLst>
    <p:sldId id="285" r:id="rId5"/>
    <p:sldId id="303" r:id="rId6"/>
    <p:sldId id="304" r:id="rId7"/>
    <p:sldId id="293" r:id="rId8"/>
    <p:sldId id="286" r:id="rId9"/>
    <p:sldId id="287" r:id="rId10"/>
    <p:sldId id="288" r:id="rId11"/>
    <p:sldId id="296" r:id="rId12"/>
    <p:sldId id="294" r:id="rId13"/>
    <p:sldId id="295" r:id="rId14"/>
    <p:sldId id="289" r:id="rId15"/>
    <p:sldId id="297" r:id="rId16"/>
    <p:sldId id="298" r:id="rId17"/>
    <p:sldId id="299" r:id="rId18"/>
    <p:sldId id="300" r:id="rId19"/>
    <p:sldId id="305" r:id="rId20"/>
    <p:sldId id="301" r:id="rId21"/>
    <p:sldId id="30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AD051-51FD-4674-9AD4-557BA03DC1ED}" v="92" dt="2026-05-25T15:35:27.696"/>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p:cViewPr varScale="1">
        <p:scale>
          <a:sx n="75" d="100"/>
          <a:sy n="75" d="100"/>
        </p:scale>
        <p:origin x="902" y="53"/>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97" d="100"/>
          <a:sy n="97" d="100"/>
        </p:scale>
        <p:origin x="28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andro Landeros Lima" userId="e0204455-cf13-4fc3-a174-94fa57bb65f7" providerId="ADAL" clId="{9C772432-85B8-4121-A885-F31DC0F278E5}"/>
    <pc:docChg chg="custSel addSld delSld modSld">
      <pc:chgData name="Lizandro Landeros Lima" userId="e0204455-cf13-4fc3-a174-94fa57bb65f7" providerId="ADAL" clId="{9C772432-85B8-4121-A885-F31DC0F278E5}" dt="2026-05-25T15:39:52.391" v="1957" actId="113"/>
      <pc:docMkLst>
        <pc:docMk/>
      </pc:docMkLst>
      <pc:sldChg chg="addSp delSp modSp mod">
        <pc:chgData name="Lizandro Landeros Lima" userId="e0204455-cf13-4fc3-a174-94fa57bb65f7" providerId="ADAL" clId="{9C772432-85B8-4121-A885-F31DC0F278E5}" dt="2026-05-25T15:35:27.696" v="1951"/>
        <pc:sldMkLst>
          <pc:docMk/>
          <pc:sldMk cId="233018862" sldId="286"/>
        </pc:sldMkLst>
        <pc:spChg chg="del mod">
          <ac:chgData name="Lizandro Landeros Lima" userId="e0204455-cf13-4fc3-a174-94fa57bb65f7" providerId="ADAL" clId="{9C772432-85B8-4121-A885-F31DC0F278E5}" dt="2026-05-25T15:18:04.687" v="1643" actId="26606"/>
          <ac:spMkLst>
            <pc:docMk/>
            <pc:sldMk cId="233018862" sldId="286"/>
            <ac:spMk id="11" creationId="{570A2FC8-6521-0D3C-E0DC-915BD34E629F}"/>
          </ac:spMkLst>
        </pc:spChg>
        <pc:graphicFrameChg chg="add mod modGraphic">
          <ac:chgData name="Lizandro Landeros Lima" userId="e0204455-cf13-4fc3-a174-94fa57bb65f7" providerId="ADAL" clId="{9C772432-85B8-4121-A885-F31DC0F278E5}" dt="2026-05-25T15:35:27.696" v="1951"/>
          <ac:graphicFrameMkLst>
            <pc:docMk/>
            <pc:sldMk cId="233018862" sldId="286"/>
            <ac:graphicFrameMk id="15" creationId="{195C12A9-E2C0-1A72-8E6D-EB3EFAF36A60}"/>
          </ac:graphicFrameMkLst>
        </pc:graphicFrameChg>
        <pc:picChg chg="mod">
          <ac:chgData name="Lizandro Landeros Lima" userId="e0204455-cf13-4fc3-a174-94fa57bb65f7" providerId="ADAL" clId="{9C772432-85B8-4121-A885-F31DC0F278E5}" dt="2026-05-25T04:40:42.275" v="232" actId="1076"/>
          <ac:picMkLst>
            <pc:docMk/>
            <pc:sldMk cId="233018862" sldId="286"/>
            <ac:picMk id="12" creationId="{E94A4100-92BB-AE5D-5CE7-1054CB306C9E}"/>
          </ac:picMkLst>
        </pc:picChg>
      </pc:sldChg>
      <pc:sldChg chg="addSp delSp modSp mod">
        <pc:chgData name="Lizandro Landeros Lima" userId="e0204455-cf13-4fc3-a174-94fa57bb65f7" providerId="ADAL" clId="{9C772432-85B8-4121-A885-F31DC0F278E5}" dt="2026-05-25T15:19:25.662" v="1654" actId="255"/>
        <pc:sldMkLst>
          <pc:docMk/>
          <pc:sldMk cId="3353460760" sldId="287"/>
        </pc:sldMkLst>
        <pc:spChg chg="del">
          <ac:chgData name="Lizandro Landeros Lima" userId="e0204455-cf13-4fc3-a174-94fa57bb65f7" providerId="ADAL" clId="{9C772432-85B8-4121-A885-F31DC0F278E5}" dt="2026-05-25T04:38:39.478" v="0" actId="478"/>
          <ac:spMkLst>
            <pc:docMk/>
            <pc:sldMk cId="3353460760" sldId="287"/>
            <ac:spMk id="3" creationId="{476CC09F-7383-3A4C-555C-35DA0BB4B76E}"/>
          </ac:spMkLst>
        </pc:spChg>
        <pc:spChg chg="add del mod">
          <ac:chgData name="Lizandro Landeros Lima" userId="e0204455-cf13-4fc3-a174-94fa57bb65f7" providerId="ADAL" clId="{9C772432-85B8-4121-A885-F31DC0F278E5}" dt="2026-05-25T04:38:42.842" v="1" actId="478"/>
          <ac:spMkLst>
            <pc:docMk/>
            <pc:sldMk cId="3353460760" sldId="287"/>
            <ac:spMk id="4" creationId="{ACA63A1C-DC1B-6528-BC81-DFF69462837C}"/>
          </ac:spMkLst>
        </pc:spChg>
        <pc:spChg chg="del">
          <ac:chgData name="Lizandro Landeros Lima" userId="e0204455-cf13-4fc3-a174-94fa57bb65f7" providerId="ADAL" clId="{9C772432-85B8-4121-A885-F31DC0F278E5}" dt="2026-05-25T04:38:46.577" v="2" actId="478"/>
          <ac:spMkLst>
            <pc:docMk/>
            <pc:sldMk cId="3353460760" sldId="287"/>
            <ac:spMk id="6" creationId="{9BE7E655-DBBE-1E38-D543-EB34028F2F2B}"/>
          </ac:spMkLst>
        </pc:spChg>
        <pc:spChg chg="del">
          <ac:chgData name="Lizandro Landeros Lima" userId="e0204455-cf13-4fc3-a174-94fa57bb65f7" providerId="ADAL" clId="{9C772432-85B8-4121-A885-F31DC0F278E5}" dt="2026-05-25T04:38:52.470" v="4" actId="478"/>
          <ac:spMkLst>
            <pc:docMk/>
            <pc:sldMk cId="3353460760" sldId="287"/>
            <ac:spMk id="7" creationId="{845A03A5-6D4D-7072-B3BD-F2DA38CADEB0}"/>
          </ac:spMkLst>
        </pc:spChg>
        <pc:spChg chg="add del mod">
          <ac:chgData name="Lizandro Landeros Lima" userId="e0204455-cf13-4fc3-a174-94fa57bb65f7" providerId="ADAL" clId="{9C772432-85B8-4121-A885-F31DC0F278E5}" dt="2026-05-25T04:38:49.321" v="3" actId="478"/>
          <ac:spMkLst>
            <pc:docMk/>
            <pc:sldMk cId="3353460760" sldId="287"/>
            <ac:spMk id="8" creationId="{D1513B5E-6A75-7179-96F9-2E382194DBDF}"/>
          </ac:spMkLst>
        </pc:spChg>
        <pc:spChg chg="add del mod">
          <ac:chgData name="Lizandro Landeros Lima" userId="e0204455-cf13-4fc3-a174-94fa57bb65f7" providerId="ADAL" clId="{9C772432-85B8-4121-A885-F31DC0F278E5}" dt="2026-05-25T04:38:53.697" v="5" actId="478"/>
          <ac:spMkLst>
            <pc:docMk/>
            <pc:sldMk cId="3353460760" sldId="287"/>
            <ac:spMk id="10" creationId="{E851E8DA-2E25-C8D0-BED0-F3A45DC4D048}"/>
          </ac:spMkLst>
        </pc:spChg>
        <pc:spChg chg="add del mod">
          <ac:chgData name="Lizandro Landeros Lima" userId="e0204455-cf13-4fc3-a174-94fa57bb65f7" providerId="ADAL" clId="{9C772432-85B8-4121-A885-F31DC0F278E5}" dt="2026-05-25T15:18:43.800" v="1648" actId="26606"/>
          <ac:spMkLst>
            <pc:docMk/>
            <pc:sldMk cId="3353460760" sldId="287"/>
            <ac:spMk id="11" creationId="{C5DF4C40-88F3-F7E3-4D19-6755AEC66C0C}"/>
          </ac:spMkLst>
        </pc:spChg>
        <pc:graphicFrameChg chg="add mod modGraphic">
          <ac:chgData name="Lizandro Landeros Lima" userId="e0204455-cf13-4fc3-a174-94fa57bb65f7" providerId="ADAL" clId="{9C772432-85B8-4121-A885-F31DC0F278E5}" dt="2026-05-25T15:19:25.662" v="1654" actId="255"/>
          <ac:graphicFrameMkLst>
            <pc:docMk/>
            <pc:sldMk cId="3353460760" sldId="287"/>
            <ac:graphicFrameMk id="15" creationId="{C8CC6EB5-E634-9961-25FE-F53BD44FA121}"/>
          </ac:graphicFrameMkLst>
        </pc:graphicFrameChg>
        <pc:picChg chg="add mod">
          <ac:chgData name="Lizandro Landeros Lima" userId="e0204455-cf13-4fc3-a174-94fa57bb65f7" providerId="ADAL" clId="{9C772432-85B8-4121-A885-F31DC0F278E5}" dt="2026-05-25T04:40:46.156" v="233"/>
          <ac:picMkLst>
            <pc:docMk/>
            <pc:sldMk cId="3353460760" sldId="287"/>
            <ac:picMk id="12" creationId="{FCCB2F5D-A763-EC96-335E-25A94AA2EF31}"/>
          </ac:picMkLst>
        </pc:picChg>
        <pc:picChg chg="add mod">
          <ac:chgData name="Lizandro Landeros Lima" userId="e0204455-cf13-4fc3-a174-94fa57bb65f7" providerId="ADAL" clId="{9C772432-85B8-4121-A885-F31DC0F278E5}" dt="2026-05-25T04:40:52.964" v="234"/>
          <ac:picMkLst>
            <pc:docMk/>
            <pc:sldMk cId="3353460760" sldId="287"/>
            <ac:picMk id="13" creationId="{999FA0CD-1DEB-262E-9E2E-8B0235A23625}"/>
          </ac:picMkLst>
        </pc:picChg>
      </pc:sldChg>
      <pc:sldChg chg="addSp delSp modSp mod">
        <pc:chgData name="Lizandro Landeros Lima" userId="e0204455-cf13-4fc3-a174-94fa57bb65f7" providerId="ADAL" clId="{9C772432-85B8-4121-A885-F31DC0F278E5}" dt="2026-05-25T05:13:48.184" v="423" actId="20577"/>
        <pc:sldMkLst>
          <pc:docMk/>
          <pc:sldMk cId="414523832" sldId="288"/>
        </pc:sldMkLst>
        <pc:spChg chg="del">
          <ac:chgData name="Lizandro Landeros Lima" userId="e0204455-cf13-4fc3-a174-94fa57bb65f7" providerId="ADAL" clId="{9C772432-85B8-4121-A885-F31DC0F278E5}" dt="2026-05-25T04:42:10.308" v="235" actId="478"/>
          <ac:spMkLst>
            <pc:docMk/>
            <pc:sldMk cId="414523832" sldId="288"/>
            <ac:spMk id="2" creationId="{338A15DE-D135-0710-9984-A0A55E960CB0}"/>
          </ac:spMkLst>
        </pc:spChg>
        <pc:spChg chg="del">
          <ac:chgData name="Lizandro Landeros Lima" userId="e0204455-cf13-4fc3-a174-94fa57bb65f7" providerId="ADAL" clId="{9C772432-85B8-4121-A885-F31DC0F278E5}" dt="2026-05-25T04:42:15.431" v="237" actId="478"/>
          <ac:spMkLst>
            <pc:docMk/>
            <pc:sldMk cId="414523832" sldId="288"/>
            <ac:spMk id="3" creationId="{ECC8AA23-D8D0-93BE-5C5F-103A750B0D2F}"/>
          </ac:spMkLst>
        </pc:spChg>
        <pc:spChg chg="add del mod">
          <ac:chgData name="Lizandro Landeros Lima" userId="e0204455-cf13-4fc3-a174-94fa57bb65f7" providerId="ADAL" clId="{9C772432-85B8-4121-A885-F31DC0F278E5}" dt="2026-05-25T04:42:11.750" v="236" actId="478"/>
          <ac:spMkLst>
            <pc:docMk/>
            <pc:sldMk cId="414523832" sldId="288"/>
            <ac:spMk id="10" creationId="{C8FCD857-0041-418E-4E41-28B68F6EBC2C}"/>
          </ac:spMkLst>
        </pc:spChg>
        <pc:spChg chg="add del mod">
          <ac:chgData name="Lizandro Landeros Lima" userId="e0204455-cf13-4fc3-a174-94fa57bb65f7" providerId="ADAL" clId="{9C772432-85B8-4121-A885-F31DC0F278E5}" dt="2026-05-25T04:42:16.644" v="238" actId="478"/>
          <ac:spMkLst>
            <pc:docMk/>
            <pc:sldMk cId="414523832" sldId="288"/>
            <ac:spMk id="12" creationId="{8E9B8D34-C58C-386E-1573-142FEE3B34B4}"/>
          </ac:spMkLst>
        </pc:spChg>
        <pc:spChg chg="add del mod">
          <ac:chgData name="Lizandro Landeros Lima" userId="e0204455-cf13-4fc3-a174-94fa57bb65f7" providerId="ADAL" clId="{9C772432-85B8-4121-A885-F31DC0F278E5}" dt="2026-05-25T04:42:21.618" v="240" actId="478"/>
          <ac:spMkLst>
            <pc:docMk/>
            <pc:sldMk cId="414523832" sldId="288"/>
            <ac:spMk id="14" creationId="{A90CC1BA-4C42-7820-DE86-1AF5E0483175}"/>
          </ac:spMkLst>
        </pc:spChg>
        <pc:spChg chg="add mod">
          <ac:chgData name="Lizandro Landeros Lima" userId="e0204455-cf13-4fc3-a174-94fa57bb65f7" providerId="ADAL" clId="{9C772432-85B8-4121-A885-F31DC0F278E5}" dt="2026-05-25T05:13:48.184" v="423" actId="20577"/>
          <ac:spMkLst>
            <pc:docMk/>
            <pc:sldMk cId="414523832" sldId="288"/>
            <ac:spMk id="15" creationId="{649C576C-EB64-0CE6-5019-1F4719311F95}"/>
          </ac:spMkLst>
        </pc:spChg>
        <pc:picChg chg="add mod">
          <ac:chgData name="Lizandro Landeros Lima" userId="e0204455-cf13-4fc3-a174-94fa57bb65f7" providerId="ADAL" clId="{9C772432-85B8-4121-A885-F31DC0F278E5}" dt="2026-05-25T04:44:45.696" v="375"/>
          <ac:picMkLst>
            <pc:docMk/>
            <pc:sldMk cId="414523832" sldId="288"/>
            <ac:picMk id="16" creationId="{9943B892-4A55-A997-0162-7CEAD9E98767}"/>
          </ac:picMkLst>
        </pc:picChg>
        <pc:picChg chg="add mod">
          <ac:chgData name="Lizandro Landeros Lima" userId="e0204455-cf13-4fc3-a174-94fa57bb65f7" providerId="ADAL" clId="{9C772432-85B8-4121-A885-F31DC0F278E5}" dt="2026-05-25T04:44:51.359" v="376"/>
          <ac:picMkLst>
            <pc:docMk/>
            <pc:sldMk cId="414523832" sldId="288"/>
            <ac:picMk id="17" creationId="{4F1D3FA7-6305-94EA-668D-FCCA63907351}"/>
          </ac:picMkLst>
        </pc:picChg>
        <pc:picChg chg="del">
          <ac:chgData name="Lizandro Landeros Lima" userId="e0204455-cf13-4fc3-a174-94fa57bb65f7" providerId="ADAL" clId="{9C772432-85B8-4121-A885-F31DC0F278E5}" dt="2026-05-25T04:42:20.383" v="239" actId="478"/>
          <ac:picMkLst>
            <pc:docMk/>
            <pc:sldMk cId="414523832" sldId="288"/>
            <ac:picMk id="20" creationId="{A7019768-5E2A-F9D1-62D6-EC7C5F0BBEC9}"/>
          </ac:picMkLst>
        </pc:picChg>
      </pc:sldChg>
      <pc:sldChg chg="addSp delSp modSp mod">
        <pc:chgData name="Lizandro Landeros Lima" userId="e0204455-cf13-4fc3-a174-94fa57bb65f7" providerId="ADAL" clId="{9C772432-85B8-4121-A885-F31DC0F278E5}" dt="2026-05-25T15:21:54.200" v="1708" actId="20577"/>
        <pc:sldMkLst>
          <pc:docMk/>
          <pc:sldMk cId="314440392" sldId="289"/>
        </pc:sldMkLst>
        <pc:spChg chg="del">
          <ac:chgData name="Lizandro Landeros Lima" userId="e0204455-cf13-4fc3-a174-94fa57bb65f7" providerId="ADAL" clId="{9C772432-85B8-4121-A885-F31DC0F278E5}" dt="2026-05-25T05:15:11.738" v="424" actId="478"/>
          <ac:spMkLst>
            <pc:docMk/>
            <pc:sldMk cId="314440392" sldId="289"/>
            <ac:spMk id="2" creationId="{B7545968-70F7-0180-6448-3547E442EF4A}"/>
          </ac:spMkLst>
        </pc:spChg>
        <pc:spChg chg="add del mod">
          <ac:chgData name="Lizandro Landeros Lima" userId="e0204455-cf13-4fc3-a174-94fa57bb65f7" providerId="ADAL" clId="{9C772432-85B8-4121-A885-F31DC0F278E5}" dt="2026-05-25T05:15:13.334" v="425" actId="478"/>
          <ac:spMkLst>
            <pc:docMk/>
            <pc:sldMk cId="314440392" sldId="289"/>
            <ac:spMk id="4" creationId="{3FD4F551-526B-43AC-EE5C-CC45AD3A7F84}"/>
          </ac:spMkLst>
        </pc:spChg>
        <pc:spChg chg="add del mod">
          <ac:chgData name="Lizandro Landeros Lima" userId="e0204455-cf13-4fc3-a174-94fa57bb65f7" providerId="ADAL" clId="{9C772432-85B8-4121-A885-F31DC0F278E5}" dt="2026-05-25T05:15:19.825" v="427" actId="478"/>
          <ac:spMkLst>
            <pc:docMk/>
            <pc:sldMk cId="314440392" sldId="289"/>
            <ac:spMk id="6" creationId="{44CA8109-4CAC-F086-D125-DBA6AE9F4C43}"/>
          </ac:spMkLst>
        </pc:spChg>
        <pc:spChg chg="del">
          <ac:chgData name="Lizandro Landeros Lima" userId="e0204455-cf13-4fc3-a174-94fa57bb65f7" providerId="ADAL" clId="{9C772432-85B8-4121-A885-F31DC0F278E5}" dt="2026-05-25T05:15:16.368" v="426" actId="478"/>
          <ac:spMkLst>
            <pc:docMk/>
            <pc:sldMk cId="314440392" sldId="289"/>
            <ac:spMk id="8" creationId="{215CE58D-2739-522B-7C3A-6A7C985360C0}"/>
          </ac:spMkLst>
        </pc:spChg>
        <pc:spChg chg="add del mod">
          <ac:chgData name="Lizandro Landeros Lima" userId="e0204455-cf13-4fc3-a174-94fa57bb65f7" providerId="ADAL" clId="{9C772432-85B8-4121-A885-F31DC0F278E5}" dt="2026-05-25T05:15:29.733" v="429" actId="478"/>
          <ac:spMkLst>
            <pc:docMk/>
            <pc:sldMk cId="314440392" sldId="289"/>
            <ac:spMk id="9" creationId="{BB157D14-C1A6-2A49-9FE6-A2EDE43A4808}"/>
          </ac:spMkLst>
        </pc:spChg>
        <pc:spChg chg="add mod">
          <ac:chgData name="Lizandro Landeros Lima" userId="e0204455-cf13-4fc3-a174-94fa57bb65f7" providerId="ADAL" clId="{9C772432-85B8-4121-A885-F31DC0F278E5}" dt="2026-05-25T15:21:54.200" v="1708" actId="20577"/>
          <ac:spMkLst>
            <pc:docMk/>
            <pc:sldMk cId="314440392" sldId="289"/>
            <ac:spMk id="10" creationId="{0BA700A4-1111-FB0D-1040-28D928A2A7BB}"/>
          </ac:spMkLst>
        </pc:spChg>
        <pc:graphicFrameChg chg="del">
          <ac:chgData name="Lizandro Landeros Lima" userId="e0204455-cf13-4fc3-a174-94fa57bb65f7" providerId="ADAL" clId="{9C772432-85B8-4121-A885-F31DC0F278E5}" dt="2026-05-25T05:15:23.982" v="428" actId="478"/>
          <ac:graphicFrameMkLst>
            <pc:docMk/>
            <pc:sldMk cId="314440392" sldId="289"/>
            <ac:graphicFrameMk id="16" creationId="{1904F965-D30E-5A83-B17B-7D030326E77B}"/>
          </ac:graphicFrameMkLst>
        </pc:graphicFrameChg>
        <pc:picChg chg="add del mod">
          <ac:chgData name="Lizandro Landeros Lima" userId="e0204455-cf13-4fc3-a174-94fa57bb65f7" providerId="ADAL" clId="{9C772432-85B8-4121-A885-F31DC0F278E5}" dt="2026-05-25T05:19:45.437" v="537" actId="478"/>
          <ac:picMkLst>
            <pc:docMk/>
            <pc:sldMk cId="314440392" sldId="289"/>
            <ac:picMk id="11" creationId="{C0F50CD9-3A76-9C6E-AEE0-038AF057C160}"/>
          </ac:picMkLst>
        </pc:picChg>
        <pc:picChg chg="add mod">
          <ac:chgData name="Lizandro Landeros Lima" userId="e0204455-cf13-4fc3-a174-94fa57bb65f7" providerId="ADAL" clId="{9C772432-85B8-4121-A885-F31DC0F278E5}" dt="2026-05-25T05:21:13.628" v="550" actId="14100"/>
          <ac:picMkLst>
            <pc:docMk/>
            <pc:sldMk cId="314440392" sldId="289"/>
            <ac:picMk id="12" creationId="{0631A645-67D6-441C-5081-66B385315652}"/>
          </ac:picMkLst>
        </pc:picChg>
        <pc:picChg chg="add mod">
          <ac:chgData name="Lizandro Landeros Lima" userId="e0204455-cf13-4fc3-a174-94fa57bb65f7" providerId="ADAL" clId="{9C772432-85B8-4121-A885-F31DC0F278E5}" dt="2026-05-25T05:21:10.371" v="549" actId="14100"/>
          <ac:picMkLst>
            <pc:docMk/>
            <pc:sldMk cId="314440392" sldId="289"/>
            <ac:picMk id="13" creationId="{81E86249-DA13-CF20-3BF5-8F7FE61FCE07}"/>
          </ac:picMkLst>
        </pc:picChg>
      </pc:sldChg>
      <pc:sldChg chg="del">
        <pc:chgData name="Lizandro Landeros Lima" userId="e0204455-cf13-4fc3-a174-94fa57bb65f7" providerId="ADAL" clId="{9C772432-85B8-4121-A885-F31DC0F278E5}" dt="2026-05-25T06:17:56.003" v="828" actId="47"/>
        <pc:sldMkLst>
          <pc:docMk/>
          <pc:sldMk cId="118667928" sldId="290"/>
        </pc:sldMkLst>
      </pc:sldChg>
      <pc:sldChg chg="del">
        <pc:chgData name="Lizandro Landeros Lima" userId="e0204455-cf13-4fc3-a174-94fa57bb65f7" providerId="ADAL" clId="{9C772432-85B8-4121-A885-F31DC0F278E5}" dt="2026-05-25T06:17:58.272" v="829" actId="47"/>
        <pc:sldMkLst>
          <pc:docMk/>
          <pc:sldMk cId="849465297" sldId="291"/>
        </pc:sldMkLst>
      </pc:sldChg>
      <pc:sldChg chg="del">
        <pc:chgData name="Lizandro Landeros Lima" userId="e0204455-cf13-4fc3-a174-94fa57bb65f7" providerId="ADAL" clId="{9C772432-85B8-4121-A885-F31DC0F278E5}" dt="2026-05-25T06:18:01.154" v="830" actId="47"/>
        <pc:sldMkLst>
          <pc:docMk/>
          <pc:sldMk cId="2547630249" sldId="292"/>
        </pc:sldMkLst>
      </pc:sldChg>
      <pc:sldChg chg="addSp modSp new mod setBg">
        <pc:chgData name="Lizandro Landeros Lima" userId="e0204455-cf13-4fc3-a174-94fa57bb65f7" providerId="ADAL" clId="{9C772432-85B8-4121-A885-F31DC0F278E5}" dt="2026-05-25T15:21:05.259" v="1683" actId="790"/>
        <pc:sldMkLst>
          <pc:docMk/>
          <pc:sldMk cId="2034560790" sldId="294"/>
        </pc:sldMkLst>
        <pc:spChg chg="add mod ord">
          <ac:chgData name="Lizandro Landeros Lima" userId="e0204455-cf13-4fc3-a174-94fa57bb65f7" providerId="ADAL" clId="{9C772432-85B8-4121-A885-F31DC0F278E5}" dt="2026-05-25T15:21:05.259" v="1683" actId="790"/>
          <ac:spMkLst>
            <pc:docMk/>
            <pc:sldMk cId="2034560790" sldId="294"/>
            <ac:spMk id="2" creationId="{D19A7AD8-DD31-89D0-F408-6FBA58E854D8}"/>
          </ac:spMkLst>
        </pc:spChg>
        <pc:picChg chg="add mod ord">
          <ac:chgData name="Lizandro Landeros Lima" userId="e0204455-cf13-4fc3-a174-94fa57bb65f7" providerId="ADAL" clId="{9C772432-85B8-4121-A885-F31DC0F278E5}" dt="2026-05-25T15:20:25.207" v="1655" actId="26606"/>
          <ac:picMkLst>
            <pc:docMk/>
            <pc:sldMk cId="2034560790" sldId="294"/>
            <ac:picMk id="3" creationId="{701B48C1-A5A8-D2BE-581F-923F91A128BD}"/>
          </ac:picMkLst>
        </pc:picChg>
        <pc:picChg chg="add mod">
          <ac:chgData name="Lizandro Landeros Lima" userId="e0204455-cf13-4fc3-a174-94fa57bb65f7" providerId="ADAL" clId="{9C772432-85B8-4121-A885-F31DC0F278E5}" dt="2026-05-25T15:20:25.207" v="1655" actId="26606"/>
          <ac:picMkLst>
            <pc:docMk/>
            <pc:sldMk cId="2034560790" sldId="294"/>
            <ac:picMk id="4" creationId="{C14BDE76-BBFC-3957-A189-7C521EEFABF6}"/>
          </ac:picMkLst>
        </pc:picChg>
      </pc:sldChg>
      <pc:sldChg chg="addSp delSp modSp new mod">
        <pc:chgData name="Lizandro Landeros Lima" userId="e0204455-cf13-4fc3-a174-94fa57bb65f7" providerId="ADAL" clId="{9C772432-85B8-4121-A885-F31DC0F278E5}" dt="2026-05-25T15:37:13.151" v="1956" actId="20577"/>
        <pc:sldMkLst>
          <pc:docMk/>
          <pc:sldMk cId="2630873689" sldId="295"/>
        </pc:sldMkLst>
        <pc:spChg chg="add del mod">
          <ac:chgData name="Lizandro Landeros Lima" userId="e0204455-cf13-4fc3-a174-94fa57bb65f7" providerId="ADAL" clId="{9C772432-85B8-4121-A885-F31DC0F278E5}" dt="2026-05-25T05:27:41.264" v="643"/>
          <ac:spMkLst>
            <pc:docMk/>
            <pc:sldMk cId="2630873689" sldId="295"/>
            <ac:spMk id="2" creationId="{5E64C331-ED15-F87D-7D21-12D2462609CE}"/>
          </ac:spMkLst>
        </pc:spChg>
        <pc:spChg chg="add mod">
          <ac:chgData name="Lizandro Landeros Lima" userId="e0204455-cf13-4fc3-a174-94fa57bb65f7" providerId="ADAL" clId="{9C772432-85B8-4121-A885-F31DC0F278E5}" dt="2026-05-25T15:37:13.151" v="1956" actId="20577"/>
          <ac:spMkLst>
            <pc:docMk/>
            <pc:sldMk cId="2630873689" sldId="295"/>
            <ac:spMk id="3" creationId="{9B36DB29-6B7E-D2AD-AF61-112A7CA1D085}"/>
          </ac:spMkLst>
        </pc:spChg>
        <pc:picChg chg="add mod">
          <ac:chgData name="Lizandro Landeros Lima" userId="e0204455-cf13-4fc3-a174-94fa57bb65f7" providerId="ADAL" clId="{9C772432-85B8-4121-A885-F31DC0F278E5}" dt="2026-05-25T14:56:15.773" v="1140"/>
          <ac:picMkLst>
            <pc:docMk/>
            <pc:sldMk cId="2630873689" sldId="295"/>
            <ac:picMk id="2" creationId="{554DA74C-AB4A-C166-198E-BD2BDA54F59F}"/>
          </ac:picMkLst>
        </pc:picChg>
        <pc:picChg chg="add mod">
          <ac:chgData name="Lizandro Landeros Lima" userId="e0204455-cf13-4fc3-a174-94fa57bb65f7" providerId="ADAL" clId="{9C772432-85B8-4121-A885-F31DC0F278E5}" dt="2026-05-25T14:56:27.279" v="1143" actId="1076"/>
          <ac:picMkLst>
            <pc:docMk/>
            <pc:sldMk cId="2630873689" sldId="295"/>
            <ac:picMk id="4" creationId="{51E00BCD-E89F-95A3-4310-2657F6C0E089}"/>
          </ac:picMkLst>
        </pc:picChg>
      </pc:sldChg>
      <pc:sldChg chg="addSp modSp new mod">
        <pc:chgData name="Lizandro Landeros Lima" userId="e0204455-cf13-4fc3-a174-94fa57bb65f7" providerId="ADAL" clId="{9C772432-85B8-4121-A885-F31DC0F278E5}" dt="2026-05-25T15:21:24.006" v="1685"/>
        <pc:sldMkLst>
          <pc:docMk/>
          <pc:sldMk cId="1151819851" sldId="296"/>
        </pc:sldMkLst>
        <pc:spChg chg="add mod">
          <ac:chgData name="Lizandro Landeros Lima" userId="e0204455-cf13-4fc3-a174-94fa57bb65f7" providerId="ADAL" clId="{9C772432-85B8-4121-A885-F31DC0F278E5}" dt="2026-05-25T15:21:24.006" v="1685"/>
          <ac:spMkLst>
            <pc:docMk/>
            <pc:sldMk cId="1151819851" sldId="296"/>
            <ac:spMk id="2" creationId="{0536A6A2-7F04-C41C-FDB7-0DC983791245}"/>
          </ac:spMkLst>
        </pc:spChg>
        <pc:picChg chg="add mod">
          <ac:chgData name="Lizandro Landeros Lima" userId="e0204455-cf13-4fc3-a174-94fa57bb65f7" providerId="ADAL" clId="{9C772432-85B8-4121-A885-F31DC0F278E5}" dt="2026-05-25T14:55:51.271" v="1137" actId="14100"/>
          <ac:picMkLst>
            <pc:docMk/>
            <pc:sldMk cId="1151819851" sldId="296"/>
            <ac:picMk id="3" creationId="{6CD82267-163C-C90A-8CE7-FF6897A919F9}"/>
          </ac:picMkLst>
        </pc:picChg>
        <pc:picChg chg="add mod">
          <ac:chgData name="Lizandro Landeros Lima" userId="e0204455-cf13-4fc3-a174-94fa57bb65f7" providerId="ADAL" clId="{9C772432-85B8-4121-A885-F31DC0F278E5}" dt="2026-05-25T14:55:57.655" v="1138"/>
          <ac:picMkLst>
            <pc:docMk/>
            <pc:sldMk cId="1151819851" sldId="296"/>
            <ac:picMk id="4" creationId="{0C19D128-D113-E07F-CAAC-731BADC61C91}"/>
          </ac:picMkLst>
        </pc:picChg>
      </pc:sldChg>
      <pc:sldChg chg="addSp modSp new mod setBg">
        <pc:chgData name="Lizandro Landeros Lima" userId="e0204455-cf13-4fc3-a174-94fa57bb65f7" providerId="ADAL" clId="{9C772432-85B8-4121-A885-F31DC0F278E5}" dt="2026-05-25T15:22:36.690" v="1715" actId="255"/>
        <pc:sldMkLst>
          <pc:docMk/>
          <pc:sldMk cId="1726166546" sldId="297"/>
        </pc:sldMkLst>
        <pc:spChg chg="add mod">
          <ac:chgData name="Lizandro Landeros Lima" userId="e0204455-cf13-4fc3-a174-94fa57bb65f7" providerId="ADAL" clId="{9C772432-85B8-4121-A885-F31DC0F278E5}" dt="2026-05-25T15:22:36.690" v="1715" actId="255"/>
          <ac:spMkLst>
            <pc:docMk/>
            <pc:sldMk cId="1726166546" sldId="297"/>
            <ac:spMk id="2" creationId="{78F3837F-FE0E-FE16-DF6C-FDEF1186B756}"/>
          </ac:spMkLst>
        </pc:spChg>
        <pc:spChg chg="add">
          <ac:chgData name="Lizandro Landeros Lima" userId="e0204455-cf13-4fc3-a174-94fa57bb65f7" providerId="ADAL" clId="{9C772432-85B8-4121-A885-F31DC0F278E5}" dt="2026-05-25T15:22:04.516" v="1709" actId="26606"/>
          <ac:spMkLst>
            <pc:docMk/>
            <pc:sldMk cId="1726166546" sldId="297"/>
            <ac:spMk id="9" creationId="{1660E788-AFA9-4A1B-9991-6AA74632A15B}"/>
          </ac:spMkLst>
        </pc:spChg>
        <pc:spChg chg="add">
          <ac:chgData name="Lizandro Landeros Lima" userId="e0204455-cf13-4fc3-a174-94fa57bb65f7" providerId="ADAL" clId="{9C772432-85B8-4121-A885-F31DC0F278E5}" dt="2026-05-25T15:22:04.516" v="1709" actId="26606"/>
          <ac:spMkLst>
            <pc:docMk/>
            <pc:sldMk cId="1726166546" sldId="297"/>
            <ac:spMk id="11" creationId="{867D4867-5BA7-4462-B2F6-A23F4A622AA7}"/>
          </ac:spMkLst>
        </pc:spChg>
        <pc:picChg chg="add mod ord">
          <ac:chgData name="Lizandro Landeros Lima" userId="e0204455-cf13-4fc3-a174-94fa57bb65f7" providerId="ADAL" clId="{9C772432-85B8-4121-A885-F31DC0F278E5}" dt="2026-05-25T15:22:04.516" v="1709" actId="26606"/>
          <ac:picMkLst>
            <pc:docMk/>
            <pc:sldMk cId="1726166546" sldId="297"/>
            <ac:picMk id="3" creationId="{2473C7E5-6E36-E019-FC63-9AD8B6F90B3E}"/>
          </ac:picMkLst>
        </pc:picChg>
        <pc:picChg chg="add mod">
          <ac:chgData name="Lizandro Landeros Lima" userId="e0204455-cf13-4fc3-a174-94fa57bb65f7" providerId="ADAL" clId="{9C772432-85B8-4121-A885-F31DC0F278E5}" dt="2026-05-25T15:22:04.516" v="1709" actId="26606"/>
          <ac:picMkLst>
            <pc:docMk/>
            <pc:sldMk cId="1726166546" sldId="297"/>
            <ac:picMk id="4" creationId="{3FE51B48-8AA0-3050-0148-DA2DD887B5B3}"/>
          </ac:picMkLst>
        </pc:picChg>
      </pc:sldChg>
      <pc:sldChg chg="addSp modSp new mod">
        <pc:chgData name="Lizandro Landeros Lima" userId="e0204455-cf13-4fc3-a174-94fa57bb65f7" providerId="ADAL" clId="{9C772432-85B8-4121-A885-F31DC0F278E5}" dt="2026-05-25T06:24:31.997" v="972" actId="1076"/>
        <pc:sldMkLst>
          <pc:docMk/>
          <pc:sldMk cId="3093445121" sldId="298"/>
        </pc:sldMkLst>
        <pc:spChg chg="add mod">
          <ac:chgData name="Lizandro Landeros Lima" userId="e0204455-cf13-4fc3-a174-94fa57bb65f7" providerId="ADAL" clId="{9C772432-85B8-4121-A885-F31DC0F278E5}" dt="2026-05-25T06:24:23.287" v="971" actId="403"/>
          <ac:spMkLst>
            <pc:docMk/>
            <pc:sldMk cId="3093445121" sldId="298"/>
            <ac:spMk id="2" creationId="{68AAD252-4981-FDA1-6A79-E5CA84C7BDE3}"/>
          </ac:spMkLst>
        </pc:spChg>
        <pc:picChg chg="add mod">
          <ac:chgData name="Lizandro Landeros Lima" userId="e0204455-cf13-4fc3-a174-94fa57bb65f7" providerId="ADAL" clId="{9C772432-85B8-4121-A885-F31DC0F278E5}" dt="2026-05-25T06:24:31.997" v="972" actId="1076"/>
          <ac:picMkLst>
            <pc:docMk/>
            <pc:sldMk cId="3093445121" sldId="298"/>
            <ac:picMk id="4" creationId="{36354228-D73C-8CA1-B661-B9C0EC99385F}"/>
          </ac:picMkLst>
        </pc:picChg>
        <pc:picChg chg="add mod">
          <ac:chgData name="Lizandro Landeros Lima" userId="e0204455-cf13-4fc3-a174-94fa57bb65f7" providerId="ADAL" clId="{9C772432-85B8-4121-A885-F31DC0F278E5}" dt="2026-05-25T06:24:03.547" v="967"/>
          <ac:picMkLst>
            <pc:docMk/>
            <pc:sldMk cId="3093445121" sldId="298"/>
            <ac:picMk id="5" creationId="{C1F74797-B786-E5EB-98BA-3C176FEB5D55}"/>
          </ac:picMkLst>
        </pc:picChg>
        <pc:picChg chg="add mod">
          <ac:chgData name="Lizandro Landeros Lima" userId="e0204455-cf13-4fc3-a174-94fa57bb65f7" providerId="ADAL" clId="{9C772432-85B8-4121-A885-F31DC0F278E5}" dt="2026-05-25T06:24:11.223" v="968"/>
          <ac:picMkLst>
            <pc:docMk/>
            <pc:sldMk cId="3093445121" sldId="298"/>
            <ac:picMk id="6" creationId="{D0117DDF-5BFA-A741-746F-5F0FC3534E83}"/>
          </ac:picMkLst>
        </pc:picChg>
      </pc:sldChg>
      <pc:sldChg chg="addSp modSp new mod">
        <pc:chgData name="Lizandro Landeros Lima" userId="e0204455-cf13-4fc3-a174-94fa57bb65f7" providerId="ADAL" clId="{9C772432-85B8-4121-A885-F31DC0F278E5}" dt="2026-05-25T14:57:02.234" v="1147"/>
        <pc:sldMkLst>
          <pc:docMk/>
          <pc:sldMk cId="1094477444" sldId="299"/>
        </pc:sldMkLst>
        <pc:spChg chg="add mod">
          <ac:chgData name="Lizandro Landeros Lima" userId="e0204455-cf13-4fc3-a174-94fa57bb65f7" providerId="ADAL" clId="{9C772432-85B8-4121-A885-F31DC0F278E5}" dt="2026-05-25T06:26:23.167" v="1077" actId="113"/>
          <ac:spMkLst>
            <pc:docMk/>
            <pc:sldMk cId="1094477444" sldId="299"/>
            <ac:spMk id="2" creationId="{26BBF107-E628-4B6B-4A63-849CBB8B4A72}"/>
          </ac:spMkLst>
        </pc:spChg>
        <pc:picChg chg="add mod">
          <ac:chgData name="Lizandro Landeros Lima" userId="e0204455-cf13-4fc3-a174-94fa57bb65f7" providerId="ADAL" clId="{9C772432-85B8-4121-A885-F31DC0F278E5}" dt="2026-05-25T14:56:55.723" v="1146"/>
          <ac:picMkLst>
            <pc:docMk/>
            <pc:sldMk cId="1094477444" sldId="299"/>
            <ac:picMk id="3" creationId="{2543369A-1667-1013-3CB9-B552C5B23452}"/>
          </ac:picMkLst>
        </pc:picChg>
        <pc:picChg chg="add mod">
          <ac:chgData name="Lizandro Landeros Lima" userId="e0204455-cf13-4fc3-a174-94fa57bb65f7" providerId="ADAL" clId="{9C772432-85B8-4121-A885-F31DC0F278E5}" dt="2026-05-25T14:57:02.234" v="1147"/>
          <ac:picMkLst>
            <pc:docMk/>
            <pc:sldMk cId="1094477444" sldId="299"/>
            <ac:picMk id="4" creationId="{6EE5EDCE-30D9-897A-18DA-4A9267CB2C26}"/>
          </ac:picMkLst>
        </pc:picChg>
      </pc:sldChg>
      <pc:sldChg chg="addSp modSp new mod">
        <pc:chgData name="Lizandro Landeros Lima" userId="e0204455-cf13-4fc3-a174-94fa57bb65f7" providerId="ADAL" clId="{9C772432-85B8-4121-A885-F31DC0F278E5}" dt="2026-05-25T15:28:20.352" v="1845" actId="20577"/>
        <pc:sldMkLst>
          <pc:docMk/>
          <pc:sldMk cId="1306784059" sldId="300"/>
        </pc:sldMkLst>
        <pc:spChg chg="add mod">
          <ac:chgData name="Lizandro Landeros Lima" userId="e0204455-cf13-4fc3-a174-94fa57bb65f7" providerId="ADAL" clId="{9C772432-85B8-4121-A885-F31DC0F278E5}" dt="2026-05-25T15:28:20.352" v="1845" actId="20577"/>
          <ac:spMkLst>
            <pc:docMk/>
            <pc:sldMk cId="1306784059" sldId="300"/>
            <ac:spMk id="2" creationId="{0EEB8C51-F574-7AC6-503C-C1C822BD2345}"/>
          </ac:spMkLst>
        </pc:spChg>
        <pc:picChg chg="add mod">
          <ac:chgData name="Lizandro Landeros Lima" userId="e0204455-cf13-4fc3-a174-94fa57bb65f7" providerId="ADAL" clId="{9C772432-85B8-4121-A885-F31DC0F278E5}" dt="2026-05-25T14:57:07.718" v="1148"/>
          <ac:picMkLst>
            <pc:docMk/>
            <pc:sldMk cId="1306784059" sldId="300"/>
            <ac:picMk id="3" creationId="{816BF45F-B0E5-3224-8B0B-C1415758BEDA}"/>
          </ac:picMkLst>
        </pc:picChg>
        <pc:picChg chg="add mod">
          <ac:chgData name="Lizandro Landeros Lima" userId="e0204455-cf13-4fc3-a174-94fa57bb65f7" providerId="ADAL" clId="{9C772432-85B8-4121-A885-F31DC0F278E5}" dt="2026-05-25T14:57:13.645" v="1149"/>
          <ac:picMkLst>
            <pc:docMk/>
            <pc:sldMk cId="1306784059" sldId="300"/>
            <ac:picMk id="4" creationId="{00317BAB-BFF0-FD73-37CE-C47ABD7A5777}"/>
          </ac:picMkLst>
        </pc:picChg>
      </pc:sldChg>
      <pc:sldChg chg="addSp modSp new mod">
        <pc:chgData name="Lizandro Landeros Lima" userId="e0204455-cf13-4fc3-a174-94fa57bb65f7" providerId="ADAL" clId="{9C772432-85B8-4121-A885-F31DC0F278E5}" dt="2026-05-25T14:57:28.215" v="1151"/>
        <pc:sldMkLst>
          <pc:docMk/>
          <pc:sldMk cId="668500315" sldId="301"/>
        </pc:sldMkLst>
        <pc:spChg chg="add mod">
          <ac:chgData name="Lizandro Landeros Lima" userId="e0204455-cf13-4fc3-a174-94fa57bb65f7" providerId="ADAL" clId="{9C772432-85B8-4121-A885-F31DC0F278E5}" dt="2026-05-25T06:28:25.011" v="1103" actId="113"/>
          <ac:spMkLst>
            <pc:docMk/>
            <pc:sldMk cId="668500315" sldId="301"/>
            <ac:spMk id="2" creationId="{4F9E5105-E2D9-1B61-3712-0C6C757F74D9}"/>
          </ac:spMkLst>
        </pc:spChg>
        <pc:picChg chg="add mod">
          <ac:chgData name="Lizandro Landeros Lima" userId="e0204455-cf13-4fc3-a174-94fa57bb65f7" providerId="ADAL" clId="{9C772432-85B8-4121-A885-F31DC0F278E5}" dt="2026-05-25T14:57:21.496" v="1150"/>
          <ac:picMkLst>
            <pc:docMk/>
            <pc:sldMk cId="668500315" sldId="301"/>
            <ac:picMk id="3" creationId="{89ED81B8-2941-7A68-5472-858F90BF39EB}"/>
          </ac:picMkLst>
        </pc:picChg>
        <pc:picChg chg="add mod">
          <ac:chgData name="Lizandro Landeros Lima" userId="e0204455-cf13-4fc3-a174-94fa57bb65f7" providerId="ADAL" clId="{9C772432-85B8-4121-A885-F31DC0F278E5}" dt="2026-05-25T14:57:28.215" v="1151"/>
          <ac:picMkLst>
            <pc:docMk/>
            <pc:sldMk cId="668500315" sldId="301"/>
            <ac:picMk id="4" creationId="{64D0ECB6-0E42-770C-E9BD-596946E35867}"/>
          </ac:picMkLst>
        </pc:picChg>
      </pc:sldChg>
      <pc:sldChg chg="addSp modSp new mod">
        <pc:chgData name="Lizandro Landeros Lima" userId="e0204455-cf13-4fc3-a174-94fa57bb65f7" providerId="ADAL" clId="{9C772432-85B8-4121-A885-F31DC0F278E5}" dt="2026-05-25T14:59:46.863" v="1235" actId="20577"/>
        <pc:sldMkLst>
          <pc:docMk/>
          <pc:sldMk cId="2630602653" sldId="302"/>
        </pc:sldMkLst>
        <pc:spChg chg="add mod">
          <ac:chgData name="Lizandro Landeros Lima" userId="e0204455-cf13-4fc3-a174-94fa57bb65f7" providerId="ADAL" clId="{9C772432-85B8-4121-A885-F31DC0F278E5}" dt="2026-05-25T14:59:46.863" v="1235" actId="20577"/>
          <ac:spMkLst>
            <pc:docMk/>
            <pc:sldMk cId="2630602653" sldId="302"/>
            <ac:spMk id="2" creationId="{3DDBB2FA-61E1-488C-8017-AE4FB4866CBD}"/>
          </ac:spMkLst>
        </pc:spChg>
        <pc:picChg chg="add mod">
          <ac:chgData name="Lizandro Landeros Lima" userId="e0204455-cf13-4fc3-a174-94fa57bb65f7" providerId="ADAL" clId="{9C772432-85B8-4121-A885-F31DC0F278E5}" dt="2026-05-25T14:59:25.125" v="1223"/>
          <ac:picMkLst>
            <pc:docMk/>
            <pc:sldMk cId="2630602653" sldId="302"/>
            <ac:picMk id="3" creationId="{FC981A73-E1B3-EAF1-71C1-81E500B48022}"/>
          </ac:picMkLst>
        </pc:picChg>
        <pc:picChg chg="add mod">
          <ac:chgData name="Lizandro Landeros Lima" userId="e0204455-cf13-4fc3-a174-94fa57bb65f7" providerId="ADAL" clId="{9C772432-85B8-4121-A885-F31DC0F278E5}" dt="2026-05-25T14:59:31.628" v="1224"/>
          <ac:picMkLst>
            <pc:docMk/>
            <pc:sldMk cId="2630602653" sldId="302"/>
            <ac:picMk id="4" creationId="{23939833-6944-A79B-BAED-FF95AB850F20}"/>
          </ac:picMkLst>
        </pc:picChg>
      </pc:sldChg>
      <pc:sldChg chg="addSp modSp new mod setBg">
        <pc:chgData name="Lizandro Landeros Lima" userId="e0204455-cf13-4fc3-a174-94fa57bb65f7" providerId="ADAL" clId="{9C772432-85B8-4121-A885-F31DC0F278E5}" dt="2026-05-25T15:26:07.472" v="1747" actId="20577"/>
        <pc:sldMkLst>
          <pc:docMk/>
          <pc:sldMk cId="1281299671" sldId="303"/>
        </pc:sldMkLst>
        <pc:spChg chg="add mod">
          <ac:chgData name="Lizandro Landeros Lima" userId="e0204455-cf13-4fc3-a174-94fa57bb65f7" providerId="ADAL" clId="{9C772432-85B8-4121-A885-F31DC0F278E5}" dt="2026-05-25T15:26:07.472" v="1747" actId="20577"/>
          <ac:spMkLst>
            <pc:docMk/>
            <pc:sldMk cId="1281299671" sldId="303"/>
            <ac:spMk id="2" creationId="{94951EBF-6FDC-3A3E-D3A3-06315F1E0A92}"/>
          </ac:spMkLst>
        </pc:spChg>
        <pc:spChg chg="add">
          <ac:chgData name="Lizandro Landeros Lima" userId="e0204455-cf13-4fc3-a174-94fa57bb65f7" providerId="ADAL" clId="{9C772432-85B8-4121-A885-F31DC0F278E5}" dt="2026-05-25T15:11:14.577" v="1620" actId="26606"/>
          <ac:spMkLst>
            <pc:docMk/>
            <pc:sldMk cId="1281299671" sldId="303"/>
            <ac:spMk id="7" creationId="{2AEFFFF2-9EB4-4B6C-B9F8-2BA3EF89A21C}"/>
          </ac:spMkLst>
        </pc:spChg>
        <pc:spChg chg="add">
          <ac:chgData name="Lizandro Landeros Lima" userId="e0204455-cf13-4fc3-a174-94fa57bb65f7" providerId="ADAL" clId="{9C772432-85B8-4121-A885-F31DC0F278E5}" dt="2026-05-25T15:11:14.577" v="1620" actId="26606"/>
          <ac:spMkLst>
            <pc:docMk/>
            <pc:sldMk cId="1281299671" sldId="303"/>
            <ac:spMk id="9" creationId="{0D65299F-028F-4AFC-B46A-8DB33E20FE4A}"/>
          </ac:spMkLst>
        </pc:spChg>
        <pc:spChg chg="add">
          <ac:chgData name="Lizandro Landeros Lima" userId="e0204455-cf13-4fc3-a174-94fa57bb65f7" providerId="ADAL" clId="{9C772432-85B8-4121-A885-F31DC0F278E5}" dt="2026-05-25T15:11:14.577" v="1620" actId="26606"/>
          <ac:spMkLst>
            <pc:docMk/>
            <pc:sldMk cId="1281299671" sldId="303"/>
            <ac:spMk id="11" creationId="{BAC87F6E-526A-49B5-995D-42DB656594C9}"/>
          </ac:spMkLst>
        </pc:spChg>
        <pc:picChg chg="add mod">
          <ac:chgData name="Lizandro Landeros Lima" userId="e0204455-cf13-4fc3-a174-94fa57bb65f7" providerId="ADAL" clId="{9C772432-85B8-4121-A885-F31DC0F278E5}" dt="2026-05-25T15:11:50.927" v="1625"/>
          <ac:picMkLst>
            <pc:docMk/>
            <pc:sldMk cId="1281299671" sldId="303"/>
            <ac:picMk id="3" creationId="{800966E7-50F5-DFE0-6106-A507E2325C67}"/>
          </ac:picMkLst>
        </pc:picChg>
        <pc:picChg chg="add mod">
          <ac:chgData name="Lizandro Landeros Lima" userId="e0204455-cf13-4fc3-a174-94fa57bb65f7" providerId="ADAL" clId="{9C772432-85B8-4121-A885-F31DC0F278E5}" dt="2026-05-25T15:12:27.292" v="1633" actId="14100"/>
          <ac:picMkLst>
            <pc:docMk/>
            <pc:sldMk cId="1281299671" sldId="303"/>
            <ac:picMk id="4" creationId="{A483319B-BB30-43E1-3FB2-D04FFA7F3073}"/>
          </ac:picMkLst>
        </pc:picChg>
      </pc:sldChg>
      <pc:sldChg chg="addSp modSp new mod setBg">
        <pc:chgData name="Lizandro Landeros Lima" userId="e0204455-cf13-4fc3-a174-94fa57bb65f7" providerId="ADAL" clId="{9C772432-85B8-4121-A885-F31DC0F278E5}" dt="2026-05-25T15:25:49.588" v="1727" actId="790"/>
        <pc:sldMkLst>
          <pc:docMk/>
          <pc:sldMk cId="3128629372" sldId="304"/>
        </pc:sldMkLst>
        <pc:spChg chg="add mod">
          <ac:chgData name="Lizandro Landeros Lima" userId="e0204455-cf13-4fc3-a174-94fa57bb65f7" providerId="ADAL" clId="{9C772432-85B8-4121-A885-F31DC0F278E5}" dt="2026-05-25T15:25:49.588" v="1727" actId="790"/>
          <ac:spMkLst>
            <pc:docMk/>
            <pc:sldMk cId="3128629372" sldId="304"/>
            <ac:spMk id="2" creationId="{890805E6-33F2-116F-6882-1CBE94D22A08}"/>
          </ac:spMkLst>
        </pc:spChg>
        <pc:spChg chg="add">
          <ac:chgData name="Lizandro Landeros Lima" userId="e0204455-cf13-4fc3-a174-94fa57bb65f7" providerId="ADAL" clId="{9C772432-85B8-4121-A885-F31DC0F278E5}" dt="2026-05-25T15:17:34.566" v="1642" actId="26606"/>
          <ac:spMkLst>
            <pc:docMk/>
            <pc:sldMk cId="3128629372" sldId="304"/>
            <ac:spMk id="9" creationId="{1660E788-AFA9-4A1B-9991-6AA74632A15B}"/>
          </ac:spMkLst>
        </pc:spChg>
        <pc:spChg chg="add">
          <ac:chgData name="Lizandro Landeros Lima" userId="e0204455-cf13-4fc3-a174-94fa57bb65f7" providerId="ADAL" clId="{9C772432-85B8-4121-A885-F31DC0F278E5}" dt="2026-05-25T15:17:34.566" v="1642" actId="26606"/>
          <ac:spMkLst>
            <pc:docMk/>
            <pc:sldMk cId="3128629372" sldId="304"/>
            <ac:spMk id="11" creationId="{867D4867-5BA7-4462-B2F6-A23F4A622AA7}"/>
          </ac:spMkLst>
        </pc:spChg>
        <pc:picChg chg="add mod ord">
          <ac:chgData name="Lizandro Landeros Lima" userId="e0204455-cf13-4fc3-a174-94fa57bb65f7" providerId="ADAL" clId="{9C772432-85B8-4121-A885-F31DC0F278E5}" dt="2026-05-25T15:17:34.566" v="1642" actId="26606"/>
          <ac:picMkLst>
            <pc:docMk/>
            <pc:sldMk cId="3128629372" sldId="304"/>
            <ac:picMk id="3" creationId="{C2C6B502-B695-91F9-AE42-1459CFDA7620}"/>
          </ac:picMkLst>
        </pc:picChg>
        <pc:picChg chg="add mod">
          <ac:chgData name="Lizandro Landeros Lima" userId="e0204455-cf13-4fc3-a174-94fa57bb65f7" providerId="ADAL" clId="{9C772432-85B8-4121-A885-F31DC0F278E5}" dt="2026-05-25T15:17:34.566" v="1642" actId="26606"/>
          <ac:picMkLst>
            <pc:docMk/>
            <pc:sldMk cId="3128629372" sldId="304"/>
            <ac:picMk id="4" creationId="{769E0E6D-3EAB-E6C3-FB07-4FBF6EA1AB4F}"/>
          </ac:picMkLst>
        </pc:picChg>
      </pc:sldChg>
      <pc:sldChg chg="addSp modSp new mod">
        <pc:chgData name="Lizandro Landeros Lima" userId="e0204455-cf13-4fc3-a174-94fa57bb65f7" providerId="ADAL" clId="{9C772432-85B8-4121-A885-F31DC0F278E5}" dt="2026-05-25T15:39:52.391" v="1957" actId="113"/>
        <pc:sldMkLst>
          <pc:docMk/>
          <pc:sldMk cId="712330714" sldId="305"/>
        </pc:sldMkLst>
        <pc:spChg chg="add mod">
          <ac:chgData name="Lizandro Landeros Lima" userId="e0204455-cf13-4fc3-a174-94fa57bb65f7" providerId="ADAL" clId="{9C772432-85B8-4121-A885-F31DC0F278E5}" dt="2026-05-25T15:39:52.391" v="1957" actId="113"/>
          <ac:spMkLst>
            <pc:docMk/>
            <pc:sldMk cId="712330714" sldId="305"/>
            <ac:spMk id="2" creationId="{B1BE26D7-064B-4AA2-5EF0-BE47AE35C549}"/>
          </ac:spMkLst>
        </pc:spChg>
        <pc:picChg chg="add mod">
          <ac:chgData name="Lizandro Landeros Lima" userId="e0204455-cf13-4fc3-a174-94fa57bb65f7" providerId="ADAL" clId="{9C772432-85B8-4121-A885-F31DC0F278E5}" dt="2026-05-25T15:31:52.391" v="1869"/>
          <ac:picMkLst>
            <pc:docMk/>
            <pc:sldMk cId="712330714" sldId="305"/>
            <ac:picMk id="3" creationId="{AD33CAB6-C36A-1291-85A0-AC8D0332B991}"/>
          </ac:picMkLst>
        </pc:picChg>
        <pc:picChg chg="add mod">
          <ac:chgData name="Lizandro Landeros Lima" userId="e0204455-cf13-4fc3-a174-94fa57bb65f7" providerId="ADAL" clId="{9C772432-85B8-4121-A885-F31DC0F278E5}" dt="2026-05-25T15:31:58.673" v="1870"/>
          <ac:picMkLst>
            <pc:docMk/>
            <pc:sldMk cId="712330714" sldId="305"/>
            <ac:picMk id="4" creationId="{46895110-5029-9D93-3239-942E88E57266}"/>
          </ac:picMkLst>
        </pc:picChg>
      </pc:sldChg>
      <pc:sldMasterChg chg="delSldLayout">
        <pc:chgData name="Lizandro Landeros Lima" userId="e0204455-cf13-4fc3-a174-94fa57bb65f7" providerId="ADAL" clId="{9C772432-85B8-4121-A885-F31DC0F278E5}" dt="2026-05-25T06:18:01.154" v="830" actId="47"/>
        <pc:sldMasterMkLst>
          <pc:docMk/>
          <pc:sldMasterMk cId="3274422675" sldId="2147483954"/>
        </pc:sldMasterMkLst>
        <pc:sldLayoutChg chg="del">
          <pc:chgData name="Lizandro Landeros Lima" userId="e0204455-cf13-4fc3-a174-94fa57bb65f7" providerId="ADAL" clId="{9C772432-85B8-4121-A885-F31DC0F278E5}" dt="2026-05-25T06:17:56.003" v="828" actId="47"/>
          <pc:sldLayoutMkLst>
            <pc:docMk/>
            <pc:sldMasterMk cId="3274422675" sldId="2147483954"/>
            <pc:sldLayoutMk cId="2837152489" sldId="2147483970"/>
          </pc:sldLayoutMkLst>
        </pc:sldLayoutChg>
        <pc:sldLayoutChg chg="del">
          <pc:chgData name="Lizandro Landeros Lima" userId="e0204455-cf13-4fc3-a174-94fa57bb65f7" providerId="ADAL" clId="{9C772432-85B8-4121-A885-F31DC0F278E5}" dt="2026-05-25T06:17:58.272" v="829" actId="47"/>
          <pc:sldLayoutMkLst>
            <pc:docMk/>
            <pc:sldMasterMk cId="3274422675" sldId="2147483954"/>
            <pc:sldLayoutMk cId="3417434567" sldId="2147483971"/>
          </pc:sldLayoutMkLst>
        </pc:sldLayoutChg>
        <pc:sldLayoutChg chg="del">
          <pc:chgData name="Lizandro Landeros Lima" userId="e0204455-cf13-4fc3-a174-94fa57bb65f7" providerId="ADAL" clId="{9C772432-85B8-4121-A885-F31DC0F278E5}" dt="2026-05-25T06:18:01.154" v="830" actId="47"/>
          <pc:sldLayoutMkLst>
            <pc:docMk/>
            <pc:sldMasterMk cId="3274422675" sldId="2147483954"/>
            <pc:sldLayoutMk cId="1943670579" sldId="2147483972"/>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svg"/></Relationships>
</file>

<file path=ppt/diagram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12267-0E5C-4795-8BF5-37EA0AA26B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FFC8B2F-27F4-4251-9493-CFB48AF75141}">
      <dgm:prSet/>
      <dgm:spPr/>
      <dgm:t>
        <a:bodyPr/>
        <a:lstStyle/>
        <a:p>
          <a:pPr>
            <a:lnSpc>
              <a:spcPct val="100000"/>
            </a:lnSpc>
          </a:pPr>
          <a:r>
            <a:rPr lang="es-MX" b="1"/>
            <a:t>VALORACIÓN SOBRE EL DECRETO 181 DE LA H. XVII LEGISLATURA CONSTITUCIONAL DEL ESTADO.</a:t>
          </a:r>
          <a:endParaRPr lang="en-US"/>
        </a:p>
      </dgm:t>
    </dgm:pt>
    <dgm:pt modelId="{179B1C57-2C06-4032-9A72-C6F81C342DBF}" type="parTrans" cxnId="{548CEB37-8B76-4F85-820E-73BDA7788FE2}">
      <dgm:prSet/>
      <dgm:spPr/>
      <dgm:t>
        <a:bodyPr/>
        <a:lstStyle/>
        <a:p>
          <a:endParaRPr lang="en-US"/>
        </a:p>
      </dgm:t>
    </dgm:pt>
    <dgm:pt modelId="{A0D53F14-149D-4671-A68B-2236D3718EBA}" type="sibTrans" cxnId="{548CEB37-8B76-4F85-820E-73BDA7788FE2}">
      <dgm:prSet/>
      <dgm:spPr/>
      <dgm:t>
        <a:bodyPr/>
        <a:lstStyle/>
        <a:p>
          <a:endParaRPr lang="en-US"/>
        </a:p>
      </dgm:t>
    </dgm:pt>
    <dgm:pt modelId="{717A2DFE-242E-4189-B385-6E6D58EE6B53}">
      <dgm:prSet custT="1"/>
      <dgm:spPr/>
      <dgm:t>
        <a:bodyPr/>
        <a:lstStyle/>
        <a:p>
          <a:pPr algn="just">
            <a:lnSpc>
              <a:spcPct val="100000"/>
            </a:lnSpc>
          </a:pPr>
          <a:r>
            <a:rPr lang="es-MX" sz="1800" dirty="0"/>
            <a:t>La CNDH estimó la presentación de la impugnación al considerar la contravención a los derechos de seguridad jurídica, igualdad y no discriminación, el derecho a la personalidad y capacidad jurídica, a la dignidad humana, el principio de legalidad, de igualdad y prohibición de discriminación, el derecho a la intimidad o vida privada, a formar una familia, al libre desarrollo de la personalidad y a la prohibición de injerencias arbitrarias, todos reconocidos en el parámetro de regularidad constitucional. </a:t>
          </a:r>
          <a:endParaRPr lang="en-US" sz="1800" dirty="0"/>
        </a:p>
      </dgm:t>
    </dgm:pt>
    <dgm:pt modelId="{A8541BEA-776F-4D44-8E21-96EC754086E3}" type="parTrans" cxnId="{429950FC-3B12-47A3-9580-E0D4592138FA}">
      <dgm:prSet/>
      <dgm:spPr/>
      <dgm:t>
        <a:bodyPr/>
        <a:lstStyle/>
        <a:p>
          <a:endParaRPr lang="en-US"/>
        </a:p>
      </dgm:t>
    </dgm:pt>
    <dgm:pt modelId="{2596FE95-5ED8-4367-9F83-7F602B5DD377}" type="sibTrans" cxnId="{429950FC-3B12-47A3-9580-E0D4592138FA}">
      <dgm:prSet/>
      <dgm:spPr/>
      <dgm:t>
        <a:bodyPr/>
        <a:lstStyle/>
        <a:p>
          <a:endParaRPr lang="en-US"/>
        </a:p>
      </dgm:t>
    </dgm:pt>
    <dgm:pt modelId="{AA18D18E-9069-4E57-B417-C5AA4104EB55}" type="pres">
      <dgm:prSet presAssocID="{FE012267-0E5C-4795-8BF5-37EA0AA26B7C}" presName="root" presStyleCnt="0">
        <dgm:presLayoutVars>
          <dgm:dir/>
          <dgm:resizeHandles val="exact"/>
        </dgm:presLayoutVars>
      </dgm:prSet>
      <dgm:spPr/>
    </dgm:pt>
    <dgm:pt modelId="{F58E5465-E26F-49E8-8AE0-099ACEB69C63}" type="pres">
      <dgm:prSet presAssocID="{FFFC8B2F-27F4-4251-9493-CFB48AF75141}" presName="compNode" presStyleCnt="0"/>
      <dgm:spPr/>
    </dgm:pt>
    <dgm:pt modelId="{FCEEA9FF-9F7B-443B-9816-C742437CE439}" type="pres">
      <dgm:prSet presAssocID="{FFFC8B2F-27F4-4251-9493-CFB48AF75141}" presName="bgRect" presStyleLbl="bgShp" presStyleIdx="0" presStyleCnt="2"/>
      <dgm:spPr/>
    </dgm:pt>
    <dgm:pt modelId="{94A1382A-3CEA-42F0-BD50-BD3030C0B703}" type="pres">
      <dgm:prSet presAssocID="{FFFC8B2F-27F4-4251-9493-CFB48AF75141}"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artillo de juez"/>
        </a:ext>
      </dgm:extLst>
    </dgm:pt>
    <dgm:pt modelId="{54664213-757C-4E15-A237-76B8B09EA2B9}" type="pres">
      <dgm:prSet presAssocID="{FFFC8B2F-27F4-4251-9493-CFB48AF75141}" presName="spaceRect" presStyleCnt="0"/>
      <dgm:spPr/>
    </dgm:pt>
    <dgm:pt modelId="{7C9B781B-5A87-4BD0-8B3F-6664E73266D6}" type="pres">
      <dgm:prSet presAssocID="{FFFC8B2F-27F4-4251-9493-CFB48AF75141}" presName="parTx" presStyleLbl="revTx" presStyleIdx="0" presStyleCnt="2">
        <dgm:presLayoutVars>
          <dgm:chMax val="0"/>
          <dgm:chPref val="0"/>
        </dgm:presLayoutVars>
      </dgm:prSet>
      <dgm:spPr/>
    </dgm:pt>
    <dgm:pt modelId="{E2896BE8-DC7D-4FBD-8BE6-27A318A898A7}" type="pres">
      <dgm:prSet presAssocID="{A0D53F14-149D-4671-A68B-2236D3718EBA}" presName="sibTrans" presStyleCnt="0"/>
      <dgm:spPr/>
    </dgm:pt>
    <dgm:pt modelId="{4B607E8C-E0A7-410F-8CEE-2E1278F64124}" type="pres">
      <dgm:prSet presAssocID="{717A2DFE-242E-4189-B385-6E6D58EE6B53}" presName="compNode" presStyleCnt="0"/>
      <dgm:spPr/>
    </dgm:pt>
    <dgm:pt modelId="{C149B196-2A88-4BED-AAC6-78F882AEEF81}" type="pres">
      <dgm:prSet presAssocID="{717A2DFE-242E-4189-B385-6E6D58EE6B53}" presName="bgRect" presStyleLbl="bgShp" presStyleIdx="1" presStyleCnt="2" custLinFactNeighborX="190" custLinFactNeighborY="12070"/>
      <dgm:spPr/>
    </dgm:pt>
    <dgm:pt modelId="{BAF6E03F-1D9B-44FF-B28E-9CB0C092106D}" type="pres">
      <dgm:prSet presAssocID="{717A2DFE-242E-4189-B385-6E6D58EE6B53}"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CD28472F-F0DA-48CA-BE0D-B3CB41D34144}" type="pres">
      <dgm:prSet presAssocID="{717A2DFE-242E-4189-B385-6E6D58EE6B53}" presName="spaceRect" presStyleCnt="0"/>
      <dgm:spPr/>
    </dgm:pt>
    <dgm:pt modelId="{FF14C23D-F0B6-458E-81C1-6032ED596595}" type="pres">
      <dgm:prSet presAssocID="{717A2DFE-242E-4189-B385-6E6D58EE6B53}" presName="parTx" presStyleLbl="revTx" presStyleIdx="1" presStyleCnt="2">
        <dgm:presLayoutVars>
          <dgm:chMax val="0"/>
          <dgm:chPref val="0"/>
        </dgm:presLayoutVars>
      </dgm:prSet>
      <dgm:spPr/>
    </dgm:pt>
  </dgm:ptLst>
  <dgm:cxnLst>
    <dgm:cxn modelId="{76F05E17-7013-4B1F-AA1B-9FDF77745860}" type="presOf" srcId="{FE012267-0E5C-4795-8BF5-37EA0AA26B7C}" destId="{AA18D18E-9069-4E57-B417-C5AA4104EB55}" srcOrd="0" destOrd="0" presId="urn:microsoft.com/office/officeart/2018/2/layout/IconVerticalSolidList"/>
    <dgm:cxn modelId="{548CEB37-8B76-4F85-820E-73BDA7788FE2}" srcId="{FE012267-0E5C-4795-8BF5-37EA0AA26B7C}" destId="{FFFC8B2F-27F4-4251-9493-CFB48AF75141}" srcOrd="0" destOrd="0" parTransId="{179B1C57-2C06-4032-9A72-C6F81C342DBF}" sibTransId="{A0D53F14-149D-4671-A68B-2236D3718EBA}"/>
    <dgm:cxn modelId="{7CC52363-24FE-4ABB-BA94-03ABF27961DC}" type="presOf" srcId="{717A2DFE-242E-4189-B385-6E6D58EE6B53}" destId="{FF14C23D-F0B6-458E-81C1-6032ED596595}" srcOrd="0" destOrd="0" presId="urn:microsoft.com/office/officeart/2018/2/layout/IconVerticalSolidList"/>
    <dgm:cxn modelId="{28B0E0B5-BD6D-48B1-87BE-37E6C61A9762}" type="presOf" srcId="{FFFC8B2F-27F4-4251-9493-CFB48AF75141}" destId="{7C9B781B-5A87-4BD0-8B3F-6664E73266D6}" srcOrd="0" destOrd="0" presId="urn:microsoft.com/office/officeart/2018/2/layout/IconVerticalSolidList"/>
    <dgm:cxn modelId="{429950FC-3B12-47A3-9580-E0D4592138FA}" srcId="{FE012267-0E5C-4795-8BF5-37EA0AA26B7C}" destId="{717A2DFE-242E-4189-B385-6E6D58EE6B53}" srcOrd="1" destOrd="0" parTransId="{A8541BEA-776F-4D44-8E21-96EC754086E3}" sibTransId="{2596FE95-5ED8-4367-9F83-7F602B5DD377}"/>
    <dgm:cxn modelId="{49994CB5-C662-4EF1-8A88-AECB5F4E0ED9}" type="presParOf" srcId="{AA18D18E-9069-4E57-B417-C5AA4104EB55}" destId="{F58E5465-E26F-49E8-8AE0-099ACEB69C63}" srcOrd="0" destOrd="0" presId="urn:microsoft.com/office/officeart/2018/2/layout/IconVerticalSolidList"/>
    <dgm:cxn modelId="{26EAB1C1-EEAC-4E59-84CC-07304FE4B0F8}" type="presParOf" srcId="{F58E5465-E26F-49E8-8AE0-099ACEB69C63}" destId="{FCEEA9FF-9F7B-443B-9816-C742437CE439}" srcOrd="0" destOrd="0" presId="urn:microsoft.com/office/officeart/2018/2/layout/IconVerticalSolidList"/>
    <dgm:cxn modelId="{649C3BEB-23F1-448B-B65D-733B41155C55}" type="presParOf" srcId="{F58E5465-E26F-49E8-8AE0-099ACEB69C63}" destId="{94A1382A-3CEA-42F0-BD50-BD3030C0B703}" srcOrd="1" destOrd="0" presId="urn:microsoft.com/office/officeart/2018/2/layout/IconVerticalSolidList"/>
    <dgm:cxn modelId="{CA101AF0-7459-433D-A9F8-474301754827}" type="presParOf" srcId="{F58E5465-E26F-49E8-8AE0-099ACEB69C63}" destId="{54664213-757C-4E15-A237-76B8B09EA2B9}" srcOrd="2" destOrd="0" presId="urn:microsoft.com/office/officeart/2018/2/layout/IconVerticalSolidList"/>
    <dgm:cxn modelId="{81B582B9-C05D-4C76-8577-303DD784DC77}" type="presParOf" srcId="{F58E5465-E26F-49E8-8AE0-099ACEB69C63}" destId="{7C9B781B-5A87-4BD0-8B3F-6664E73266D6}" srcOrd="3" destOrd="0" presId="urn:microsoft.com/office/officeart/2018/2/layout/IconVerticalSolidList"/>
    <dgm:cxn modelId="{5BEFB3AE-57E9-44DD-B5B2-490358975528}" type="presParOf" srcId="{AA18D18E-9069-4E57-B417-C5AA4104EB55}" destId="{E2896BE8-DC7D-4FBD-8BE6-27A318A898A7}" srcOrd="1" destOrd="0" presId="urn:microsoft.com/office/officeart/2018/2/layout/IconVerticalSolidList"/>
    <dgm:cxn modelId="{96E9DFDA-0825-48F3-9FCA-D13913A775C7}" type="presParOf" srcId="{AA18D18E-9069-4E57-B417-C5AA4104EB55}" destId="{4B607E8C-E0A7-410F-8CEE-2E1278F64124}" srcOrd="2" destOrd="0" presId="urn:microsoft.com/office/officeart/2018/2/layout/IconVerticalSolidList"/>
    <dgm:cxn modelId="{427831A7-7C17-4913-8812-906E55E2460C}" type="presParOf" srcId="{4B607E8C-E0A7-410F-8CEE-2E1278F64124}" destId="{C149B196-2A88-4BED-AAC6-78F882AEEF81}" srcOrd="0" destOrd="0" presId="urn:microsoft.com/office/officeart/2018/2/layout/IconVerticalSolidList"/>
    <dgm:cxn modelId="{5A23992B-ED85-48B6-80AF-D9F18B5E066C}" type="presParOf" srcId="{4B607E8C-E0A7-410F-8CEE-2E1278F64124}" destId="{BAF6E03F-1D9B-44FF-B28E-9CB0C092106D}" srcOrd="1" destOrd="0" presId="urn:microsoft.com/office/officeart/2018/2/layout/IconVerticalSolidList"/>
    <dgm:cxn modelId="{CE1BEC9B-B2DA-443A-B398-A33A880B04D3}" type="presParOf" srcId="{4B607E8C-E0A7-410F-8CEE-2E1278F64124}" destId="{CD28472F-F0DA-48CA-BE0D-B3CB41D34144}" srcOrd="2" destOrd="0" presId="urn:microsoft.com/office/officeart/2018/2/layout/IconVerticalSolidList"/>
    <dgm:cxn modelId="{EE2DFF3E-0CA1-4CB7-AD6F-D0086A0EC31D}" type="presParOf" srcId="{4B607E8C-E0A7-410F-8CEE-2E1278F64124}" destId="{FF14C23D-F0B6-458E-81C1-6032ED59659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9EF11-D943-4226-8976-D68BAC739D6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161F501-766A-402C-B5B6-77D632E208CA}">
      <dgm:prSet/>
      <dgm:spPr/>
      <dgm:t>
        <a:bodyPr/>
        <a:lstStyle/>
        <a:p>
          <a:pPr>
            <a:lnSpc>
              <a:spcPct val="100000"/>
            </a:lnSpc>
          </a:pPr>
          <a:r>
            <a:rPr lang="es-MX" b="1"/>
            <a:t>ESTUDIO DE LA ACCIÓN DE INCONSTITUCIONALIDAD</a:t>
          </a:r>
          <a:endParaRPr lang="en-US"/>
        </a:p>
      </dgm:t>
    </dgm:pt>
    <dgm:pt modelId="{CC651D0A-F662-4F06-8A47-37A4C9C32E41}" type="parTrans" cxnId="{4D0D4474-607F-447D-A745-B8D5C4497D01}">
      <dgm:prSet/>
      <dgm:spPr/>
      <dgm:t>
        <a:bodyPr/>
        <a:lstStyle/>
        <a:p>
          <a:endParaRPr lang="en-US"/>
        </a:p>
      </dgm:t>
    </dgm:pt>
    <dgm:pt modelId="{9C74B1A5-C88B-48E7-B5DB-9B0D86511CD3}" type="sibTrans" cxnId="{4D0D4474-607F-447D-A745-B8D5C4497D01}">
      <dgm:prSet/>
      <dgm:spPr/>
      <dgm:t>
        <a:bodyPr/>
        <a:lstStyle/>
        <a:p>
          <a:pPr>
            <a:lnSpc>
              <a:spcPct val="100000"/>
            </a:lnSpc>
          </a:pPr>
          <a:endParaRPr lang="en-US"/>
        </a:p>
      </dgm:t>
    </dgm:pt>
    <dgm:pt modelId="{A1D0E8E9-01CE-4CAE-8F1B-3A9A93534B39}">
      <dgm:prSet custT="1"/>
      <dgm:spPr/>
      <dgm:t>
        <a:bodyPr/>
        <a:lstStyle/>
        <a:p>
          <a:pPr algn="just">
            <a:lnSpc>
              <a:spcPct val="100000"/>
            </a:lnSpc>
          </a:pPr>
          <a:r>
            <a:rPr lang="es-MX" sz="2000" dirty="0"/>
            <a:t>El estudio que realizó la Suprema Corte de Justicia de la Nación se centró en determinar la constitucionalidad del certificado médico como requisito para contraer matrimonio, así como de los impedimentos para contraer matrimonio por motivos de salud y conducta.</a:t>
          </a:r>
          <a:endParaRPr lang="en-US" sz="2000" dirty="0"/>
        </a:p>
      </dgm:t>
    </dgm:pt>
    <dgm:pt modelId="{D2A3EDEC-2ACC-4FC9-9408-2E901BA336FD}" type="parTrans" cxnId="{06749EBE-D72E-4924-82B8-30390FDE77BC}">
      <dgm:prSet/>
      <dgm:spPr/>
      <dgm:t>
        <a:bodyPr/>
        <a:lstStyle/>
        <a:p>
          <a:endParaRPr lang="en-US"/>
        </a:p>
      </dgm:t>
    </dgm:pt>
    <dgm:pt modelId="{90E8D516-8BE0-4912-BEA1-AB679DC7A970}" type="sibTrans" cxnId="{06749EBE-D72E-4924-82B8-30390FDE77BC}">
      <dgm:prSet/>
      <dgm:spPr/>
      <dgm:t>
        <a:bodyPr/>
        <a:lstStyle/>
        <a:p>
          <a:endParaRPr lang="en-US"/>
        </a:p>
      </dgm:t>
    </dgm:pt>
    <dgm:pt modelId="{3E734AF4-78EC-4FC6-9C00-C6B5B2219ADA}" type="pres">
      <dgm:prSet presAssocID="{CE79EF11-D943-4226-8976-D68BAC739D65}" presName="root" presStyleCnt="0">
        <dgm:presLayoutVars>
          <dgm:dir/>
          <dgm:resizeHandles val="exact"/>
        </dgm:presLayoutVars>
      </dgm:prSet>
      <dgm:spPr/>
    </dgm:pt>
    <dgm:pt modelId="{CD952AAB-1686-40A9-8CC0-323EAF4C4525}" type="pres">
      <dgm:prSet presAssocID="{CE79EF11-D943-4226-8976-D68BAC739D65}" presName="container" presStyleCnt="0">
        <dgm:presLayoutVars>
          <dgm:dir/>
          <dgm:resizeHandles val="exact"/>
        </dgm:presLayoutVars>
      </dgm:prSet>
      <dgm:spPr/>
    </dgm:pt>
    <dgm:pt modelId="{1011CDFB-FD36-4E17-83A0-904AB09648F2}" type="pres">
      <dgm:prSet presAssocID="{D161F501-766A-402C-B5B6-77D632E208CA}" presName="compNode" presStyleCnt="0"/>
      <dgm:spPr/>
    </dgm:pt>
    <dgm:pt modelId="{6C7310E5-F1BD-4C44-84E6-D8AA474E62CE}" type="pres">
      <dgm:prSet presAssocID="{D161F501-766A-402C-B5B6-77D632E208CA}" presName="iconBgRect" presStyleLbl="bgShp" presStyleIdx="0" presStyleCnt="2"/>
      <dgm:spPr/>
    </dgm:pt>
    <dgm:pt modelId="{46A85191-AB72-4C3C-B0C8-27CA39155441}" type="pres">
      <dgm:prSet presAssocID="{D161F501-766A-402C-B5B6-77D632E208CA}"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Drama"/>
        </a:ext>
      </dgm:extLst>
    </dgm:pt>
    <dgm:pt modelId="{F6E3C147-B683-401B-97FA-46585F6E5E58}" type="pres">
      <dgm:prSet presAssocID="{D161F501-766A-402C-B5B6-77D632E208CA}" presName="spaceRect" presStyleCnt="0"/>
      <dgm:spPr/>
    </dgm:pt>
    <dgm:pt modelId="{262B431A-9E03-4238-882D-03B58B9515C3}" type="pres">
      <dgm:prSet presAssocID="{D161F501-766A-402C-B5B6-77D632E208CA}" presName="textRect" presStyleLbl="revTx" presStyleIdx="0" presStyleCnt="2">
        <dgm:presLayoutVars>
          <dgm:chMax val="1"/>
          <dgm:chPref val="1"/>
        </dgm:presLayoutVars>
      </dgm:prSet>
      <dgm:spPr/>
    </dgm:pt>
    <dgm:pt modelId="{B226D2EB-9F60-4B75-847D-A4FB6E85A835}" type="pres">
      <dgm:prSet presAssocID="{9C74B1A5-C88B-48E7-B5DB-9B0D86511CD3}" presName="sibTrans" presStyleLbl="sibTrans2D1" presStyleIdx="0" presStyleCnt="0"/>
      <dgm:spPr/>
    </dgm:pt>
    <dgm:pt modelId="{4A88A57E-2245-4D1C-8289-F2F1F29BDC4B}" type="pres">
      <dgm:prSet presAssocID="{A1D0E8E9-01CE-4CAE-8F1B-3A9A93534B39}" presName="compNode" presStyleCnt="0"/>
      <dgm:spPr/>
    </dgm:pt>
    <dgm:pt modelId="{7777C046-88DE-4265-972E-A8F1071151A3}" type="pres">
      <dgm:prSet presAssocID="{A1D0E8E9-01CE-4CAE-8F1B-3A9A93534B39}" presName="iconBgRect" presStyleLbl="bgShp" presStyleIdx="1" presStyleCnt="2"/>
      <dgm:spPr/>
    </dgm:pt>
    <dgm:pt modelId="{097750AF-A868-4E02-8414-444D851FF217}" type="pres">
      <dgm:prSet presAssocID="{A1D0E8E9-01CE-4CAE-8F1B-3A9A93534B39}"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ez"/>
        </a:ext>
      </dgm:extLst>
    </dgm:pt>
    <dgm:pt modelId="{4AA11D2D-7C43-4A72-A10D-81DD88DAF361}" type="pres">
      <dgm:prSet presAssocID="{A1D0E8E9-01CE-4CAE-8F1B-3A9A93534B39}" presName="spaceRect" presStyleCnt="0"/>
      <dgm:spPr/>
    </dgm:pt>
    <dgm:pt modelId="{965F09B3-65F6-453B-BD6A-F2D78F7C5883}" type="pres">
      <dgm:prSet presAssocID="{A1D0E8E9-01CE-4CAE-8F1B-3A9A93534B39}" presName="textRect" presStyleLbl="revTx" presStyleIdx="1" presStyleCnt="2">
        <dgm:presLayoutVars>
          <dgm:chMax val="1"/>
          <dgm:chPref val="1"/>
        </dgm:presLayoutVars>
      </dgm:prSet>
      <dgm:spPr/>
    </dgm:pt>
  </dgm:ptLst>
  <dgm:cxnLst>
    <dgm:cxn modelId="{73ED1D3C-0351-4EDA-9C12-8B3042E06770}" type="presOf" srcId="{D161F501-766A-402C-B5B6-77D632E208CA}" destId="{262B431A-9E03-4238-882D-03B58B9515C3}" srcOrd="0" destOrd="0" presId="urn:microsoft.com/office/officeart/2018/2/layout/IconCircleList"/>
    <dgm:cxn modelId="{D3AF1F50-5B25-4A26-B20E-D25182544069}" type="presOf" srcId="{CE79EF11-D943-4226-8976-D68BAC739D65}" destId="{3E734AF4-78EC-4FC6-9C00-C6B5B2219ADA}" srcOrd="0" destOrd="0" presId="urn:microsoft.com/office/officeart/2018/2/layout/IconCircleList"/>
    <dgm:cxn modelId="{4D0D4474-607F-447D-A745-B8D5C4497D01}" srcId="{CE79EF11-D943-4226-8976-D68BAC739D65}" destId="{D161F501-766A-402C-B5B6-77D632E208CA}" srcOrd="0" destOrd="0" parTransId="{CC651D0A-F662-4F06-8A47-37A4C9C32E41}" sibTransId="{9C74B1A5-C88B-48E7-B5DB-9B0D86511CD3}"/>
    <dgm:cxn modelId="{2856A691-B5ED-4A20-96B0-1F40846779BB}" type="presOf" srcId="{A1D0E8E9-01CE-4CAE-8F1B-3A9A93534B39}" destId="{965F09B3-65F6-453B-BD6A-F2D78F7C5883}" srcOrd="0" destOrd="0" presId="urn:microsoft.com/office/officeart/2018/2/layout/IconCircleList"/>
    <dgm:cxn modelId="{06749EBE-D72E-4924-82B8-30390FDE77BC}" srcId="{CE79EF11-D943-4226-8976-D68BAC739D65}" destId="{A1D0E8E9-01CE-4CAE-8F1B-3A9A93534B39}" srcOrd="1" destOrd="0" parTransId="{D2A3EDEC-2ACC-4FC9-9408-2E901BA336FD}" sibTransId="{90E8D516-8BE0-4912-BEA1-AB679DC7A970}"/>
    <dgm:cxn modelId="{F20C7ED4-8288-493A-94B8-D5EFE6E55297}" type="presOf" srcId="{9C74B1A5-C88B-48E7-B5DB-9B0D86511CD3}" destId="{B226D2EB-9F60-4B75-847D-A4FB6E85A835}" srcOrd="0" destOrd="0" presId="urn:microsoft.com/office/officeart/2018/2/layout/IconCircleList"/>
    <dgm:cxn modelId="{EFA2825B-9939-4859-8947-EAD055F5E86B}" type="presParOf" srcId="{3E734AF4-78EC-4FC6-9C00-C6B5B2219ADA}" destId="{CD952AAB-1686-40A9-8CC0-323EAF4C4525}" srcOrd="0" destOrd="0" presId="urn:microsoft.com/office/officeart/2018/2/layout/IconCircleList"/>
    <dgm:cxn modelId="{23F7F62E-03F5-4503-BDAC-B6E56B9F5E5C}" type="presParOf" srcId="{CD952AAB-1686-40A9-8CC0-323EAF4C4525}" destId="{1011CDFB-FD36-4E17-83A0-904AB09648F2}" srcOrd="0" destOrd="0" presId="urn:microsoft.com/office/officeart/2018/2/layout/IconCircleList"/>
    <dgm:cxn modelId="{93736C85-9367-4ED1-85D5-4CEAF0CB61D0}" type="presParOf" srcId="{1011CDFB-FD36-4E17-83A0-904AB09648F2}" destId="{6C7310E5-F1BD-4C44-84E6-D8AA474E62CE}" srcOrd="0" destOrd="0" presId="urn:microsoft.com/office/officeart/2018/2/layout/IconCircleList"/>
    <dgm:cxn modelId="{2514B823-67A0-4F60-B425-2C7E2C01B737}" type="presParOf" srcId="{1011CDFB-FD36-4E17-83A0-904AB09648F2}" destId="{46A85191-AB72-4C3C-B0C8-27CA39155441}" srcOrd="1" destOrd="0" presId="urn:microsoft.com/office/officeart/2018/2/layout/IconCircleList"/>
    <dgm:cxn modelId="{B6434236-FE26-43E5-8128-3D9E3692AEF0}" type="presParOf" srcId="{1011CDFB-FD36-4E17-83A0-904AB09648F2}" destId="{F6E3C147-B683-401B-97FA-46585F6E5E58}" srcOrd="2" destOrd="0" presId="urn:microsoft.com/office/officeart/2018/2/layout/IconCircleList"/>
    <dgm:cxn modelId="{C1A545E9-1AE2-4C77-99BE-835C49BEC208}" type="presParOf" srcId="{1011CDFB-FD36-4E17-83A0-904AB09648F2}" destId="{262B431A-9E03-4238-882D-03B58B9515C3}" srcOrd="3" destOrd="0" presId="urn:microsoft.com/office/officeart/2018/2/layout/IconCircleList"/>
    <dgm:cxn modelId="{D8A225B7-EC8E-4B24-AF6B-1BF6C0271434}" type="presParOf" srcId="{CD952AAB-1686-40A9-8CC0-323EAF4C4525}" destId="{B226D2EB-9F60-4B75-847D-A4FB6E85A835}" srcOrd="1" destOrd="0" presId="urn:microsoft.com/office/officeart/2018/2/layout/IconCircleList"/>
    <dgm:cxn modelId="{F81E5F86-DFBD-4315-9281-8835FA135184}" type="presParOf" srcId="{CD952AAB-1686-40A9-8CC0-323EAF4C4525}" destId="{4A88A57E-2245-4D1C-8289-F2F1F29BDC4B}" srcOrd="2" destOrd="0" presId="urn:microsoft.com/office/officeart/2018/2/layout/IconCircleList"/>
    <dgm:cxn modelId="{5222B1C5-3A22-4C2E-9471-2D27AD8DB29A}" type="presParOf" srcId="{4A88A57E-2245-4D1C-8289-F2F1F29BDC4B}" destId="{7777C046-88DE-4265-972E-A8F1071151A3}" srcOrd="0" destOrd="0" presId="urn:microsoft.com/office/officeart/2018/2/layout/IconCircleList"/>
    <dgm:cxn modelId="{07028B06-1160-491D-B24B-6A7B9358E436}" type="presParOf" srcId="{4A88A57E-2245-4D1C-8289-F2F1F29BDC4B}" destId="{097750AF-A868-4E02-8414-444D851FF217}" srcOrd="1" destOrd="0" presId="urn:microsoft.com/office/officeart/2018/2/layout/IconCircleList"/>
    <dgm:cxn modelId="{6A785326-3A4C-4979-BA9C-B64FF27E6A44}" type="presParOf" srcId="{4A88A57E-2245-4D1C-8289-F2F1F29BDC4B}" destId="{4AA11D2D-7C43-4A72-A10D-81DD88DAF361}" srcOrd="2" destOrd="0" presId="urn:microsoft.com/office/officeart/2018/2/layout/IconCircleList"/>
    <dgm:cxn modelId="{2320ABD7-0606-4628-A472-3C9F79F8FD4F}" type="presParOf" srcId="{4A88A57E-2245-4D1C-8289-F2F1F29BDC4B}" destId="{965F09B3-65F6-453B-BD6A-F2D78F7C5883}"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EA9FF-9F7B-443B-9816-C742437CE439}">
      <dsp:nvSpPr>
        <dsp:cNvPr id="0" name=""/>
        <dsp:cNvSpPr/>
      </dsp:nvSpPr>
      <dsp:spPr>
        <a:xfrm>
          <a:off x="0" y="1393"/>
          <a:ext cx="10678160" cy="15993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1382A-3CEA-42F0-BD50-BD3030C0B703}">
      <dsp:nvSpPr>
        <dsp:cNvPr id="0" name=""/>
        <dsp:cNvSpPr/>
      </dsp:nvSpPr>
      <dsp:spPr>
        <a:xfrm>
          <a:off x="483809" y="361251"/>
          <a:ext cx="879654" cy="8796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B781B-5A87-4BD0-8B3F-6664E73266D6}">
      <dsp:nvSpPr>
        <dsp:cNvPr id="0" name=""/>
        <dsp:cNvSpPr/>
      </dsp:nvSpPr>
      <dsp:spPr>
        <a:xfrm>
          <a:off x="1847273" y="1393"/>
          <a:ext cx="8584583" cy="184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715" tIns="195715" rIns="195715" bIns="195715" numCol="1" spcCol="1270" anchor="ctr" anchorCtr="0">
          <a:noAutofit/>
        </a:bodyPr>
        <a:lstStyle/>
        <a:p>
          <a:pPr marL="0" lvl="0" indent="0" algn="l" defTabSz="1066800">
            <a:lnSpc>
              <a:spcPct val="100000"/>
            </a:lnSpc>
            <a:spcBef>
              <a:spcPct val="0"/>
            </a:spcBef>
            <a:spcAft>
              <a:spcPct val="35000"/>
            </a:spcAft>
            <a:buNone/>
          </a:pPr>
          <a:r>
            <a:rPr lang="es-MX" sz="2400" b="1" kern="1200"/>
            <a:t>VALORACIÓN SOBRE EL DECRETO 181 DE LA H. XVII LEGISLATURA CONSTITUCIONAL DEL ESTADO.</a:t>
          </a:r>
          <a:endParaRPr lang="en-US" sz="2400" kern="1200"/>
        </a:p>
      </dsp:txBody>
      <dsp:txXfrm>
        <a:off x="1847273" y="1393"/>
        <a:ext cx="8584583" cy="1849273"/>
      </dsp:txXfrm>
    </dsp:sp>
    <dsp:sp modelId="{C149B196-2A88-4BED-AAC6-78F882AEEF81}">
      <dsp:nvSpPr>
        <dsp:cNvPr id="0" name=""/>
        <dsp:cNvSpPr/>
      </dsp:nvSpPr>
      <dsp:spPr>
        <a:xfrm>
          <a:off x="0" y="2312695"/>
          <a:ext cx="10678160" cy="15993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6E03F-1D9B-44FF-B28E-9CB0C092106D}">
      <dsp:nvSpPr>
        <dsp:cNvPr id="0" name=""/>
        <dsp:cNvSpPr/>
      </dsp:nvSpPr>
      <dsp:spPr>
        <a:xfrm>
          <a:off x="483809" y="2479510"/>
          <a:ext cx="879654" cy="8796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4C23D-F0B6-458E-81C1-6032ED596595}">
      <dsp:nvSpPr>
        <dsp:cNvPr id="0" name=""/>
        <dsp:cNvSpPr/>
      </dsp:nvSpPr>
      <dsp:spPr>
        <a:xfrm>
          <a:off x="1847273" y="2119651"/>
          <a:ext cx="8584583" cy="184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715" tIns="195715" rIns="195715" bIns="195715" numCol="1" spcCol="1270" anchor="ctr" anchorCtr="0">
          <a:noAutofit/>
        </a:bodyPr>
        <a:lstStyle/>
        <a:p>
          <a:pPr marL="0" lvl="0" indent="0" algn="just" defTabSz="800100">
            <a:lnSpc>
              <a:spcPct val="100000"/>
            </a:lnSpc>
            <a:spcBef>
              <a:spcPct val="0"/>
            </a:spcBef>
            <a:spcAft>
              <a:spcPct val="35000"/>
            </a:spcAft>
            <a:buNone/>
          </a:pPr>
          <a:r>
            <a:rPr lang="es-MX" sz="1800" kern="1200" dirty="0"/>
            <a:t>La CNDH estimó la presentación de la impugnación al considerar la contravención a los derechos de seguridad jurídica, igualdad y no discriminación, el derecho a la personalidad y capacidad jurídica, a la dignidad humana, el principio de legalidad, de igualdad y prohibición de discriminación, el derecho a la intimidad o vida privada, a formar una familia, al libre desarrollo de la personalidad y a la prohibición de injerencias arbitrarias, todos reconocidos en el parámetro de regularidad constitucional. </a:t>
          </a:r>
          <a:endParaRPr lang="en-US" sz="1800" kern="1200" dirty="0"/>
        </a:p>
      </dsp:txBody>
      <dsp:txXfrm>
        <a:off x="1847273" y="2119651"/>
        <a:ext cx="8584583" cy="1849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310E5-F1BD-4C44-84E6-D8AA474E62CE}">
      <dsp:nvSpPr>
        <dsp:cNvPr id="0" name=""/>
        <dsp:cNvSpPr/>
      </dsp:nvSpPr>
      <dsp:spPr>
        <a:xfrm>
          <a:off x="1854146" y="690861"/>
          <a:ext cx="895823" cy="8958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85191-AB72-4C3C-B0C8-27CA39155441}">
      <dsp:nvSpPr>
        <dsp:cNvPr id="0" name=""/>
        <dsp:cNvSpPr/>
      </dsp:nvSpPr>
      <dsp:spPr>
        <a:xfrm>
          <a:off x="2042269" y="878984"/>
          <a:ext cx="519577" cy="5195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B431A-9E03-4238-882D-03B58B9515C3}">
      <dsp:nvSpPr>
        <dsp:cNvPr id="0" name=""/>
        <dsp:cNvSpPr/>
      </dsp:nvSpPr>
      <dsp:spPr>
        <a:xfrm>
          <a:off x="2941932" y="690861"/>
          <a:ext cx="2111584" cy="8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s-MX" sz="1200" b="1" kern="1200"/>
            <a:t>ESTUDIO DE LA ACCIÓN DE INCONSTITUCIONALIDAD</a:t>
          </a:r>
          <a:endParaRPr lang="en-US" sz="1200" kern="1200"/>
        </a:p>
      </dsp:txBody>
      <dsp:txXfrm>
        <a:off x="2941932" y="690861"/>
        <a:ext cx="2111584" cy="895823"/>
      </dsp:txXfrm>
    </dsp:sp>
    <dsp:sp modelId="{7777C046-88DE-4265-972E-A8F1071151A3}">
      <dsp:nvSpPr>
        <dsp:cNvPr id="0" name=""/>
        <dsp:cNvSpPr/>
      </dsp:nvSpPr>
      <dsp:spPr>
        <a:xfrm>
          <a:off x="5421443" y="690861"/>
          <a:ext cx="895823" cy="8958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750AF-A868-4E02-8414-444D851FF217}">
      <dsp:nvSpPr>
        <dsp:cNvPr id="0" name=""/>
        <dsp:cNvSpPr/>
      </dsp:nvSpPr>
      <dsp:spPr>
        <a:xfrm>
          <a:off x="5609566" y="878984"/>
          <a:ext cx="519577" cy="5195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F09B3-65F6-453B-BD6A-F2D78F7C5883}">
      <dsp:nvSpPr>
        <dsp:cNvPr id="0" name=""/>
        <dsp:cNvSpPr/>
      </dsp:nvSpPr>
      <dsp:spPr>
        <a:xfrm>
          <a:off x="6509229" y="690861"/>
          <a:ext cx="2111584" cy="8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89000">
            <a:lnSpc>
              <a:spcPct val="100000"/>
            </a:lnSpc>
            <a:spcBef>
              <a:spcPct val="0"/>
            </a:spcBef>
            <a:spcAft>
              <a:spcPct val="35000"/>
            </a:spcAft>
            <a:buNone/>
          </a:pPr>
          <a:r>
            <a:rPr lang="es-MX" sz="2000" kern="1200" dirty="0"/>
            <a:t>El estudio que realizó la Suprema Corte de Justicia de la Nación se centró en determinar la constitucionalidad del certificado médico como requisito para contraer matrimonio, así como de los impedimentos para contraer matrimonio por motivos de salud y conducta.</a:t>
          </a:r>
          <a:endParaRPr lang="en-US" sz="2000" kern="1200" dirty="0"/>
        </a:p>
      </dsp:txBody>
      <dsp:txXfrm>
        <a:off x="6509229" y="690861"/>
        <a:ext cx="2111584" cy="8958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1251525F-CA02-45B6-8BE5-17305369F782}" type="datetime1">
              <a:rPr lang="es-ES" smtClean="0"/>
              <a:t>25/05/2026</a:t>
            </a:fld>
            <a:endParaRPr lang="es-ES" dirty="0"/>
          </a:p>
        </p:txBody>
      </p:sp>
      <p:sp>
        <p:nvSpPr>
          <p:cNvPr id="4" name="Marcador de pie de página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5" name="Marcador de número de diapositiva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CFA70580-B89C-4157-871D-6B9318EE5F58}" type="slidenum">
              <a:rPr lang="es-ES" smtClean="0"/>
              <a:t>‹Nº›</a:t>
            </a:fld>
            <a:endParaRPr lang="es-E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1BFF449C-E3E0-45CA-8FC8-EE3F6E0B8129}" type="datetime1">
              <a:rPr lang="es-ES" smtClean="0"/>
              <a:t>25/05/2026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E7AF00E9-A49D-4007-B3B9-A3783809E505}" type="slidenum">
              <a:rPr lang="es-ES" smtClean="0"/>
              <a:t>‹Nº›</a:t>
            </a:fld>
            <a:endParaRPr lang="es-E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7AF00E9-A49D-4007-B3B9-A3783809E505}" type="slidenum">
              <a:rPr lang="es-ES" smtClean="0"/>
              <a:t>1</a:t>
            </a:fld>
            <a:endParaRPr lang="es-ES" dirty="0"/>
          </a:p>
        </p:txBody>
      </p:sp>
    </p:spTree>
    <p:extLst>
      <p:ext uri="{BB962C8B-B14F-4D97-AF65-F5344CB8AC3E}">
        <p14:creationId xmlns:p14="http://schemas.microsoft.com/office/powerpoint/2010/main" val="43305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7AF00E9-A49D-4007-B3B9-A3783809E505}" type="slidenum">
              <a:rPr lang="es-ES" smtClean="0"/>
              <a:t>5</a:t>
            </a:fld>
            <a:endParaRPr lang="es-ES" dirty="0"/>
          </a:p>
        </p:txBody>
      </p:sp>
    </p:spTree>
    <p:extLst>
      <p:ext uri="{BB962C8B-B14F-4D97-AF65-F5344CB8AC3E}">
        <p14:creationId xmlns:p14="http://schemas.microsoft.com/office/powerpoint/2010/main" val="307048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7AF00E9-A49D-4007-B3B9-A3783809E505}" type="slidenum">
              <a:rPr lang="es-ES" smtClean="0"/>
              <a:t>6</a:t>
            </a:fld>
            <a:endParaRPr lang="es-ES" dirty="0"/>
          </a:p>
        </p:txBody>
      </p:sp>
    </p:spTree>
    <p:extLst>
      <p:ext uri="{BB962C8B-B14F-4D97-AF65-F5344CB8AC3E}">
        <p14:creationId xmlns:p14="http://schemas.microsoft.com/office/powerpoint/2010/main" val="266167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7AF00E9-A49D-4007-B3B9-A3783809E505}" type="slidenum">
              <a:rPr lang="es-ES" smtClean="0"/>
              <a:t>7</a:t>
            </a:fld>
            <a:endParaRPr lang="es-ES" dirty="0"/>
          </a:p>
        </p:txBody>
      </p:sp>
    </p:spTree>
    <p:extLst>
      <p:ext uri="{BB962C8B-B14F-4D97-AF65-F5344CB8AC3E}">
        <p14:creationId xmlns:p14="http://schemas.microsoft.com/office/powerpoint/2010/main" val="38228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7AF00E9-A49D-4007-B3B9-A3783809E505}" type="slidenum">
              <a:rPr lang="es-ES" smtClean="0"/>
              <a:t>11</a:t>
            </a:fld>
            <a:endParaRPr lang="es-ES" dirty="0"/>
          </a:p>
        </p:txBody>
      </p:sp>
    </p:spTree>
    <p:extLst>
      <p:ext uri="{BB962C8B-B14F-4D97-AF65-F5344CB8AC3E}">
        <p14:creationId xmlns:p14="http://schemas.microsoft.com/office/powerpoint/2010/main" val="177610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7" name="Date Placeholder 6"/>
          <p:cNvSpPr>
            <a:spLocks noGrp="1"/>
          </p:cNvSpPr>
          <p:nvPr>
            <p:ph type="dt" sz="half" idx="10"/>
          </p:nvPr>
        </p:nvSpPr>
        <p:spPr/>
        <p:txBody>
          <a:bodyPr/>
          <a:lstStyle/>
          <a:p>
            <a:pPr rtl="0"/>
            <a:r>
              <a:rPr lang="es-ES"/>
              <a:t>20XX</a:t>
            </a:r>
            <a:endParaRPr lang="es-ES" dirty="0"/>
          </a:p>
        </p:txBody>
      </p:sp>
      <p:sp>
        <p:nvSpPr>
          <p:cNvPr id="8" name="Footer Placeholder 7"/>
          <p:cNvSpPr>
            <a:spLocks noGrp="1"/>
          </p:cNvSpPr>
          <p:nvPr>
            <p:ph type="ftr" sz="quarter" idx="11"/>
          </p:nvPr>
        </p:nvSpPr>
        <p:spPr/>
        <p:txBody>
          <a:bodyPr/>
          <a:lstStyle/>
          <a:p>
            <a:pPr rtl="0"/>
            <a:endParaRPr lang="es-ES" dirty="0"/>
          </a:p>
        </p:txBody>
      </p:sp>
      <p:sp>
        <p:nvSpPr>
          <p:cNvPr id="9" name="Slide Number Placeholder 8"/>
          <p:cNvSpPr>
            <a:spLocks noGrp="1"/>
          </p:cNvSpPr>
          <p:nvPr>
            <p:ph type="sldNum" sz="quarter" idx="12"/>
          </p:nvPr>
        </p:nvSpPr>
        <p:spPr/>
        <p:txBody>
          <a:bodyPr/>
          <a:lstStyle/>
          <a:p>
            <a:pPr rtl="0"/>
            <a:fld id="{DBA1B0FB-D917-4C8C-928F-313BD683BF39}" type="slidenum">
              <a:rPr lang="es-ES" smtClean="0"/>
              <a:t>‹Nº›</a:t>
            </a:fld>
            <a:endParaRPr lang="es-ES" dirty="0"/>
          </a:p>
        </p:txBody>
      </p:sp>
    </p:spTree>
    <p:extLst>
      <p:ext uri="{BB962C8B-B14F-4D97-AF65-F5344CB8AC3E}">
        <p14:creationId xmlns:p14="http://schemas.microsoft.com/office/powerpoint/2010/main" val="11075157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pPr rtl="0"/>
            <a:r>
              <a:rPr lang="es-ES"/>
              <a:t>20XX</a:t>
            </a:r>
            <a:endParaRPr lang="es-ES" dirty="0"/>
          </a:p>
        </p:txBody>
      </p:sp>
      <p:sp>
        <p:nvSpPr>
          <p:cNvPr id="5" name="Footer Placeholder 4"/>
          <p:cNvSpPr>
            <a:spLocks noGrp="1"/>
          </p:cNvSpPr>
          <p:nvPr>
            <p:ph type="ftr" sz="quarter" idx="11"/>
          </p:nvPr>
        </p:nvSpPr>
        <p:spPr/>
        <p:txBody>
          <a:bodyPr/>
          <a:lstStyle/>
          <a:p>
            <a:pPr rtl="0"/>
            <a:endParaRPr lang="es-ES" dirty="0"/>
          </a:p>
        </p:txBody>
      </p:sp>
      <p:sp>
        <p:nvSpPr>
          <p:cNvPr id="6" name="Slide Number Placeholder 5"/>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41306259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pPr rtl="0"/>
            <a:r>
              <a:rPr lang="es-ES"/>
              <a:t>20XX</a:t>
            </a:r>
            <a:endParaRPr lang="es-ES" dirty="0"/>
          </a:p>
        </p:txBody>
      </p:sp>
      <p:sp>
        <p:nvSpPr>
          <p:cNvPr id="5" name="Footer Placeholder 4"/>
          <p:cNvSpPr>
            <a:spLocks noGrp="1"/>
          </p:cNvSpPr>
          <p:nvPr>
            <p:ph type="ftr" sz="quarter" idx="11"/>
          </p:nvPr>
        </p:nvSpPr>
        <p:spPr/>
        <p:txBody>
          <a:bodyPr/>
          <a:lstStyle/>
          <a:p>
            <a:pPr rtl="0"/>
            <a:endParaRPr lang="es-ES" dirty="0"/>
          </a:p>
        </p:txBody>
      </p:sp>
      <p:sp>
        <p:nvSpPr>
          <p:cNvPr id="6" name="Slide Number Placeholder 5"/>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1979812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 subtítulo">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rtlCol="0"/>
          <a:lstStyle>
            <a:lvl1pPr marL="0" indent="0" algn="ctr">
              <a:buNone/>
              <a:defRPr lang="es-ES" sz="2000"/>
            </a:lvl1pPr>
          </a:lstStyle>
          <a:p>
            <a:pPr rtl="0"/>
            <a:r>
              <a:rPr lang="es-ES"/>
              <a:t>Haga clic en el icono para insertar una imagen</a:t>
            </a:r>
          </a:p>
        </p:txBody>
      </p:sp>
      <p:sp>
        <p:nvSpPr>
          <p:cNvPr id="2" name="Título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rtlCol="0" anchor="b">
            <a:noAutofit/>
          </a:bodyPr>
          <a:lstStyle>
            <a:lvl1pPr algn="ctr">
              <a:defRPr lang="es-ES" sz="5400"/>
            </a:lvl1pPr>
          </a:lstStyle>
          <a:p>
            <a:pPr rtl="0"/>
            <a:r>
              <a:rPr lang="es-ES"/>
              <a:t>Haga clic para agregar un título</a:t>
            </a:r>
          </a:p>
        </p:txBody>
      </p:sp>
      <p:sp>
        <p:nvSpPr>
          <p:cNvPr id="3" name="Subtítulo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rtlCol="0">
            <a:noAutofit/>
          </a:bodyPr>
          <a:lstStyle>
            <a:lvl1pPr marL="0" indent="0" algn="ctr">
              <a:buNone/>
              <a:defRPr lang="es-ES" sz="1800">
                <a:solidFill>
                  <a:schemeClr val="tx1"/>
                </a:solidFill>
              </a:defRPr>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agregar un subtítulo</a:t>
            </a:r>
          </a:p>
        </p:txBody>
      </p:sp>
      <p:sp>
        <p:nvSpPr>
          <p:cNvPr id="4" name="Marcador de fecha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es-ES"/>
            </a:defPPr>
          </a:lstStyle>
          <a:p>
            <a:pPr rtl="0"/>
            <a:r>
              <a:rPr lang="es-ES"/>
              <a:t>20XX</a:t>
            </a:r>
            <a:endParaRPr lang="es-ES" dirty="0"/>
          </a:p>
        </p:txBody>
      </p:sp>
      <p:sp>
        <p:nvSpPr>
          <p:cNvPr id="5" name="Marcador de pie de página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es-ES"/>
            </a:defPPr>
          </a:lstStyle>
          <a:p>
            <a:pPr rtl="0"/>
            <a:endParaRPr lang="es-ES" dirty="0"/>
          </a:p>
        </p:txBody>
      </p:sp>
      <p:sp>
        <p:nvSpPr>
          <p:cNvPr id="6" name="Marcador de número de diapositiva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es-ES"/>
            </a:defPPr>
          </a:lstStyle>
          <a:p>
            <a:pPr rtl="0"/>
            <a:fld id="{CBD12358-51D2-46B3-9BDE-DF29528B9454}" type="slidenum">
              <a:rPr lang="es-ES" smtClean="0"/>
              <a:t>‹Nº›</a:t>
            </a:fld>
            <a:endParaRPr lang="es-ES" dirty="0"/>
          </a:p>
        </p:txBody>
      </p:sp>
    </p:spTree>
    <p:extLst>
      <p:ext uri="{BB962C8B-B14F-4D97-AF65-F5344CB8AC3E}">
        <p14:creationId xmlns:p14="http://schemas.microsoft.com/office/powerpoint/2010/main" val="3455822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os contenidos 1">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grpSp>
        <p:nvGrpSpPr>
          <p:cNvPr id="13" name="Grupo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rtlCol="0">
            <a:normAutofit/>
          </a:bodyPr>
          <a:lstStyle>
            <a:lvl1pPr>
              <a:lnSpc>
                <a:spcPct val="100000"/>
              </a:lnSpc>
              <a:defRPr lang="es-ES" sz="4000"/>
            </a:lvl1pPr>
          </a:lstStyle>
          <a:p>
            <a:pPr rtl="0"/>
            <a:r>
              <a:rPr lang="es-ES"/>
              <a:t>Haga clic para agregar un título</a:t>
            </a:r>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rtlCol="0">
            <a:normAutofit/>
          </a:bodyPr>
          <a:lstStyle>
            <a:lvl1pPr marL="0" indent="0">
              <a:spcBef>
                <a:spcPts val="1000"/>
              </a:spcBef>
              <a:buNone/>
              <a:defRPr lang="es-ES" sz="1800">
                <a:solidFill>
                  <a:schemeClr val="tx1"/>
                </a:solidFill>
              </a:defRPr>
            </a:lvl1pPr>
            <a:lvl2pPr marL="228600">
              <a:spcBef>
                <a:spcPts val="1000"/>
              </a:spcBef>
              <a:defRPr lang="es-ES" sz="1800">
                <a:solidFill>
                  <a:schemeClr val="tx1"/>
                </a:solidFill>
              </a:defRPr>
            </a:lvl2pPr>
            <a:lvl3pPr marL="411480" indent="-228600">
              <a:spcBef>
                <a:spcPts val="1000"/>
              </a:spcBef>
              <a:defRPr lang="es-ES" sz="1800">
                <a:solidFill>
                  <a:schemeClr val="tx1"/>
                </a:solidFill>
              </a:defRPr>
            </a:lvl3pPr>
            <a:lvl4pPr marL="594360">
              <a:spcBef>
                <a:spcPts val="1000"/>
              </a:spcBef>
              <a:defRPr lang="es-ES" sz="1800">
                <a:solidFill>
                  <a:schemeClr val="tx1"/>
                </a:solidFill>
              </a:defRPr>
            </a:lvl4pPr>
            <a:lvl5pPr marL="777240">
              <a:spcBef>
                <a:spcPts val="1000"/>
              </a:spcBef>
              <a:defRPr lang="es-ES" sz="1800">
                <a:solidFill>
                  <a:schemeClr val="tx1"/>
                </a:solidFill>
              </a:defRPr>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1" name="Marcador de contenido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rtlCol="0">
            <a:normAutofit/>
          </a:bodyPr>
          <a:lstStyle>
            <a:lvl1pPr marL="0" indent="0">
              <a:spcBef>
                <a:spcPts val="1000"/>
              </a:spcBef>
              <a:buNone/>
              <a:defRPr lang="es-ES" sz="1800">
                <a:solidFill>
                  <a:schemeClr val="tx1"/>
                </a:solidFill>
              </a:defRPr>
            </a:lvl1pPr>
            <a:lvl2pPr marL="228600">
              <a:spcBef>
                <a:spcPts val="1000"/>
              </a:spcBef>
              <a:defRPr lang="es-ES" sz="1800">
                <a:solidFill>
                  <a:schemeClr val="tx1"/>
                </a:solidFill>
              </a:defRPr>
            </a:lvl2pPr>
            <a:lvl3pPr marL="411480" indent="-228600">
              <a:spcBef>
                <a:spcPts val="1000"/>
              </a:spcBef>
              <a:defRPr lang="es-ES" sz="1800">
                <a:solidFill>
                  <a:schemeClr val="tx1"/>
                </a:solidFill>
              </a:defRPr>
            </a:lvl3pPr>
            <a:lvl4pPr marL="594360">
              <a:spcBef>
                <a:spcPts val="1000"/>
              </a:spcBef>
              <a:defRPr lang="es-ES" sz="1800">
                <a:solidFill>
                  <a:schemeClr val="tx1"/>
                </a:solidFill>
              </a:defRPr>
            </a:lvl4pPr>
            <a:lvl5pPr marL="777240">
              <a:spcBef>
                <a:spcPts val="1000"/>
              </a:spcBef>
              <a:defRPr lang="es-ES" sz="1800">
                <a:solidFill>
                  <a:schemeClr val="tx1"/>
                </a:solidFill>
              </a:defRPr>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lstStyle>
            <a:defPPr>
              <a:defRPr lang="es-ES"/>
            </a:defPPr>
          </a:lstStyle>
          <a:p>
            <a:pPr rtl="0"/>
            <a:r>
              <a:rPr lang="es-ES"/>
              <a:t>20XX</a:t>
            </a:r>
            <a:endParaRPr lang="es-ES" dirty="0"/>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lstStyle>
            <a:defPPr>
              <a:defRPr lang="es-ES"/>
            </a:defPPr>
          </a:lstStyle>
          <a:p>
            <a:pPr rtl="0"/>
            <a:endParaRPr lang="es-ES" dirty="0"/>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lstStyle>
            <a:defPPr>
              <a:defRPr lang="es-ES"/>
            </a:defPPr>
          </a:lstStyle>
          <a:p>
            <a:pPr rtl="0"/>
            <a:fld id="{DBA1B0FB-D917-4C8C-928F-313BD683BF39}" type="slidenum">
              <a:rPr lang="es-ES" smtClean="0"/>
              <a:t>‹Nº›</a:t>
            </a:fld>
            <a:endParaRPr lang="es-ES" dirty="0"/>
          </a:p>
        </p:txBody>
      </p:sp>
    </p:spTree>
    <p:extLst>
      <p:ext uri="{BB962C8B-B14F-4D97-AF65-F5344CB8AC3E}">
        <p14:creationId xmlns:p14="http://schemas.microsoft.com/office/powerpoint/2010/main" val="309991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ido + imagen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rtlCol="0" anchor="b" anchorCtr="0">
            <a:noAutofit/>
          </a:bodyPr>
          <a:lstStyle>
            <a:lvl1pPr algn="r">
              <a:defRPr lang="es-ES" sz="4000"/>
            </a:lvl1pPr>
          </a:lstStyle>
          <a:p>
            <a:pPr rtl="0"/>
            <a:r>
              <a:rPr lang="es-ES"/>
              <a:t>Haga clic para agregar un título</a:t>
            </a:r>
          </a:p>
        </p:txBody>
      </p:sp>
      <p:sp>
        <p:nvSpPr>
          <p:cNvPr id="3" name="Marcador de contenido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rtlCol="0">
            <a:normAutofit/>
          </a:bodyPr>
          <a:lstStyle>
            <a:lvl1pPr marL="0" indent="0" algn="r">
              <a:buNone/>
              <a:defRPr lang="es-ES" sz="1800">
                <a:solidFill>
                  <a:schemeClr val="tx1"/>
                </a:solidFill>
              </a:defRPr>
            </a:lvl1pPr>
            <a:lvl2pPr algn="r">
              <a:defRPr lang="es-ES" sz="1200">
                <a:solidFill>
                  <a:schemeClr val="tx1"/>
                </a:solidFill>
              </a:defRPr>
            </a:lvl2pPr>
            <a:lvl3pPr algn="r">
              <a:defRPr lang="es-ES" sz="1200">
                <a:solidFill>
                  <a:schemeClr val="tx1"/>
                </a:solidFill>
              </a:defRPr>
            </a:lvl3pPr>
            <a:lvl4pPr algn="r">
              <a:defRPr lang="es-ES" sz="1200">
                <a:solidFill>
                  <a:schemeClr val="tx1"/>
                </a:solidFill>
              </a:defRPr>
            </a:lvl4pPr>
            <a:lvl5pPr algn="r">
              <a:defRPr lang="es-ES" sz="1200">
                <a:solidFill>
                  <a:schemeClr val="tx1"/>
                </a:solidFill>
              </a:defRPr>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posición de imagen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rtlCol="0">
            <a:normAutofit/>
          </a:bodyPr>
          <a:lstStyle>
            <a:lvl1pPr marL="0" indent="0" algn="ctr">
              <a:buNone/>
              <a:defRPr lang="es-ES" sz="2000">
                <a:solidFill>
                  <a:schemeClr val="tx1"/>
                </a:solidFill>
              </a:defRPr>
            </a:lvl1pPr>
          </a:lstStyle>
          <a:p>
            <a:pPr rtl="0"/>
            <a:r>
              <a:rPr lang="es-MX"/>
              <a:t>Haz clic en el icono para agregar una imagen</a:t>
            </a:r>
            <a:endParaRPr lang="es-ES"/>
          </a:p>
        </p:txBody>
      </p:sp>
      <p:grpSp>
        <p:nvGrpSpPr>
          <p:cNvPr id="4" name="Grupo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orma libre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sp>
          <p:nvSpPr>
            <p:cNvPr id="10" name="Forma libre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sp>
          <p:nvSpPr>
            <p:cNvPr id="11" name="Forma libre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grpSp>
      <p:sp>
        <p:nvSpPr>
          <p:cNvPr id="15" name="Elipse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spTree>
    <p:extLst>
      <p:ext uri="{BB962C8B-B14F-4D97-AF65-F5344CB8AC3E}">
        <p14:creationId xmlns:p14="http://schemas.microsoft.com/office/powerpoint/2010/main" val="4133230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ido + tab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rtlCol="0" anchor="t" anchorCtr="0">
            <a:noAutofit/>
          </a:bodyPr>
          <a:lstStyle>
            <a:lvl1pPr>
              <a:defRPr lang="es-ES" sz="4000"/>
            </a:lvl1pPr>
          </a:lstStyle>
          <a:p>
            <a:pPr rtl="0"/>
            <a:r>
              <a:rPr lang="es-ES"/>
              <a:t>Haga clic para agregar un título</a:t>
            </a:r>
          </a:p>
        </p:txBody>
      </p:sp>
      <p:sp>
        <p:nvSpPr>
          <p:cNvPr id="3" name="Marcador de contenido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rtlCol="0">
            <a:normAutofit/>
          </a:bodyPr>
          <a:lstStyle>
            <a:lvl1pPr marL="0" indent="0">
              <a:buNone/>
              <a:defRPr lang="es-ES" sz="1800">
                <a:solidFill>
                  <a:schemeClr val="tx1"/>
                </a:solidFill>
              </a:defRPr>
            </a:lvl1pPr>
            <a:lvl2pPr>
              <a:defRPr lang="es-ES" sz="1200">
                <a:solidFill>
                  <a:schemeClr val="tx1"/>
                </a:solidFill>
              </a:defRPr>
            </a:lvl2pPr>
            <a:lvl3pPr>
              <a:defRPr lang="es-ES" sz="1200">
                <a:solidFill>
                  <a:schemeClr val="tx1"/>
                </a:solidFill>
              </a:defRPr>
            </a:lvl3pPr>
            <a:lvl4pPr>
              <a:defRPr lang="es-ES" sz="1200">
                <a:solidFill>
                  <a:schemeClr val="tx1"/>
                </a:solidFill>
              </a:defRPr>
            </a:lvl4pPr>
            <a:lvl5pPr>
              <a:defRPr lang="es-ES" sz="1200">
                <a:solidFill>
                  <a:schemeClr val="tx1"/>
                </a:solidFill>
              </a:defRPr>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posición de tabla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rtlCol="0">
            <a:normAutofit/>
          </a:bodyPr>
          <a:lstStyle>
            <a:lvl1pPr>
              <a:defRPr lang="es-ES" sz="2000">
                <a:solidFill>
                  <a:schemeClr val="tx1"/>
                </a:solidFill>
              </a:defRPr>
            </a:lvl1pPr>
          </a:lstStyle>
          <a:p>
            <a:pPr rtl="0"/>
            <a:r>
              <a:rPr lang="es-ES"/>
              <a:t>Haga clic en el icono para insertar una tabla</a:t>
            </a:r>
          </a:p>
        </p:txBody>
      </p:sp>
      <p:sp>
        <p:nvSpPr>
          <p:cNvPr id="5" name="Marcador de fecha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es-ES"/>
            </a:defPPr>
          </a:lstStyle>
          <a:p>
            <a:pPr rtl="0"/>
            <a:r>
              <a:rPr lang="es-ES"/>
              <a:t>20XX</a:t>
            </a:r>
            <a:endParaRPr lang="es-ES" dirty="0"/>
          </a:p>
        </p:txBody>
      </p:sp>
      <p:sp>
        <p:nvSpPr>
          <p:cNvPr id="6" name="Marcador de pie de página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es-ES"/>
            </a:defPPr>
          </a:lstStyle>
          <a:p>
            <a:pPr rtl="0"/>
            <a:endParaRPr lang="es-ES" dirty="0"/>
          </a:p>
        </p:txBody>
      </p:sp>
      <p:sp>
        <p:nvSpPr>
          <p:cNvPr id="7" name="Marcador de número de diapositiva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es-ES"/>
            </a:defPPr>
          </a:lstStyle>
          <a:p>
            <a:pPr rtl="0"/>
            <a:fld id="{CBD12358-51D2-46B3-9BDE-DF29528B9454}" type="slidenum">
              <a:rPr lang="es-ES" smtClean="0"/>
              <a:t>‹Nº›</a:t>
            </a:fld>
            <a:endParaRPr lang="es-ES" dirty="0"/>
          </a:p>
        </p:txBody>
      </p:sp>
    </p:spTree>
    <p:extLst>
      <p:ext uri="{BB962C8B-B14F-4D97-AF65-F5344CB8AC3E}">
        <p14:creationId xmlns:p14="http://schemas.microsoft.com/office/powerpoint/2010/main" val="231012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pPr rtl="0"/>
            <a:r>
              <a:rPr lang="es-ES"/>
              <a:t>20XX</a:t>
            </a:r>
            <a:endParaRPr lang="es-ES" dirty="0"/>
          </a:p>
        </p:txBody>
      </p:sp>
      <p:sp>
        <p:nvSpPr>
          <p:cNvPr id="8" name="Footer Placeholder 7"/>
          <p:cNvSpPr>
            <a:spLocks noGrp="1"/>
          </p:cNvSpPr>
          <p:nvPr>
            <p:ph type="ftr" sz="quarter" idx="11"/>
          </p:nvPr>
        </p:nvSpPr>
        <p:spPr/>
        <p:txBody>
          <a:bodyPr/>
          <a:lstStyle/>
          <a:p>
            <a:pPr rtl="0"/>
            <a:endParaRPr lang="es-ES" dirty="0"/>
          </a:p>
        </p:txBody>
      </p:sp>
      <p:sp>
        <p:nvSpPr>
          <p:cNvPr id="9" name="Slide Number Placeholder 8"/>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11446667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pPr rtl="0"/>
            <a:r>
              <a:rPr lang="es-ES"/>
              <a:t>20XX</a:t>
            </a:r>
            <a:endParaRPr lang="es-ES" dirty="0"/>
          </a:p>
        </p:txBody>
      </p:sp>
      <p:sp>
        <p:nvSpPr>
          <p:cNvPr id="8" name="Footer Placeholder 7"/>
          <p:cNvSpPr>
            <a:spLocks noGrp="1"/>
          </p:cNvSpPr>
          <p:nvPr>
            <p:ph type="ftr" sz="quarter" idx="11"/>
          </p:nvPr>
        </p:nvSpPr>
        <p:spPr/>
        <p:txBody>
          <a:bodyPr/>
          <a:lstStyle/>
          <a:p>
            <a:pPr rtl="0"/>
            <a:endParaRPr lang="es-ES" dirty="0"/>
          </a:p>
        </p:txBody>
      </p:sp>
      <p:sp>
        <p:nvSpPr>
          <p:cNvPr id="9" name="Slide Number Placeholder 8"/>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33543780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8" name="Date Placeholder 7"/>
          <p:cNvSpPr>
            <a:spLocks noGrp="1"/>
          </p:cNvSpPr>
          <p:nvPr>
            <p:ph type="dt" sz="half" idx="10"/>
          </p:nvPr>
        </p:nvSpPr>
        <p:spPr/>
        <p:txBody>
          <a:bodyPr/>
          <a:lstStyle/>
          <a:p>
            <a:pPr rtl="0"/>
            <a:r>
              <a:rPr lang="es-ES"/>
              <a:t>20XX</a:t>
            </a:r>
            <a:endParaRPr lang="es-ES" dirty="0"/>
          </a:p>
        </p:txBody>
      </p:sp>
      <p:sp>
        <p:nvSpPr>
          <p:cNvPr id="9" name="Footer Placeholder 8"/>
          <p:cNvSpPr>
            <a:spLocks noGrp="1"/>
          </p:cNvSpPr>
          <p:nvPr>
            <p:ph type="ftr" sz="quarter" idx="11"/>
          </p:nvPr>
        </p:nvSpPr>
        <p:spPr/>
        <p:txBody>
          <a:bodyPr/>
          <a:lstStyle/>
          <a:p>
            <a:pPr rtl="0"/>
            <a:endParaRPr lang="es-ES" dirty="0"/>
          </a:p>
        </p:txBody>
      </p:sp>
      <p:sp>
        <p:nvSpPr>
          <p:cNvPr id="10" name="Slide Number Placeholder 9"/>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29659352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pPr rtl="0"/>
            <a:r>
              <a:rPr lang="es-ES"/>
              <a:t>20XX</a:t>
            </a:r>
            <a:endParaRPr lang="es-ES" dirty="0"/>
          </a:p>
        </p:txBody>
      </p:sp>
      <p:sp>
        <p:nvSpPr>
          <p:cNvPr id="8" name="Footer Placeholder 7"/>
          <p:cNvSpPr>
            <a:spLocks noGrp="1"/>
          </p:cNvSpPr>
          <p:nvPr>
            <p:ph type="ftr" sz="quarter" idx="11"/>
          </p:nvPr>
        </p:nvSpPr>
        <p:spPr/>
        <p:txBody>
          <a:bodyPr/>
          <a:lstStyle/>
          <a:p>
            <a:pPr rtl="0"/>
            <a:endParaRPr lang="es-ES" dirty="0"/>
          </a:p>
        </p:txBody>
      </p:sp>
      <p:sp>
        <p:nvSpPr>
          <p:cNvPr id="9" name="Slide Number Placeholder 8"/>
          <p:cNvSpPr>
            <a:spLocks noGrp="1"/>
          </p:cNvSpPr>
          <p:nvPr>
            <p:ph type="sldNum" sz="quarter" idx="12"/>
          </p:nvPr>
        </p:nvSpPr>
        <p:spPr/>
        <p:txBody>
          <a:bodyPr/>
          <a:lstStyle/>
          <a:p>
            <a:pPr rtl="0"/>
            <a:fld id="{DBA1B0FB-D917-4C8C-928F-313BD683BF39}" type="slidenum">
              <a:rPr lang="es-ES" smtClean="0"/>
              <a:pPr rtl="0"/>
              <a:t>‹Nº›</a:t>
            </a:fld>
            <a:endParaRPr lang="es-ES" dirty="0"/>
          </a:p>
        </p:txBody>
      </p:sp>
      <p:sp>
        <p:nvSpPr>
          <p:cNvPr id="10" name="Title 9"/>
          <p:cNvSpPr>
            <a:spLocks noGrp="1"/>
          </p:cNvSpPr>
          <p:nvPr>
            <p:ph type="title"/>
          </p:nvPr>
        </p:nvSpPr>
        <p:spPr/>
        <p:txBody>
          <a:bodyPr/>
          <a:lstStyle/>
          <a:p>
            <a:r>
              <a:rPr lang="es-MX"/>
              <a:t>Haz clic para modificar el estilo de título del patrón</a:t>
            </a:r>
            <a:endParaRPr lang="en-US" dirty="0"/>
          </a:p>
        </p:txBody>
      </p:sp>
    </p:spTree>
    <p:extLst>
      <p:ext uri="{BB962C8B-B14F-4D97-AF65-F5344CB8AC3E}">
        <p14:creationId xmlns:p14="http://schemas.microsoft.com/office/powerpoint/2010/main" val="31081946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pPr rtl="0"/>
            <a:r>
              <a:rPr lang="es-ES"/>
              <a:t>20XX</a:t>
            </a:r>
            <a:endParaRPr lang="es-ES" dirty="0"/>
          </a:p>
        </p:txBody>
      </p:sp>
      <p:sp>
        <p:nvSpPr>
          <p:cNvPr id="4" name="Footer Placeholder 3"/>
          <p:cNvSpPr>
            <a:spLocks noGrp="1"/>
          </p:cNvSpPr>
          <p:nvPr>
            <p:ph type="ftr" sz="quarter" idx="11"/>
          </p:nvPr>
        </p:nvSpPr>
        <p:spPr/>
        <p:txBody>
          <a:bodyPr/>
          <a:lstStyle/>
          <a:p>
            <a:pPr rtl="0"/>
            <a:endParaRPr lang="es-ES" dirty="0"/>
          </a:p>
        </p:txBody>
      </p:sp>
      <p:sp>
        <p:nvSpPr>
          <p:cNvPr id="5" name="Slide Number Placeholder 4"/>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24886764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s-ES"/>
              <a:t>20XX</a:t>
            </a:r>
            <a:endParaRPr lang="es-ES" dirty="0"/>
          </a:p>
        </p:txBody>
      </p:sp>
      <p:sp>
        <p:nvSpPr>
          <p:cNvPr id="3" name="Footer Placeholder 2"/>
          <p:cNvSpPr>
            <a:spLocks noGrp="1"/>
          </p:cNvSpPr>
          <p:nvPr>
            <p:ph type="ftr" sz="quarter" idx="11"/>
          </p:nvPr>
        </p:nvSpPr>
        <p:spPr/>
        <p:txBody>
          <a:bodyPr/>
          <a:lstStyle/>
          <a:p>
            <a:pPr rtl="0"/>
            <a:endParaRPr lang="es-ES" dirty="0"/>
          </a:p>
        </p:txBody>
      </p:sp>
      <p:sp>
        <p:nvSpPr>
          <p:cNvPr id="4" name="Slide Number Placeholder 3"/>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332326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9" name="Date Placeholder 8"/>
          <p:cNvSpPr>
            <a:spLocks noGrp="1"/>
          </p:cNvSpPr>
          <p:nvPr>
            <p:ph type="dt" sz="half" idx="10"/>
          </p:nvPr>
        </p:nvSpPr>
        <p:spPr/>
        <p:txBody>
          <a:bodyPr/>
          <a:lstStyle/>
          <a:p>
            <a:pPr rtl="0"/>
            <a:r>
              <a:rPr lang="es-ES"/>
              <a:t>20XX</a:t>
            </a:r>
            <a:endParaRPr lang="es-E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es-ES" dirty="0"/>
          </a:p>
        </p:txBody>
      </p:sp>
      <p:sp>
        <p:nvSpPr>
          <p:cNvPr id="11" name="Slide Number Placeholder 10"/>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22528876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rtl="0"/>
            <a:r>
              <a:rPr lang="es-ES"/>
              <a:t>20XX</a:t>
            </a:r>
            <a:endParaRPr lang="es-E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es-ES" dirty="0"/>
          </a:p>
        </p:txBody>
      </p:sp>
      <p:sp>
        <p:nvSpPr>
          <p:cNvPr id="10" name="Slide Number Placeholder 9"/>
          <p:cNvSpPr>
            <a:spLocks noGrp="1"/>
          </p:cNvSpPr>
          <p:nvPr>
            <p:ph type="sldNum" sz="quarter" idx="12"/>
          </p:nvPr>
        </p:nvSpPr>
        <p:spPr/>
        <p:txBody>
          <a:body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39280913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r>
              <a:rPr lang="es-ES"/>
              <a:t>20XX</a:t>
            </a:r>
            <a:endParaRPr lang="es-E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endParaRPr lang="es-E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DBA1B0FB-D917-4C8C-928F-313BD683BF39}" type="slidenum">
              <a:rPr lang="es-ES" smtClean="0"/>
              <a:pPr rtl="0"/>
              <a:t>‹Nº›</a:t>
            </a:fld>
            <a:endParaRPr lang="es-ES" dirty="0"/>
          </a:p>
        </p:txBody>
      </p:sp>
    </p:spTree>
    <p:extLst>
      <p:ext uri="{BB962C8B-B14F-4D97-AF65-F5344CB8AC3E}">
        <p14:creationId xmlns:p14="http://schemas.microsoft.com/office/powerpoint/2010/main" val="327442267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emf"/><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emf"/><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emf"/><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emf"/><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 name="Marcador de posición de imagen 7" descr="Fondo digital de puntos de datos">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ítulo 6">
            <a:extLst>
              <a:ext uri="{FF2B5EF4-FFF2-40B4-BE49-F238E27FC236}">
                <a16:creationId xmlns:a16="http://schemas.microsoft.com/office/drawing/2014/main" id="{8A84D4AF-8D29-5A55-F3F8-1E928E3B08FF}"/>
              </a:ext>
            </a:extLst>
          </p:cNvPr>
          <p:cNvSpPr>
            <a:spLocks noGrp="1"/>
          </p:cNvSpPr>
          <p:nvPr>
            <p:ph type="ctrTitle"/>
          </p:nvPr>
        </p:nvSpPr>
        <p:spPr>
          <a:xfrm>
            <a:off x="2174241" y="2794000"/>
            <a:ext cx="7172960" cy="2407920"/>
          </a:xfrm>
        </p:spPr>
        <p:txBody>
          <a:bodyPr rtlCol="0"/>
          <a:lstStyle>
            <a:defPPr>
              <a:defRPr lang="es-ES"/>
            </a:defPPr>
          </a:lstStyle>
          <a:p>
            <a:r>
              <a:rPr lang="es-MX" sz="2800" b="1" dirty="0"/>
              <a:t>CONTEXTO GENERAL </a:t>
            </a:r>
            <a:br>
              <a:rPr lang="es-MX" sz="2800" b="1" dirty="0"/>
            </a:br>
            <a:r>
              <a:rPr lang="es-MX" sz="2800" b="1" dirty="0"/>
              <a:t>ACCIÓN DE INCONSTITUCIONALIDAD 29/2024.</a:t>
            </a:r>
            <a:endParaRPr lang="es-ES" b="1" dirty="0"/>
          </a:p>
        </p:txBody>
      </p:sp>
      <p:pic>
        <p:nvPicPr>
          <p:cNvPr id="3" name="Imagen 2">
            <a:extLst>
              <a:ext uri="{FF2B5EF4-FFF2-40B4-BE49-F238E27FC236}">
                <a16:creationId xmlns:a16="http://schemas.microsoft.com/office/drawing/2014/main" id="{554BD01C-9DD3-4B2D-1FEB-F9B44A90E360}"/>
              </a:ext>
            </a:extLst>
          </p:cNvPr>
          <p:cNvPicPr>
            <a:picLocks noChangeAspect="1"/>
          </p:cNvPicPr>
          <p:nvPr/>
        </p:nvPicPr>
        <p:blipFill>
          <a:blip r:embed="rId4"/>
          <a:stretch>
            <a:fillRect/>
          </a:stretch>
        </p:blipFill>
        <p:spPr>
          <a:xfrm>
            <a:off x="1" y="0"/>
            <a:ext cx="2818504" cy="1400407"/>
          </a:xfrm>
          <a:prstGeom prst="rect">
            <a:avLst/>
          </a:prstGeom>
        </p:spPr>
      </p:pic>
      <p:pic>
        <p:nvPicPr>
          <p:cNvPr id="6" name="Imagen 5">
            <a:extLst>
              <a:ext uri="{FF2B5EF4-FFF2-40B4-BE49-F238E27FC236}">
                <a16:creationId xmlns:a16="http://schemas.microsoft.com/office/drawing/2014/main" id="{EA5F4C42-7521-4BC5-E57F-186819442AF5}"/>
              </a:ext>
            </a:extLst>
          </p:cNvPr>
          <p:cNvPicPr>
            <a:picLocks noChangeAspect="1"/>
          </p:cNvPicPr>
          <p:nvPr/>
        </p:nvPicPr>
        <p:blipFill>
          <a:blip r:embed="rId5"/>
          <a:stretch>
            <a:fillRect/>
          </a:stretch>
        </p:blipFill>
        <p:spPr>
          <a:xfrm>
            <a:off x="10273553" y="0"/>
            <a:ext cx="1918447" cy="1690547"/>
          </a:xfrm>
          <a:prstGeom prst="rect">
            <a:avLst/>
          </a:prstGeom>
        </p:spPr>
      </p:pic>
    </p:spTree>
    <p:extLst>
      <p:ext uri="{BB962C8B-B14F-4D97-AF65-F5344CB8AC3E}">
        <p14:creationId xmlns:p14="http://schemas.microsoft.com/office/powerpoint/2010/main" val="285551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36DB29-6B7E-D2AD-AF61-112A7CA1D085}"/>
              </a:ext>
            </a:extLst>
          </p:cNvPr>
          <p:cNvSpPr txBox="1"/>
          <p:nvPr/>
        </p:nvSpPr>
        <p:spPr>
          <a:xfrm>
            <a:off x="629920" y="1757680"/>
            <a:ext cx="10688320" cy="4524315"/>
          </a:xfrm>
          <a:prstGeom prst="rect">
            <a:avLst/>
          </a:prstGeom>
          <a:noFill/>
        </p:spPr>
        <p:txBody>
          <a:bodyPr wrap="square" rtlCol="0">
            <a:spAutoFit/>
          </a:bodyPr>
          <a:lstStyle/>
          <a:p>
            <a:r>
              <a:rPr lang="es-MX" dirty="0"/>
              <a:t>DISPOSICIONES OBJETO DE IMPUGNACIÓN</a:t>
            </a:r>
          </a:p>
          <a:p>
            <a:endParaRPr lang="es-MX" dirty="0"/>
          </a:p>
          <a:p>
            <a:endParaRPr lang="es-MX" dirty="0"/>
          </a:p>
          <a:p>
            <a:pPr algn="just"/>
            <a:r>
              <a:rPr lang="es-MX" dirty="0"/>
              <a:t>Artículo 700. Son impedimentos para celebrar el contrato de matrimonio: (...) </a:t>
            </a:r>
          </a:p>
          <a:p>
            <a:pPr algn="just"/>
            <a:r>
              <a:rPr lang="es-MX" dirty="0"/>
              <a:t>IX. La enfermedad reversible o irreversible, o que, por su estado particular de discapacidad, ya sea de carácter físico, sensorial, intelectual, emocional, mental o varias de ellas a la vez, impidan que alguna persona contrayente, pueda gobernarse, obligarse o manifestar su voluntad, por sí misma o por algún medio que la supla, y (...) </a:t>
            </a:r>
          </a:p>
          <a:p>
            <a:pPr algn="just"/>
            <a:endParaRPr lang="es-MX" dirty="0"/>
          </a:p>
          <a:p>
            <a:pPr algn="just"/>
            <a:r>
              <a:rPr lang="es-MX" dirty="0"/>
              <a:t>(…)</a:t>
            </a:r>
          </a:p>
          <a:p>
            <a:pPr algn="just"/>
            <a:endParaRPr lang="es-MX" dirty="0"/>
          </a:p>
          <a:p>
            <a:pPr algn="just"/>
            <a:r>
              <a:rPr lang="es-MX" dirty="0"/>
              <a:t>(…)</a:t>
            </a:r>
          </a:p>
          <a:p>
            <a:pPr algn="just"/>
            <a:endParaRPr lang="es-MX" b="1" dirty="0"/>
          </a:p>
          <a:p>
            <a:pPr algn="just"/>
            <a:r>
              <a:rPr lang="es-MX" b="1" dirty="0"/>
              <a:t>El artículo 700 fracción IX que establece que una persona no puede casarse si tiene alguna enfermedad (temporal o permanente) o una discapacidad (física, sensorial, intelectual, emocional o mental) que le impida tomar decisiones por sí misma, asumir responsabilidades, o expresar su voluntad, incluso con ayuda.</a:t>
            </a:r>
          </a:p>
        </p:txBody>
      </p:sp>
      <p:pic>
        <p:nvPicPr>
          <p:cNvPr id="2" name="Imagen 1">
            <a:extLst>
              <a:ext uri="{FF2B5EF4-FFF2-40B4-BE49-F238E27FC236}">
                <a16:creationId xmlns:a16="http://schemas.microsoft.com/office/drawing/2014/main" id="{554DA74C-AB4A-C166-198E-BD2BDA54F59F}"/>
              </a:ext>
            </a:extLst>
          </p:cNvPr>
          <p:cNvPicPr>
            <a:picLocks noChangeAspect="1"/>
          </p:cNvPicPr>
          <p:nvPr/>
        </p:nvPicPr>
        <p:blipFill>
          <a:blip r:embed="rId2"/>
          <a:stretch>
            <a:fillRect/>
          </a:stretch>
        </p:blipFill>
        <p:spPr>
          <a:xfrm>
            <a:off x="0" y="0"/>
            <a:ext cx="2550160" cy="1267077"/>
          </a:xfrm>
          <a:prstGeom prst="rect">
            <a:avLst/>
          </a:prstGeom>
        </p:spPr>
      </p:pic>
      <p:pic>
        <p:nvPicPr>
          <p:cNvPr id="4" name="Imagen 3">
            <a:extLst>
              <a:ext uri="{FF2B5EF4-FFF2-40B4-BE49-F238E27FC236}">
                <a16:creationId xmlns:a16="http://schemas.microsoft.com/office/drawing/2014/main" id="{51E00BCD-E89F-95A3-4310-2657F6C0E089}"/>
              </a:ext>
            </a:extLst>
          </p:cNvPr>
          <p:cNvPicPr>
            <a:picLocks noChangeAspect="1"/>
          </p:cNvPicPr>
          <p:nvPr/>
        </p:nvPicPr>
        <p:blipFill>
          <a:blip r:embed="rId3"/>
          <a:stretch>
            <a:fillRect/>
          </a:stretch>
        </p:blipFill>
        <p:spPr>
          <a:xfrm>
            <a:off x="10650682" y="0"/>
            <a:ext cx="1541318" cy="1358219"/>
          </a:xfrm>
          <a:prstGeom prst="rect">
            <a:avLst/>
          </a:prstGeom>
        </p:spPr>
      </p:pic>
    </p:spTree>
    <p:extLst>
      <p:ext uri="{BB962C8B-B14F-4D97-AF65-F5344CB8AC3E}">
        <p14:creationId xmlns:p14="http://schemas.microsoft.com/office/powerpoint/2010/main" val="263087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BA700A4-1111-FB0D-1040-28D928A2A7BB}"/>
              </a:ext>
            </a:extLst>
          </p:cNvPr>
          <p:cNvSpPr txBox="1"/>
          <p:nvPr/>
        </p:nvSpPr>
        <p:spPr>
          <a:xfrm>
            <a:off x="167640" y="1262029"/>
            <a:ext cx="11856720" cy="5632311"/>
          </a:xfrm>
          <a:prstGeom prst="rect">
            <a:avLst/>
          </a:prstGeom>
          <a:noFill/>
        </p:spPr>
        <p:txBody>
          <a:bodyPr wrap="square" rtlCol="0">
            <a:spAutoFit/>
          </a:bodyPr>
          <a:lstStyle/>
          <a:p>
            <a:pPr algn="just"/>
            <a:r>
              <a:rPr lang="es-MX" sz="2400" b="1" dirty="0"/>
              <a:t>RESUMEN DE LA DECISIÓN DE LA SCJN.</a:t>
            </a:r>
          </a:p>
          <a:p>
            <a:pPr algn="just"/>
            <a:endParaRPr lang="es-MX" sz="2400" dirty="0"/>
          </a:p>
          <a:p>
            <a:pPr marL="342900" indent="-342900" algn="just">
              <a:buFont typeface="Arial" panose="020B0604020202020204" pitchFamily="34" charset="0"/>
              <a:buChar char="•"/>
            </a:pPr>
            <a:r>
              <a:rPr lang="es-MX" sz="2400" dirty="0"/>
              <a:t>Las disposiciones normativas señaladas resultaron inconstitucionales en razón de que vulneran los derechos de seguridad jurídica, igualdad y no discriminación, el derecho a la personalidad y capacidad jurídica, a la dignidad humana, así como el principio de legalidad, todos reconocidos en el parámetro de regularidad constitucional. Además, las normas impugnadas propician un trato discriminatorio en perjuicio de las personas con alguna discapacidad porque les atribuye la condición de incapaces para el efecto de que celebren válidamente actos jurídicos, incluido el matrimonio. </a:t>
            </a:r>
          </a:p>
          <a:p>
            <a:pPr marL="342900" indent="-342900" algn="just">
              <a:buFont typeface="Arial" panose="020B0604020202020204" pitchFamily="34" charset="0"/>
              <a:buChar char="•"/>
            </a:pPr>
            <a:endParaRPr lang="es-MX" sz="2400" dirty="0"/>
          </a:p>
          <a:p>
            <a:pPr marL="342900" indent="-342900" algn="just">
              <a:buFont typeface="Arial" panose="020B0604020202020204" pitchFamily="34" charset="0"/>
              <a:buChar char="•"/>
            </a:pPr>
            <a:r>
              <a:rPr lang="es-MX" sz="2400" dirty="0"/>
              <a:t>Las disposiciones normativas vulneran los derechos de igualdad y prohibición de discriminación, a la intimidad o vida privada, a formar una familia, al libre desarrollo de la personalidad y a la prohibición de injerencias arbitrarias, al establecer requisitos e impedimentos para contraer matrimonio permeados de estigmas y perjuicios de las personas que ostentan determinadas condiciones físicas y de salud. </a:t>
            </a:r>
          </a:p>
        </p:txBody>
      </p:sp>
      <p:pic>
        <p:nvPicPr>
          <p:cNvPr id="12" name="Imagen 11">
            <a:extLst>
              <a:ext uri="{FF2B5EF4-FFF2-40B4-BE49-F238E27FC236}">
                <a16:creationId xmlns:a16="http://schemas.microsoft.com/office/drawing/2014/main" id="{0631A645-67D6-441C-5081-66B385315652}"/>
              </a:ext>
            </a:extLst>
          </p:cNvPr>
          <p:cNvPicPr>
            <a:picLocks noChangeAspect="1"/>
          </p:cNvPicPr>
          <p:nvPr/>
        </p:nvPicPr>
        <p:blipFill>
          <a:blip r:embed="rId3"/>
          <a:stretch>
            <a:fillRect/>
          </a:stretch>
        </p:blipFill>
        <p:spPr>
          <a:xfrm>
            <a:off x="0" y="0"/>
            <a:ext cx="2540000" cy="1262029"/>
          </a:xfrm>
          <a:prstGeom prst="rect">
            <a:avLst/>
          </a:prstGeom>
        </p:spPr>
      </p:pic>
      <p:pic>
        <p:nvPicPr>
          <p:cNvPr id="13" name="Imagen 12">
            <a:extLst>
              <a:ext uri="{FF2B5EF4-FFF2-40B4-BE49-F238E27FC236}">
                <a16:creationId xmlns:a16="http://schemas.microsoft.com/office/drawing/2014/main" id="{81E86249-DA13-CF20-3BF5-8F7FE61FCE07}"/>
              </a:ext>
            </a:extLst>
          </p:cNvPr>
          <p:cNvPicPr>
            <a:picLocks noChangeAspect="1"/>
          </p:cNvPicPr>
          <p:nvPr/>
        </p:nvPicPr>
        <p:blipFill>
          <a:blip r:embed="rId4"/>
          <a:stretch>
            <a:fillRect/>
          </a:stretch>
        </p:blipFill>
        <p:spPr>
          <a:xfrm>
            <a:off x="10474960" y="1"/>
            <a:ext cx="1717040" cy="1513066"/>
          </a:xfrm>
          <a:prstGeom prst="rect">
            <a:avLst/>
          </a:prstGeom>
        </p:spPr>
      </p:pic>
    </p:spTree>
    <p:extLst>
      <p:ext uri="{BB962C8B-B14F-4D97-AF65-F5344CB8AC3E}">
        <p14:creationId xmlns:p14="http://schemas.microsoft.com/office/powerpoint/2010/main" val="31444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78F3837F-FE0E-FE16-DF6C-FDEF1186B756}"/>
              </a:ext>
            </a:extLst>
          </p:cNvPr>
          <p:cNvSpPr txBox="1"/>
          <p:nvPr/>
        </p:nvSpPr>
        <p:spPr>
          <a:xfrm>
            <a:off x="861419" y="944326"/>
            <a:ext cx="6242715" cy="3415622"/>
          </a:xfrm>
          <a:prstGeom prst="rect">
            <a:avLst/>
          </a:prstGeom>
        </p:spPr>
        <p:txBody>
          <a:bodyPr vert="horz" lIns="91440" tIns="45720" rIns="91440" bIns="45720" rtlCol="0">
            <a:noAutofit/>
          </a:bodyPr>
          <a:lstStyle/>
          <a:p>
            <a:pPr indent="-228600" algn="just" defTabSz="914400">
              <a:spcBef>
                <a:spcPts val="1000"/>
              </a:spcBef>
              <a:buClr>
                <a:schemeClr val="accent2"/>
              </a:buClr>
              <a:buFont typeface="Arial" panose="020B0604020202020204" pitchFamily="34" charset="0"/>
              <a:buChar char="•"/>
            </a:pPr>
            <a:r>
              <a:rPr lang="es-MX" sz="2000" noProof="0" dirty="0">
                <a:solidFill>
                  <a:schemeClr val="bg1"/>
                </a:solidFill>
              </a:rPr>
              <a:t>El Congreso del Estado de Quintana Roo, en un plazo de doce meses, contados a partir de dicha notificación y previo desarrollo de la respectiva consulta a las personas con discapacidad, en ese sentido este Congreso debe legislar en los términos precisados en la sentencia.</a:t>
            </a:r>
          </a:p>
          <a:p>
            <a:pPr indent="-228600" algn="just" defTabSz="914400">
              <a:spcBef>
                <a:spcPts val="1000"/>
              </a:spcBef>
              <a:buClr>
                <a:schemeClr val="accent2"/>
              </a:buClr>
              <a:buFont typeface="Arial" panose="020B0604020202020204" pitchFamily="34" charset="0"/>
              <a:buChar char="•"/>
            </a:pPr>
            <a:endParaRPr lang="es-MX" sz="2000" noProof="0" dirty="0">
              <a:solidFill>
                <a:schemeClr val="bg1"/>
              </a:solidFill>
            </a:endParaRPr>
          </a:p>
          <a:p>
            <a:pPr indent="-228600" algn="just" defTabSz="914400">
              <a:spcBef>
                <a:spcPts val="1000"/>
              </a:spcBef>
              <a:buClr>
                <a:schemeClr val="accent2"/>
              </a:buClr>
              <a:buFont typeface="Arial" panose="020B0604020202020204" pitchFamily="34" charset="0"/>
              <a:buChar char="•"/>
            </a:pPr>
            <a:r>
              <a:rPr lang="es-MX" sz="2000" noProof="0" dirty="0">
                <a:solidFill>
                  <a:schemeClr val="bg1"/>
                </a:solidFill>
              </a:rPr>
              <a:t>Nota. </a:t>
            </a:r>
            <a:r>
              <a:rPr lang="es-MX" sz="2000" b="1" noProof="0" dirty="0">
                <a:solidFill>
                  <a:schemeClr val="bg1"/>
                </a:solidFill>
              </a:rPr>
              <a:t>El Tribunal Pleno ha establecido que los Congresos locales tienen la obligación de emitir convocatorias abiertas, públicas, incluyentes y accesibles para procurar la participación de las personas con discapacidad en los procedimientos de consulta.</a:t>
            </a:r>
          </a:p>
        </p:txBody>
      </p:sp>
      <p:pic>
        <p:nvPicPr>
          <p:cNvPr id="4" name="Imagen 3">
            <a:extLst>
              <a:ext uri="{FF2B5EF4-FFF2-40B4-BE49-F238E27FC236}">
                <a16:creationId xmlns:a16="http://schemas.microsoft.com/office/drawing/2014/main" id="{3FE51B48-8AA0-3050-0148-DA2DD887B5B3}"/>
              </a:ext>
            </a:extLst>
          </p:cNvPr>
          <p:cNvPicPr>
            <a:picLocks noChangeAspect="1"/>
          </p:cNvPicPr>
          <p:nvPr/>
        </p:nvPicPr>
        <p:blipFill>
          <a:blip r:embed="rId2"/>
          <a:stretch>
            <a:fillRect/>
          </a:stretch>
        </p:blipFill>
        <p:spPr>
          <a:xfrm>
            <a:off x="8346958" y="638946"/>
            <a:ext cx="2983623" cy="2629187"/>
          </a:xfrm>
          <a:prstGeom prst="rect">
            <a:avLst/>
          </a:prstGeom>
        </p:spPr>
      </p:pic>
      <p:pic>
        <p:nvPicPr>
          <p:cNvPr id="3" name="Imagen 2">
            <a:extLst>
              <a:ext uri="{FF2B5EF4-FFF2-40B4-BE49-F238E27FC236}">
                <a16:creationId xmlns:a16="http://schemas.microsoft.com/office/drawing/2014/main" id="{2473C7E5-6E36-E019-FC63-9AD8B6F90B3E}"/>
              </a:ext>
            </a:extLst>
          </p:cNvPr>
          <p:cNvPicPr>
            <a:picLocks noChangeAspect="1"/>
          </p:cNvPicPr>
          <p:nvPr/>
        </p:nvPicPr>
        <p:blipFill>
          <a:blip r:embed="rId3"/>
          <a:stretch>
            <a:fillRect/>
          </a:stretch>
        </p:blipFill>
        <p:spPr>
          <a:xfrm>
            <a:off x="8129008" y="3972251"/>
            <a:ext cx="3419524" cy="1699030"/>
          </a:xfrm>
          <a:prstGeom prst="rect">
            <a:avLst/>
          </a:prstGeom>
        </p:spPr>
      </p:pic>
    </p:spTree>
    <p:extLst>
      <p:ext uri="{BB962C8B-B14F-4D97-AF65-F5344CB8AC3E}">
        <p14:creationId xmlns:p14="http://schemas.microsoft.com/office/powerpoint/2010/main" val="172616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AAD252-4981-FDA1-6A79-E5CA84C7BDE3}"/>
              </a:ext>
            </a:extLst>
          </p:cNvPr>
          <p:cNvSpPr txBox="1"/>
          <p:nvPr/>
        </p:nvSpPr>
        <p:spPr>
          <a:xfrm>
            <a:off x="843280" y="1634019"/>
            <a:ext cx="10505440" cy="2246769"/>
          </a:xfrm>
          <a:prstGeom prst="rect">
            <a:avLst/>
          </a:prstGeom>
          <a:noFill/>
        </p:spPr>
        <p:txBody>
          <a:bodyPr wrap="square" rtlCol="0">
            <a:spAutoFit/>
          </a:bodyPr>
          <a:lstStyle/>
          <a:p>
            <a:endParaRPr lang="es-MX" sz="2000" dirty="0"/>
          </a:p>
          <a:p>
            <a:endParaRPr lang="es-MX" sz="2000" dirty="0"/>
          </a:p>
          <a:p>
            <a:pPr algn="just"/>
            <a:r>
              <a:rPr lang="es-MX" sz="2000" b="1" dirty="0"/>
              <a:t>CONSULTA A PERSONAS CON DISCAPACIDAD, RELATIVA A LOS DERECHOS DE LAS PERSONAS CON DISCAPACIDAD, EN ESPECÍFICO AL RECONOCIMIENTO DE SU CAPACIDAD JURÍDICA, LA MANIFESTACIÓN DE LA VOLUNTAD Y SU EJERCICIO EN ACTOS DEL ESTADO CIVIL, COMO EL MATRIMONIO, CONFORME A LO PREVISTO EN EL CÓDIGO CIVIL PARA EL ESTADO DE QUINTANA ROO.</a:t>
            </a:r>
            <a:endParaRPr lang="es-MX" sz="2000" dirty="0"/>
          </a:p>
        </p:txBody>
      </p:sp>
      <p:pic>
        <p:nvPicPr>
          <p:cNvPr id="4" name="Imagen 3">
            <a:extLst>
              <a:ext uri="{FF2B5EF4-FFF2-40B4-BE49-F238E27FC236}">
                <a16:creationId xmlns:a16="http://schemas.microsoft.com/office/drawing/2014/main" id="{36354228-D73C-8CA1-B661-B9C0EC993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91" y="4352472"/>
            <a:ext cx="5999018" cy="1423810"/>
          </a:xfrm>
          <a:prstGeom prst="rect">
            <a:avLst/>
          </a:prstGeom>
        </p:spPr>
      </p:pic>
      <p:pic>
        <p:nvPicPr>
          <p:cNvPr id="5" name="Imagen 4">
            <a:extLst>
              <a:ext uri="{FF2B5EF4-FFF2-40B4-BE49-F238E27FC236}">
                <a16:creationId xmlns:a16="http://schemas.microsoft.com/office/drawing/2014/main" id="{C1F74797-B786-E5EB-98BA-3C176FEB5D55}"/>
              </a:ext>
            </a:extLst>
          </p:cNvPr>
          <p:cNvPicPr>
            <a:picLocks noChangeAspect="1"/>
          </p:cNvPicPr>
          <p:nvPr/>
        </p:nvPicPr>
        <p:blipFill>
          <a:blip r:embed="rId3"/>
          <a:stretch>
            <a:fillRect/>
          </a:stretch>
        </p:blipFill>
        <p:spPr>
          <a:xfrm>
            <a:off x="0" y="0"/>
            <a:ext cx="2550160" cy="1267077"/>
          </a:xfrm>
          <a:prstGeom prst="rect">
            <a:avLst/>
          </a:prstGeom>
        </p:spPr>
      </p:pic>
      <p:pic>
        <p:nvPicPr>
          <p:cNvPr id="6" name="Imagen 5">
            <a:extLst>
              <a:ext uri="{FF2B5EF4-FFF2-40B4-BE49-F238E27FC236}">
                <a16:creationId xmlns:a16="http://schemas.microsoft.com/office/drawing/2014/main" id="{D0117DDF-5BFA-A741-746F-5F0FC3534E83}"/>
              </a:ext>
            </a:extLst>
          </p:cNvPr>
          <p:cNvPicPr>
            <a:picLocks noChangeAspect="1"/>
          </p:cNvPicPr>
          <p:nvPr/>
        </p:nvPicPr>
        <p:blipFill>
          <a:blip r:embed="rId4"/>
          <a:stretch>
            <a:fillRect/>
          </a:stretch>
        </p:blipFill>
        <p:spPr>
          <a:xfrm>
            <a:off x="10474960" y="1"/>
            <a:ext cx="1717040" cy="1513066"/>
          </a:xfrm>
          <a:prstGeom prst="rect">
            <a:avLst/>
          </a:prstGeom>
        </p:spPr>
      </p:pic>
    </p:spTree>
    <p:extLst>
      <p:ext uri="{BB962C8B-B14F-4D97-AF65-F5344CB8AC3E}">
        <p14:creationId xmlns:p14="http://schemas.microsoft.com/office/powerpoint/2010/main" val="309344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BBF107-E628-4B6B-4A63-849CBB8B4A72}"/>
              </a:ext>
            </a:extLst>
          </p:cNvPr>
          <p:cNvSpPr txBox="1"/>
          <p:nvPr/>
        </p:nvSpPr>
        <p:spPr>
          <a:xfrm>
            <a:off x="675409" y="1745673"/>
            <a:ext cx="10827327" cy="4431983"/>
          </a:xfrm>
          <a:prstGeom prst="rect">
            <a:avLst/>
          </a:prstGeom>
          <a:noFill/>
        </p:spPr>
        <p:txBody>
          <a:bodyPr wrap="square" rtlCol="0">
            <a:spAutoFit/>
          </a:bodyPr>
          <a:lstStyle/>
          <a:p>
            <a:pPr algn="just"/>
            <a:r>
              <a:rPr lang="es-MX" sz="2400" b="1" dirty="0"/>
              <a:t>La Convocatoria está dirigida a:</a:t>
            </a:r>
          </a:p>
          <a:p>
            <a:pPr algn="just"/>
            <a:endParaRPr lang="es-MX" sz="2400" dirty="0"/>
          </a:p>
          <a:p>
            <a:pPr marL="342900" indent="-342900" algn="just">
              <a:buAutoNum type="alphaLcParenR"/>
            </a:pPr>
            <a:r>
              <a:rPr lang="es-MX" sz="2400" dirty="0"/>
              <a:t>Niñas y niños con discapacidad. </a:t>
            </a:r>
          </a:p>
          <a:p>
            <a:pPr algn="just"/>
            <a:endParaRPr lang="es-MX" sz="2400" dirty="0"/>
          </a:p>
          <a:p>
            <a:pPr algn="just"/>
            <a:r>
              <a:rPr lang="es-MX" sz="2400" dirty="0"/>
              <a:t>b) Mujeres y hombres con discapacidad.</a:t>
            </a:r>
          </a:p>
          <a:p>
            <a:pPr algn="just"/>
            <a:endParaRPr lang="es-MX" sz="2400" dirty="0"/>
          </a:p>
          <a:p>
            <a:pPr algn="just"/>
            <a:r>
              <a:rPr lang="es-MX" sz="2400" dirty="0"/>
              <a:t>c) Personas cuidadoras o asistentes personales.</a:t>
            </a:r>
          </a:p>
          <a:p>
            <a:pPr algn="just"/>
            <a:endParaRPr lang="es-MX" sz="2400" dirty="0"/>
          </a:p>
          <a:p>
            <a:pPr algn="just"/>
            <a:r>
              <a:rPr lang="es-MX" sz="2400" dirty="0"/>
              <a:t>d) Organizaciones, agrupaciones, asociaciones de la sociedad civil que representan y brindan atención a personas con discapacidad e instituciones que trabajen para y con personas con discapacidad, o cuyo objeto sea la atención a este grupo de población.</a:t>
            </a:r>
          </a:p>
          <a:p>
            <a:endParaRPr lang="es-MX" dirty="0"/>
          </a:p>
        </p:txBody>
      </p:sp>
      <p:pic>
        <p:nvPicPr>
          <p:cNvPr id="3" name="Imagen 2">
            <a:extLst>
              <a:ext uri="{FF2B5EF4-FFF2-40B4-BE49-F238E27FC236}">
                <a16:creationId xmlns:a16="http://schemas.microsoft.com/office/drawing/2014/main" id="{2543369A-1667-1013-3CB9-B552C5B23452}"/>
              </a:ext>
            </a:extLst>
          </p:cNvPr>
          <p:cNvPicPr>
            <a:picLocks noChangeAspect="1"/>
          </p:cNvPicPr>
          <p:nvPr/>
        </p:nvPicPr>
        <p:blipFill>
          <a:blip r:embed="rId2"/>
          <a:stretch>
            <a:fillRect/>
          </a:stretch>
        </p:blipFill>
        <p:spPr>
          <a:xfrm>
            <a:off x="0" y="0"/>
            <a:ext cx="2550160" cy="1267077"/>
          </a:xfrm>
          <a:prstGeom prst="rect">
            <a:avLst/>
          </a:prstGeom>
        </p:spPr>
      </p:pic>
      <p:pic>
        <p:nvPicPr>
          <p:cNvPr id="4" name="Imagen 3">
            <a:extLst>
              <a:ext uri="{FF2B5EF4-FFF2-40B4-BE49-F238E27FC236}">
                <a16:creationId xmlns:a16="http://schemas.microsoft.com/office/drawing/2014/main" id="{6EE5EDCE-30D9-897A-18DA-4A9267CB2C26}"/>
              </a:ext>
            </a:extLst>
          </p:cNvPr>
          <p:cNvPicPr>
            <a:picLocks noChangeAspect="1"/>
          </p:cNvPicPr>
          <p:nvPr/>
        </p:nvPicPr>
        <p:blipFill>
          <a:blip r:embed="rId3"/>
          <a:stretch>
            <a:fillRect/>
          </a:stretch>
        </p:blipFill>
        <p:spPr>
          <a:xfrm>
            <a:off x="10474960" y="1"/>
            <a:ext cx="1717040" cy="1513066"/>
          </a:xfrm>
          <a:prstGeom prst="rect">
            <a:avLst/>
          </a:prstGeom>
        </p:spPr>
      </p:pic>
    </p:spTree>
    <p:extLst>
      <p:ext uri="{BB962C8B-B14F-4D97-AF65-F5344CB8AC3E}">
        <p14:creationId xmlns:p14="http://schemas.microsoft.com/office/powerpoint/2010/main" val="109447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EB8C51-F574-7AC6-503C-C1C822BD2345}"/>
              </a:ext>
            </a:extLst>
          </p:cNvPr>
          <p:cNvSpPr txBox="1"/>
          <p:nvPr/>
        </p:nvSpPr>
        <p:spPr>
          <a:xfrm>
            <a:off x="822960" y="1920240"/>
            <a:ext cx="10800080" cy="3754874"/>
          </a:xfrm>
          <a:prstGeom prst="rect">
            <a:avLst/>
          </a:prstGeom>
          <a:noFill/>
        </p:spPr>
        <p:txBody>
          <a:bodyPr wrap="square" rtlCol="0">
            <a:spAutoFit/>
          </a:bodyPr>
          <a:lstStyle/>
          <a:p>
            <a:endParaRPr lang="es-MX" dirty="0"/>
          </a:p>
          <a:p>
            <a:pPr algn="just"/>
            <a:r>
              <a:rPr lang="es-MX" sz="2000" b="1" dirty="0"/>
              <a:t>OBJETIVO DE LA CONSULTA </a:t>
            </a:r>
          </a:p>
          <a:p>
            <a:pPr algn="just"/>
            <a:endParaRPr lang="es-MX" sz="2000" dirty="0"/>
          </a:p>
          <a:p>
            <a:pPr marL="457200" indent="-457200" algn="just">
              <a:buFont typeface="Arial" panose="020B0604020202020204" pitchFamily="34" charset="0"/>
              <a:buChar char="•"/>
            </a:pPr>
            <a:r>
              <a:rPr lang="es-MX" sz="2000" dirty="0"/>
              <a:t>Escuchar y recibir comentarios, propuestas y observaciones en relación con las disposiciones impugnadas del Decreto 181 emitido por la H. XVII Legislatura del Estado de Quintana Roo, respecto al reconocimiento de la capacidad jurídica de las personas, la manifestación de su voluntad y el ejercicio en actos del estado civil, como el matrimonio.</a:t>
            </a:r>
          </a:p>
          <a:p>
            <a:pPr marL="457200" indent="-457200" algn="just">
              <a:buFont typeface="Arial" panose="020B0604020202020204" pitchFamily="34" charset="0"/>
              <a:buChar char="•"/>
            </a:pPr>
            <a:endParaRPr lang="es-MX" sz="2000" dirty="0"/>
          </a:p>
          <a:p>
            <a:pPr marL="457200" indent="-457200" algn="just">
              <a:buFont typeface="Arial" panose="020B0604020202020204" pitchFamily="34" charset="0"/>
              <a:buChar char="•"/>
            </a:pPr>
            <a:r>
              <a:rPr lang="es-MX" sz="2000" dirty="0"/>
              <a:t>De esta manera, llevamos a cabo un ejercicio que garantiza la participación inclusiva de las personas con discapacidad en los procesos legislativos que incidan directamente en el ejercicio de sus derechos, mediante mecanismos efectivos, accesibles y acordes a sus necesidades y perspectivas. </a:t>
            </a:r>
          </a:p>
        </p:txBody>
      </p:sp>
      <p:pic>
        <p:nvPicPr>
          <p:cNvPr id="3" name="Imagen 2">
            <a:extLst>
              <a:ext uri="{FF2B5EF4-FFF2-40B4-BE49-F238E27FC236}">
                <a16:creationId xmlns:a16="http://schemas.microsoft.com/office/drawing/2014/main" id="{816BF45F-B0E5-3224-8B0B-C1415758BEDA}"/>
              </a:ext>
            </a:extLst>
          </p:cNvPr>
          <p:cNvPicPr>
            <a:picLocks noChangeAspect="1"/>
          </p:cNvPicPr>
          <p:nvPr/>
        </p:nvPicPr>
        <p:blipFill>
          <a:blip r:embed="rId2"/>
          <a:stretch>
            <a:fillRect/>
          </a:stretch>
        </p:blipFill>
        <p:spPr>
          <a:xfrm>
            <a:off x="0" y="0"/>
            <a:ext cx="2550160" cy="1267077"/>
          </a:xfrm>
          <a:prstGeom prst="rect">
            <a:avLst/>
          </a:prstGeom>
        </p:spPr>
      </p:pic>
      <p:pic>
        <p:nvPicPr>
          <p:cNvPr id="4" name="Imagen 3">
            <a:extLst>
              <a:ext uri="{FF2B5EF4-FFF2-40B4-BE49-F238E27FC236}">
                <a16:creationId xmlns:a16="http://schemas.microsoft.com/office/drawing/2014/main" id="{00317BAB-BFF0-FD73-37CE-C47ABD7A5777}"/>
              </a:ext>
            </a:extLst>
          </p:cNvPr>
          <p:cNvPicPr>
            <a:picLocks noChangeAspect="1"/>
          </p:cNvPicPr>
          <p:nvPr/>
        </p:nvPicPr>
        <p:blipFill>
          <a:blip r:embed="rId3"/>
          <a:stretch>
            <a:fillRect/>
          </a:stretch>
        </p:blipFill>
        <p:spPr>
          <a:xfrm>
            <a:off x="10474960" y="1"/>
            <a:ext cx="1717040" cy="1513066"/>
          </a:xfrm>
          <a:prstGeom prst="rect">
            <a:avLst/>
          </a:prstGeom>
        </p:spPr>
      </p:pic>
    </p:spTree>
    <p:extLst>
      <p:ext uri="{BB962C8B-B14F-4D97-AF65-F5344CB8AC3E}">
        <p14:creationId xmlns:p14="http://schemas.microsoft.com/office/powerpoint/2010/main" val="130678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BE26D7-064B-4AA2-5EF0-BE47AE35C549}"/>
              </a:ext>
            </a:extLst>
          </p:cNvPr>
          <p:cNvSpPr txBox="1"/>
          <p:nvPr/>
        </p:nvSpPr>
        <p:spPr>
          <a:xfrm>
            <a:off x="568960" y="1595120"/>
            <a:ext cx="10982960" cy="4339650"/>
          </a:xfrm>
          <a:prstGeom prst="rect">
            <a:avLst/>
          </a:prstGeom>
          <a:noFill/>
        </p:spPr>
        <p:txBody>
          <a:bodyPr wrap="square" rtlCol="0">
            <a:spAutoFit/>
          </a:bodyPr>
          <a:lstStyle/>
          <a:p>
            <a:r>
              <a:rPr lang="es-MX" sz="2000" b="1" dirty="0"/>
              <a:t>PRINCIPIOS BÁSICOS </a:t>
            </a:r>
          </a:p>
          <a:p>
            <a:endParaRPr lang="es-MX" sz="2000" dirty="0"/>
          </a:p>
          <a:p>
            <a:r>
              <a:rPr lang="es-MX" sz="2000" dirty="0"/>
              <a:t>Los principios básicos que rigen el proceso de consulta para las personas con discapacidad son aquellos establecidos en la acción de inconstitucionalidad 105/2022.</a:t>
            </a:r>
          </a:p>
          <a:p>
            <a:endParaRPr lang="es-MX" sz="2000" dirty="0"/>
          </a:p>
          <a:p>
            <a:pPr marL="285750" indent="-285750">
              <a:buFont typeface="Arial" panose="020B0604020202020204" pitchFamily="34" charset="0"/>
              <a:buChar char="•"/>
            </a:pPr>
            <a:r>
              <a:rPr lang="es-MX" sz="2000" dirty="0"/>
              <a:t>PREVIA, PÚBLICA, ABIERTA Y REGULAR.</a:t>
            </a:r>
          </a:p>
          <a:p>
            <a:pPr marL="285750" indent="-285750">
              <a:buFont typeface="Arial" panose="020B0604020202020204" pitchFamily="34" charset="0"/>
              <a:buChar char="•"/>
            </a:pPr>
            <a:r>
              <a:rPr lang="es-MX" sz="2000" dirty="0"/>
              <a:t>ESTRECHA Y CON PARTICIPACIÓN PREFERENTEMENTE DIRECTA DE LAS PERSONAS CON DISCAPACIDAD. </a:t>
            </a:r>
          </a:p>
          <a:p>
            <a:pPr marL="285750" indent="-285750">
              <a:buFont typeface="Arial" panose="020B0604020202020204" pitchFamily="34" charset="0"/>
              <a:buChar char="•"/>
            </a:pPr>
            <a:r>
              <a:rPr lang="es-MX" sz="2000" dirty="0"/>
              <a:t>ACCESIBLE.</a:t>
            </a:r>
          </a:p>
          <a:p>
            <a:pPr marL="285750" indent="-285750">
              <a:buFont typeface="Arial" panose="020B0604020202020204" pitchFamily="34" charset="0"/>
              <a:buChar char="•"/>
            </a:pPr>
            <a:r>
              <a:rPr lang="es-MX" sz="2000" dirty="0"/>
              <a:t>INFORMADA.</a:t>
            </a:r>
          </a:p>
          <a:p>
            <a:pPr marL="285750" indent="-285750">
              <a:buFont typeface="Arial" panose="020B0604020202020204" pitchFamily="34" charset="0"/>
              <a:buChar char="•"/>
            </a:pPr>
            <a:r>
              <a:rPr lang="es-MX" sz="2000" dirty="0"/>
              <a:t>SIGNIFICATIVA.</a:t>
            </a:r>
          </a:p>
          <a:p>
            <a:pPr marL="285750" indent="-285750">
              <a:buFont typeface="Arial" panose="020B0604020202020204" pitchFamily="34" charset="0"/>
              <a:buChar char="•"/>
            </a:pPr>
            <a:r>
              <a:rPr lang="es-MX" sz="2000" dirty="0"/>
              <a:t>CON PARTICIPACIÓN EFECTIVA.</a:t>
            </a:r>
          </a:p>
          <a:p>
            <a:pPr marL="285750" indent="-285750">
              <a:buFont typeface="Arial" panose="020B0604020202020204" pitchFamily="34" charset="0"/>
              <a:buChar char="•"/>
            </a:pPr>
            <a:r>
              <a:rPr lang="es-MX" sz="2000" dirty="0"/>
              <a:t>TRANSPARENTE. </a:t>
            </a:r>
          </a:p>
          <a:p>
            <a:endParaRPr lang="es-MX" dirty="0"/>
          </a:p>
        </p:txBody>
      </p:sp>
      <p:pic>
        <p:nvPicPr>
          <p:cNvPr id="3" name="Imagen 2">
            <a:extLst>
              <a:ext uri="{FF2B5EF4-FFF2-40B4-BE49-F238E27FC236}">
                <a16:creationId xmlns:a16="http://schemas.microsoft.com/office/drawing/2014/main" id="{AD33CAB6-C36A-1291-85A0-AC8D0332B991}"/>
              </a:ext>
            </a:extLst>
          </p:cNvPr>
          <p:cNvPicPr>
            <a:picLocks noChangeAspect="1"/>
          </p:cNvPicPr>
          <p:nvPr/>
        </p:nvPicPr>
        <p:blipFill>
          <a:blip r:embed="rId2"/>
          <a:stretch>
            <a:fillRect/>
          </a:stretch>
        </p:blipFill>
        <p:spPr>
          <a:xfrm>
            <a:off x="0" y="0"/>
            <a:ext cx="2550160" cy="1267077"/>
          </a:xfrm>
          <a:prstGeom prst="rect">
            <a:avLst/>
          </a:prstGeom>
        </p:spPr>
      </p:pic>
      <p:pic>
        <p:nvPicPr>
          <p:cNvPr id="4" name="Imagen 3">
            <a:extLst>
              <a:ext uri="{FF2B5EF4-FFF2-40B4-BE49-F238E27FC236}">
                <a16:creationId xmlns:a16="http://schemas.microsoft.com/office/drawing/2014/main" id="{46895110-5029-9D93-3239-942E88E57266}"/>
              </a:ext>
            </a:extLst>
          </p:cNvPr>
          <p:cNvPicPr>
            <a:picLocks noChangeAspect="1"/>
          </p:cNvPicPr>
          <p:nvPr/>
        </p:nvPicPr>
        <p:blipFill>
          <a:blip r:embed="rId3"/>
          <a:stretch>
            <a:fillRect/>
          </a:stretch>
        </p:blipFill>
        <p:spPr>
          <a:xfrm>
            <a:off x="10474960" y="1"/>
            <a:ext cx="1717040" cy="1513066"/>
          </a:xfrm>
          <a:prstGeom prst="rect">
            <a:avLst/>
          </a:prstGeom>
        </p:spPr>
      </p:pic>
    </p:spTree>
    <p:extLst>
      <p:ext uri="{BB962C8B-B14F-4D97-AF65-F5344CB8AC3E}">
        <p14:creationId xmlns:p14="http://schemas.microsoft.com/office/powerpoint/2010/main" val="71233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9E5105-E2D9-1B61-3712-0C6C757F74D9}"/>
              </a:ext>
            </a:extLst>
          </p:cNvPr>
          <p:cNvSpPr txBox="1"/>
          <p:nvPr/>
        </p:nvSpPr>
        <p:spPr>
          <a:xfrm>
            <a:off x="995680" y="1046480"/>
            <a:ext cx="10444480" cy="5539978"/>
          </a:xfrm>
          <a:prstGeom prst="rect">
            <a:avLst/>
          </a:prstGeom>
          <a:noFill/>
        </p:spPr>
        <p:txBody>
          <a:bodyPr wrap="square" rtlCol="0">
            <a:spAutoFit/>
          </a:bodyPr>
          <a:lstStyle/>
          <a:p>
            <a:endParaRPr lang="es-MX" dirty="0"/>
          </a:p>
          <a:p>
            <a:pPr algn="just"/>
            <a:r>
              <a:rPr lang="es-MX" sz="2400" b="1" dirty="0"/>
              <a:t>ETAPAS DE LA CONSULTA </a:t>
            </a:r>
          </a:p>
          <a:p>
            <a:pPr marL="342900" indent="-342900" algn="just">
              <a:buFont typeface="Arial" panose="020B0604020202020204" pitchFamily="34" charset="0"/>
              <a:buChar char="•"/>
            </a:pPr>
            <a:r>
              <a:rPr lang="es-MX" sz="2400" b="1" dirty="0"/>
              <a:t>Etapa Informativa; </a:t>
            </a:r>
            <a:r>
              <a:rPr lang="es-MX" sz="2400" dirty="0"/>
              <a:t>del 30 de marzo de 2026 al 22 de mayo de 2026; es el plazo de difusión e inscripción en el micrositio de las personas interesadas en participar. </a:t>
            </a:r>
          </a:p>
          <a:p>
            <a:pPr marL="342900" indent="-342900" algn="just">
              <a:buFont typeface="Arial" panose="020B0604020202020204" pitchFamily="34" charset="0"/>
              <a:buChar char="•"/>
            </a:pPr>
            <a:endParaRPr lang="es-MX" sz="2400" dirty="0"/>
          </a:p>
          <a:p>
            <a:pPr marL="342900" indent="-342900" algn="just">
              <a:buFont typeface="Arial" panose="020B0604020202020204" pitchFamily="34" charset="0"/>
              <a:buChar char="•"/>
            </a:pPr>
            <a:r>
              <a:rPr lang="es-MX" sz="2400" b="1" dirty="0"/>
              <a:t>Etapa Deliberativa; </a:t>
            </a:r>
            <a:r>
              <a:rPr lang="es-MX" sz="2400" dirty="0"/>
              <a:t>reuniones el 25 de mayo al 2 de junio 2026 en modalidad virtual participan las agrupaciones, organizaciones y asociaciones de la sociedad civil en representación de sus integrantes e instituciones que trabajen para y con personas con discapacidad. </a:t>
            </a:r>
          </a:p>
          <a:p>
            <a:pPr marL="342900" indent="-342900" algn="just">
              <a:buFont typeface="Arial" panose="020B0604020202020204" pitchFamily="34" charset="0"/>
              <a:buChar char="•"/>
            </a:pPr>
            <a:endParaRPr lang="es-MX" sz="2400" dirty="0"/>
          </a:p>
          <a:p>
            <a:pPr marL="342900" indent="-342900" algn="just">
              <a:buFont typeface="Arial" panose="020B0604020202020204" pitchFamily="34" charset="0"/>
              <a:buChar char="•"/>
            </a:pPr>
            <a:r>
              <a:rPr lang="es-MX" sz="2400" b="1" dirty="0"/>
              <a:t>Etapa Consultiva; </a:t>
            </a:r>
            <a:r>
              <a:rPr lang="es-MX" sz="2400" dirty="0"/>
              <a:t>el 16 de junio de 2026, tanto presencial como virtual; se conocerán las opiniones de todas y todos de manera directa. </a:t>
            </a:r>
          </a:p>
          <a:p>
            <a:pPr algn="just"/>
            <a:endParaRPr lang="es-MX" sz="2400" dirty="0"/>
          </a:p>
          <a:p>
            <a:pPr marL="342900" indent="-342900" algn="just">
              <a:buFont typeface="Arial" panose="020B0604020202020204" pitchFamily="34" charset="0"/>
              <a:buChar char="•"/>
            </a:pPr>
            <a:r>
              <a:rPr lang="es-MX" sz="2400" b="1" dirty="0"/>
              <a:t>Etapa de Aprobación y Resultados; </a:t>
            </a:r>
            <a:r>
              <a:rPr lang="es-MX" sz="2400" dirty="0"/>
              <a:t>16 de junio de 2026.</a:t>
            </a:r>
          </a:p>
        </p:txBody>
      </p:sp>
      <p:pic>
        <p:nvPicPr>
          <p:cNvPr id="3" name="Imagen 2">
            <a:extLst>
              <a:ext uri="{FF2B5EF4-FFF2-40B4-BE49-F238E27FC236}">
                <a16:creationId xmlns:a16="http://schemas.microsoft.com/office/drawing/2014/main" id="{89ED81B8-2941-7A68-5472-858F90BF39EB}"/>
              </a:ext>
            </a:extLst>
          </p:cNvPr>
          <p:cNvPicPr>
            <a:picLocks noChangeAspect="1"/>
          </p:cNvPicPr>
          <p:nvPr/>
        </p:nvPicPr>
        <p:blipFill>
          <a:blip r:embed="rId2"/>
          <a:stretch>
            <a:fillRect/>
          </a:stretch>
        </p:blipFill>
        <p:spPr>
          <a:xfrm>
            <a:off x="0" y="0"/>
            <a:ext cx="2550160" cy="1267077"/>
          </a:xfrm>
          <a:prstGeom prst="rect">
            <a:avLst/>
          </a:prstGeom>
        </p:spPr>
      </p:pic>
      <p:pic>
        <p:nvPicPr>
          <p:cNvPr id="4" name="Imagen 3">
            <a:extLst>
              <a:ext uri="{FF2B5EF4-FFF2-40B4-BE49-F238E27FC236}">
                <a16:creationId xmlns:a16="http://schemas.microsoft.com/office/drawing/2014/main" id="{64D0ECB6-0E42-770C-E9BD-596946E35867}"/>
              </a:ext>
            </a:extLst>
          </p:cNvPr>
          <p:cNvPicPr>
            <a:picLocks noChangeAspect="1"/>
          </p:cNvPicPr>
          <p:nvPr/>
        </p:nvPicPr>
        <p:blipFill>
          <a:blip r:embed="rId3"/>
          <a:stretch>
            <a:fillRect/>
          </a:stretch>
        </p:blipFill>
        <p:spPr>
          <a:xfrm>
            <a:off x="10474960" y="1"/>
            <a:ext cx="1717040" cy="1513066"/>
          </a:xfrm>
          <a:prstGeom prst="rect">
            <a:avLst/>
          </a:prstGeom>
        </p:spPr>
      </p:pic>
    </p:spTree>
    <p:extLst>
      <p:ext uri="{BB962C8B-B14F-4D97-AF65-F5344CB8AC3E}">
        <p14:creationId xmlns:p14="http://schemas.microsoft.com/office/powerpoint/2010/main" val="66850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DBB2FA-61E1-488C-8017-AE4FB4866CBD}"/>
              </a:ext>
            </a:extLst>
          </p:cNvPr>
          <p:cNvSpPr txBox="1"/>
          <p:nvPr/>
        </p:nvSpPr>
        <p:spPr>
          <a:xfrm>
            <a:off x="1510145" y="3356263"/>
            <a:ext cx="10681855" cy="2123658"/>
          </a:xfrm>
          <a:prstGeom prst="rect">
            <a:avLst/>
          </a:prstGeom>
          <a:noFill/>
        </p:spPr>
        <p:txBody>
          <a:bodyPr wrap="square" rtlCol="0">
            <a:spAutoFit/>
          </a:bodyPr>
          <a:lstStyle/>
          <a:p>
            <a:r>
              <a:rPr lang="es-MX" sz="4400" dirty="0"/>
              <a:t>Por su atención</a:t>
            </a:r>
          </a:p>
          <a:p>
            <a:endParaRPr lang="es-MX" sz="4400" dirty="0"/>
          </a:p>
          <a:p>
            <a:r>
              <a:rPr lang="es-MX" sz="4400" dirty="0"/>
              <a:t>												Muchas gracias!!!</a:t>
            </a:r>
          </a:p>
        </p:txBody>
      </p:sp>
      <p:pic>
        <p:nvPicPr>
          <p:cNvPr id="3" name="Imagen 2">
            <a:extLst>
              <a:ext uri="{FF2B5EF4-FFF2-40B4-BE49-F238E27FC236}">
                <a16:creationId xmlns:a16="http://schemas.microsoft.com/office/drawing/2014/main" id="{FC981A73-E1B3-EAF1-71C1-81E500B48022}"/>
              </a:ext>
            </a:extLst>
          </p:cNvPr>
          <p:cNvPicPr>
            <a:picLocks noChangeAspect="1"/>
          </p:cNvPicPr>
          <p:nvPr/>
        </p:nvPicPr>
        <p:blipFill>
          <a:blip r:embed="rId2"/>
          <a:stretch>
            <a:fillRect/>
          </a:stretch>
        </p:blipFill>
        <p:spPr>
          <a:xfrm>
            <a:off x="0" y="0"/>
            <a:ext cx="2550160" cy="1267077"/>
          </a:xfrm>
          <a:prstGeom prst="rect">
            <a:avLst/>
          </a:prstGeom>
        </p:spPr>
      </p:pic>
      <p:pic>
        <p:nvPicPr>
          <p:cNvPr id="4" name="Imagen 3">
            <a:extLst>
              <a:ext uri="{FF2B5EF4-FFF2-40B4-BE49-F238E27FC236}">
                <a16:creationId xmlns:a16="http://schemas.microsoft.com/office/drawing/2014/main" id="{23939833-6944-A79B-BAED-FF95AB850F20}"/>
              </a:ext>
            </a:extLst>
          </p:cNvPr>
          <p:cNvPicPr>
            <a:picLocks noChangeAspect="1"/>
          </p:cNvPicPr>
          <p:nvPr/>
        </p:nvPicPr>
        <p:blipFill>
          <a:blip r:embed="rId3"/>
          <a:stretch>
            <a:fillRect/>
          </a:stretch>
        </p:blipFill>
        <p:spPr>
          <a:xfrm>
            <a:off x="10474960" y="1"/>
            <a:ext cx="1717040" cy="1513066"/>
          </a:xfrm>
          <a:prstGeom prst="rect">
            <a:avLst/>
          </a:prstGeom>
        </p:spPr>
      </p:pic>
    </p:spTree>
    <p:extLst>
      <p:ext uri="{BB962C8B-B14F-4D97-AF65-F5344CB8AC3E}">
        <p14:creationId xmlns:p14="http://schemas.microsoft.com/office/powerpoint/2010/main" val="263060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4951EBF-6FDC-3A3E-D3A3-06315F1E0A92}"/>
              </a:ext>
            </a:extLst>
          </p:cNvPr>
          <p:cNvSpPr txBox="1"/>
          <p:nvPr/>
        </p:nvSpPr>
        <p:spPr>
          <a:xfrm>
            <a:off x="5344160" y="670560"/>
            <a:ext cx="6360160" cy="5323840"/>
          </a:xfrm>
          <a:prstGeom prst="rect">
            <a:avLst/>
          </a:prstGeom>
        </p:spPr>
        <p:txBody>
          <a:bodyPr vert="horz" lIns="91440" tIns="45720" rIns="91440" bIns="45720" rtlCol="0" anchor="ctr">
            <a:normAutofit fontScale="92500" lnSpcReduction="10000"/>
          </a:bodyPr>
          <a:lstStyle/>
          <a:p>
            <a:pPr algn="just" defTabSz="914400">
              <a:lnSpc>
                <a:spcPct val="90000"/>
              </a:lnSpc>
              <a:spcBef>
                <a:spcPts val="1000"/>
              </a:spcBef>
              <a:buClr>
                <a:schemeClr val="accent2"/>
              </a:buClr>
            </a:pPr>
            <a:r>
              <a:rPr lang="en-US" sz="1600" b="1" dirty="0">
                <a:solidFill>
                  <a:schemeClr val="tx1">
                    <a:lumMod val="85000"/>
                    <a:lumOff val="15000"/>
                  </a:schemeClr>
                </a:solidFill>
              </a:rPr>
              <a:t>ANTECEDENTES</a:t>
            </a:r>
          </a:p>
          <a:p>
            <a:pPr indent="-228600" algn="just" defTabSz="914400">
              <a:lnSpc>
                <a:spcPct val="90000"/>
              </a:lnSpc>
              <a:spcBef>
                <a:spcPts val="1000"/>
              </a:spcBef>
              <a:buClr>
                <a:schemeClr val="accent2"/>
              </a:buClr>
              <a:buFont typeface="Arial" panose="020B0604020202020204" pitchFamily="34" charset="0"/>
              <a:buChar char="•"/>
            </a:pPr>
            <a:r>
              <a:rPr lang="es-MX" sz="2000" noProof="0" dirty="0">
                <a:solidFill>
                  <a:schemeClr val="tx1">
                    <a:lumMod val="85000"/>
                    <a:lumOff val="15000"/>
                  </a:schemeClr>
                </a:solidFill>
              </a:rPr>
              <a:t>La Honorable XVII Legislatura Constitucional del Estado de </a:t>
            </a:r>
            <a:r>
              <a:rPr lang="es-MX" sz="2000" dirty="0">
                <a:solidFill>
                  <a:schemeClr val="tx1">
                    <a:lumMod val="85000"/>
                    <a:lumOff val="15000"/>
                  </a:schemeClr>
                </a:solidFill>
              </a:rPr>
              <a:t>Quintana Roo en fecha 21 de diciembre de 2023, </a:t>
            </a:r>
            <a:r>
              <a:rPr lang="es-MX" sz="2000" noProof="0" dirty="0">
                <a:solidFill>
                  <a:schemeClr val="tx1">
                    <a:lumMod val="85000"/>
                    <a:lumOff val="15000"/>
                  </a:schemeClr>
                </a:solidFill>
              </a:rPr>
              <a:t>expidió el Decreto 181 respecto al reconocimiento de la capacidad jurídica de las personas, la manifestación de su voluntad y el ejercicio en actos del estado civil, como el matrimonio. </a:t>
            </a:r>
          </a:p>
          <a:p>
            <a:pPr indent="-228600" algn="just" defTabSz="914400">
              <a:lnSpc>
                <a:spcPct val="90000"/>
              </a:lnSpc>
              <a:spcBef>
                <a:spcPts val="1000"/>
              </a:spcBef>
              <a:buClr>
                <a:schemeClr val="accent2"/>
              </a:buClr>
              <a:buFont typeface="Arial" panose="020B0604020202020204" pitchFamily="34" charset="0"/>
              <a:buChar char="•"/>
            </a:pPr>
            <a:endParaRPr lang="es-MX" sz="2000" noProof="0" dirty="0">
              <a:solidFill>
                <a:schemeClr val="tx1">
                  <a:lumMod val="85000"/>
                  <a:lumOff val="15000"/>
                </a:schemeClr>
              </a:solidFill>
            </a:endParaRPr>
          </a:p>
          <a:p>
            <a:pPr indent="-228600" algn="just" defTabSz="914400">
              <a:lnSpc>
                <a:spcPct val="90000"/>
              </a:lnSpc>
              <a:spcBef>
                <a:spcPts val="1000"/>
              </a:spcBef>
              <a:buClr>
                <a:schemeClr val="accent2"/>
              </a:buClr>
              <a:buFont typeface="Arial" panose="020B0604020202020204" pitchFamily="34" charset="0"/>
              <a:buChar char="•"/>
            </a:pPr>
            <a:r>
              <a:rPr lang="es-MX" sz="2000" noProof="0" dirty="0">
                <a:solidFill>
                  <a:schemeClr val="tx1">
                    <a:lumMod val="85000"/>
                    <a:lumOff val="15000"/>
                  </a:schemeClr>
                </a:solidFill>
              </a:rPr>
              <a:t>La finalidad del decreto legislativo consistió en regular la capacidad y los requisitos en la realización de actos civiles,  al hacerlo mantuvo o introdujo medidas que condicionan el derecho al matrimonio a criterios médicos, lo que puede limitar el ejercicio de este derecho para algunas personas. </a:t>
            </a:r>
          </a:p>
          <a:p>
            <a:pPr indent="-228600" algn="just" defTabSz="914400">
              <a:lnSpc>
                <a:spcPct val="90000"/>
              </a:lnSpc>
              <a:spcBef>
                <a:spcPts val="1000"/>
              </a:spcBef>
              <a:buClr>
                <a:schemeClr val="accent2"/>
              </a:buClr>
              <a:buFont typeface="Arial" panose="020B0604020202020204" pitchFamily="34" charset="0"/>
              <a:buChar char="•"/>
            </a:pPr>
            <a:endParaRPr lang="es-MX" sz="2000" noProof="0" dirty="0">
              <a:solidFill>
                <a:schemeClr val="tx1">
                  <a:lumMod val="85000"/>
                  <a:lumOff val="15000"/>
                </a:schemeClr>
              </a:solidFill>
            </a:endParaRPr>
          </a:p>
          <a:p>
            <a:pPr indent="-228600" algn="just" defTabSz="914400">
              <a:lnSpc>
                <a:spcPct val="90000"/>
              </a:lnSpc>
              <a:spcBef>
                <a:spcPts val="1000"/>
              </a:spcBef>
              <a:buClr>
                <a:schemeClr val="accent2"/>
              </a:buClr>
              <a:buFont typeface="Arial" panose="020B0604020202020204" pitchFamily="34" charset="0"/>
              <a:buChar char="•"/>
            </a:pPr>
            <a:r>
              <a:rPr lang="es-MX" sz="2000" noProof="0" dirty="0">
                <a:solidFill>
                  <a:schemeClr val="tx1">
                    <a:lumMod val="85000"/>
                    <a:lumOff val="15000"/>
                  </a:schemeClr>
                </a:solidFill>
              </a:rPr>
              <a:t>En ese sentido, el decreto actualizó reglas sobre los requisitos para casarse, estableciendo algunos requisitos como la obligación de presentar certificados médicos u otras condiciones relacionadas con la salud de las personas con una enfermedad o con discapacidad que desean contraer matrimonio. </a:t>
            </a:r>
          </a:p>
        </p:txBody>
      </p:sp>
      <p:pic>
        <p:nvPicPr>
          <p:cNvPr id="3" name="Imagen 2">
            <a:extLst>
              <a:ext uri="{FF2B5EF4-FFF2-40B4-BE49-F238E27FC236}">
                <a16:creationId xmlns:a16="http://schemas.microsoft.com/office/drawing/2014/main" id="{800966E7-50F5-DFE0-6106-A507E2325C67}"/>
              </a:ext>
            </a:extLst>
          </p:cNvPr>
          <p:cNvPicPr>
            <a:picLocks noChangeAspect="1"/>
          </p:cNvPicPr>
          <p:nvPr/>
        </p:nvPicPr>
        <p:blipFill>
          <a:blip r:embed="rId2"/>
          <a:stretch>
            <a:fillRect/>
          </a:stretch>
        </p:blipFill>
        <p:spPr>
          <a:xfrm>
            <a:off x="1" y="0"/>
            <a:ext cx="2818504" cy="1400407"/>
          </a:xfrm>
          <a:prstGeom prst="rect">
            <a:avLst/>
          </a:prstGeom>
        </p:spPr>
      </p:pic>
      <p:pic>
        <p:nvPicPr>
          <p:cNvPr id="4" name="Imagen 3">
            <a:extLst>
              <a:ext uri="{FF2B5EF4-FFF2-40B4-BE49-F238E27FC236}">
                <a16:creationId xmlns:a16="http://schemas.microsoft.com/office/drawing/2014/main" id="{A483319B-BB30-43E1-3FB2-D04FFA7F3073}"/>
              </a:ext>
            </a:extLst>
          </p:cNvPr>
          <p:cNvPicPr>
            <a:picLocks noChangeAspect="1"/>
          </p:cNvPicPr>
          <p:nvPr/>
        </p:nvPicPr>
        <p:blipFill>
          <a:blip r:embed="rId3"/>
          <a:stretch>
            <a:fillRect/>
          </a:stretch>
        </p:blipFill>
        <p:spPr>
          <a:xfrm>
            <a:off x="2283925" y="2462645"/>
            <a:ext cx="1633448" cy="1439403"/>
          </a:xfrm>
          <a:prstGeom prst="rect">
            <a:avLst/>
          </a:prstGeom>
        </p:spPr>
      </p:pic>
    </p:spTree>
    <p:extLst>
      <p:ext uri="{BB962C8B-B14F-4D97-AF65-F5344CB8AC3E}">
        <p14:creationId xmlns:p14="http://schemas.microsoft.com/office/powerpoint/2010/main" val="128129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890805E6-33F2-116F-6882-1CBE94D22A08}"/>
              </a:ext>
            </a:extLst>
          </p:cNvPr>
          <p:cNvSpPr txBox="1"/>
          <p:nvPr/>
        </p:nvSpPr>
        <p:spPr>
          <a:xfrm>
            <a:off x="643467" y="2638044"/>
            <a:ext cx="6242715" cy="3415622"/>
          </a:xfrm>
          <a:prstGeom prst="rect">
            <a:avLst/>
          </a:prstGeom>
        </p:spPr>
        <p:txBody>
          <a:bodyPr vert="horz" lIns="91440" tIns="45720" rIns="91440" bIns="45720" rtlCol="0">
            <a:normAutofit/>
          </a:bodyPr>
          <a:lstStyle/>
          <a:p>
            <a:pPr indent="-228600" algn="just" defTabSz="914400">
              <a:spcBef>
                <a:spcPts val="1000"/>
              </a:spcBef>
              <a:buClr>
                <a:schemeClr val="accent2"/>
              </a:buClr>
              <a:buFont typeface="Arial" panose="020B0604020202020204" pitchFamily="34" charset="0"/>
              <a:buChar char="•"/>
            </a:pPr>
            <a:r>
              <a:rPr lang="es-MX" sz="2000" b="1" noProof="0" dirty="0">
                <a:solidFill>
                  <a:schemeClr val="bg1"/>
                </a:solidFill>
              </a:rPr>
              <a:t>ANTECEDENTES</a:t>
            </a:r>
          </a:p>
          <a:p>
            <a:pPr indent="-228600" algn="just" defTabSz="914400">
              <a:spcBef>
                <a:spcPts val="1000"/>
              </a:spcBef>
              <a:buClr>
                <a:schemeClr val="accent2"/>
              </a:buClr>
              <a:buFont typeface="Arial" panose="020B0604020202020204" pitchFamily="34" charset="0"/>
              <a:buChar char="•"/>
            </a:pPr>
            <a:endParaRPr lang="es-MX" sz="2000" b="1" noProof="0" dirty="0">
              <a:solidFill>
                <a:schemeClr val="bg1"/>
              </a:solidFill>
            </a:endParaRPr>
          </a:p>
          <a:p>
            <a:pPr indent="-228600" algn="just" defTabSz="914400">
              <a:spcBef>
                <a:spcPts val="1000"/>
              </a:spcBef>
              <a:buClr>
                <a:schemeClr val="accent2"/>
              </a:buClr>
              <a:buFont typeface="Arial" panose="020B0604020202020204" pitchFamily="34" charset="0"/>
              <a:buChar char="•"/>
            </a:pPr>
            <a:r>
              <a:rPr lang="es-MX" sz="2000" noProof="0" dirty="0">
                <a:solidFill>
                  <a:schemeClr val="bg1"/>
                </a:solidFill>
              </a:rPr>
              <a:t>El contenido del decreto 181 consistió en la modificación de los artículos: 382, los incisos a), b) y c) del artículo 383, la fracción II del artículo 682, las fracciones I, III, IV y IX, así como el actual último párrafo del artículo 700; y se adicionó un último párrafo al artículo 700; todos del Código Civil para el Estado de Quintana Roo. </a:t>
            </a:r>
          </a:p>
        </p:txBody>
      </p:sp>
      <p:pic>
        <p:nvPicPr>
          <p:cNvPr id="4" name="Imagen 3">
            <a:extLst>
              <a:ext uri="{FF2B5EF4-FFF2-40B4-BE49-F238E27FC236}">
                <a16:creationId xmlns:a16="http://schemas.microsoft.com/office/drawing/2014/main" id="{769E0E6D-3EAB-E6C3-FB07-4FBF6EA1AB4F}"/>
              </a:ext>
            </a:extLst>
          </p:cNvPr>
          <p:cNvPicPr>
            <a:picLocks noChangeAspect="1"/>
          </p:cNvPicPr>
          <p:nvPr/>
        </p:nvPicPr>
        <p:blipFill>
          <a:blip r:embed="rId2"/>
          <a:stretch>
            <a:fillRect/>
          </a:stretch>
        </p:blipFill>
        <p:spPr>
          <a:xfrm>
            <a:off x="8346958" y="638946"/>
            <a:ext cx="2983623" cy="2629187"/>
          </a:xfrm>
          <a:prstGeom prst="rect">
            <a:avLst/>
          </a:prstGeom>
        </p:spPr>
      </p:pic>
      <p:pic>
        <p:nvPicPr>
          <p:cNvPr id="3" name="Imagen 2">
            <a:extLst>
              <a:ext uri="{FF2B5EF4-FFF2-40B4-BE49-F238E27FC236}">
                <a16:creationId xmlns:a16="http://schemas.microsoft.com/office/drawing/2014/main" id="{C2C6B502-B695-91F9-AE42-1459CFDA7620}"/>
              </a:ext>
            </a:extLst>
          </p:cNvPr>
          <p:cNvPicPr>
            <a:picLocks noChangeAspect="1"/>
          </p:cNvPicPr>
          <p:nvPr/>
        </p:nvPicPr>
        <p:blipFill>
          <a:blip r:embed="rId3"/>
          <a:stretch>
            <a:fillRect/>
          </a:stretch>
        </p:blipFill>
        <p:spPr>
          <a:xfrm>
            <a:off x="8129008" y="3972251"/>
            <a:ext cx="3419524" cy="1699030"/>
          </a:xfrm>
          <a:prstGeom prst="rect">
            <a:avLst/>
          </a:prstGeom>
        </p:spPr>
      </p:pic>
    </p:spTree>
    <p:extLst>
      <p:ext uri="{BB962C8B-B14F-4D97-AF65-F5344CB8AC3E}">
        <p14:creationId xmlns:p14="http://schemas.microsoft.com/office/powerpoint/2010/main" val="312862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C60AC4E3-1A19-8D4A-C927-9ED4D740651A}"/>
              </a:ext>
            </a:extLst>
          </p:cNvPr>
          <p:cNvSpPr>
            <a:spLocks noGrp="1"/>
          </p:cNvSpPr>
          <p:nvPr>
            <p:ph type="subTitle" idx="1"/>
          </p:nvPr>
        </p:nvSpPr>
        <p:spPr>
          <a:xfrm>
            <a:off x="1524000" y="1193800"/>
            <a:ext cx="9144000" cy="2286000"/>
          </a:xfrm>
        </p:spPr>
        <p:txBody>
          <a:bodyPr/>
          <a:lstStyle/>
          <a:p>
            <a:endParaRPr lang="es-MX" dirty="0"/>
          </a:p>
          <a:p>
            <a:pPr algn="just"/>
            <a:endParaRPr lang="es-MX" dirty="0"/>
          </a:p>
        </p:txBody>
      </p:sp>
      <p:sp>
        <p:nvSpPr>
          <p:cNvPr id="5" name="CuadroTexto 4">
            <a:extLst>
              <a:ext uri="{FF2B5EF4-FFF2-40B4-BE49-F238E27FC236}">
                <a16:creationId xmlns:a16="http://schemas.microsoft.com/office/drawing/2014/main" id="{980B7813-DD3E-3927-1E87-E643D37DD1EF}"/>
              </a:ext>
            </a:extLst>
          </p:cNvPr>
          <p:cNvSpPr txBox="1"/>
          <p:nvPr/>
        </p:nvSpPr>
        <p:spPr>
          <a:xfrm>
            <a:off x="812800" y="1931847"/>
            <a:ext cx="10789919" cy="3416320"/>
          </a:xfrm>
          <a:prstGeom prst="rect">
            <a:avLst/>
          </a:prstGeom>
          <a:noFill/>
          <a:ln>
            <a:solidFill>
              <a:schemeClr val="accent6">
                <a:lumMod val="40000"/>
                <a:lumOff val="60000"/>
              </a:schemeClr>
            </a:solidFill>
          </a:ln>
        </p:spPr>
        <p:txBody>
          <a:bodyPr wrap="square" rtlCol="0">
            <a:spAutoFit/>
          </a:bodyPr>
          <a:lstStyle/>
          <a:p>
            <a:r>
              <a:rPr lang="es-MX" sz="2400" b="1" dirty="0"/>
              <a:t>ANTECEDENTES</a:t>
            </a:r>
          </a:p>
          <a:p>
            <a:endParaRPr lang="es-MX" sz="2400" dirty="0"/>
          </a:p>
          <a:p>
            <a:pPr algn="just"/>
            <a:r>
              <a:rPr lang="es-MX" sz="2400" dirty="0"/>
              <a:t>La Comisión Nacional de los Derechos Humanos impugnó los artículos 383, incisos b) y c), 682, fracción II, en su porción normativa </a:t>
            </a:r>
            <a:r>
              <a:rPr lang="es-MX" sz="2400" i="1" u="sng" dirty="0"/>
              <a:t>“De encontrarse enferma una o ambas personas contrayentes, el certificado médico deberá contener los alcances y efectos de las mismas, así como si existe algún riesgo y las medidas para la prevención de la enfermedad o padecimiento de tal manera que, las personas estén debidamente informadas de su disposición, en los términos que corresponda” </a:t>
            </a:r>
            <a:r>
              <a:rPr lang="es-MX" sz="2400" dirty="0"/>
              <a:t>y 700, fracción IX, así como sus párrafos penúltimo y último, del Código Civil para el Estado de Quintana Roo.</a:t>
            </a:r>
          </a:p>
        </p:txBody>
      </p:sp>
      <p:pic>
        <p:nvPicPr>
          <p:cNvPr id="6" name="Imagen 5">
            <a:extLst>
              <a:ext uri="{FF2B5EF4-FFF2-40B4-BE49-F238E27FC236}">
                <a16:creationId xmlns:a16="http://schemas.microsoft.com/office/drawing/2014/main" id="{43DB26E8-81CE-9AAF-76A0-D43EE3DF88F8}"/>
              </a:ext>
            </a:extLst>
          </p:cNvPr>
          <p:cNvPicPr>
            <a:picLocks noChangeAspect="1"/>
          </p:cNvPicPr>
          <p:nvPr/>
        </p:nvPicPr>
        <p:blipFill>
          <a:blip r:embed="rId2"/>
          <a:stretch>
            <a:fillRect/>
          </a:stretch>
        </p:blipFill>
        <p:spPr>
          <a:xfrm>
            <a:off x="1" y="0"/>
            <a:ext cx="2818504" cy="1400407"/>
          </a:xfrm>
          <a:prstGeom prst="rect">
            <a:avLst/>
          </a:prstGeom>
        </p:spPr>
      </p:pic>
      <p:pic>
        <p:nvPicPr>
          <p:cNvPr id="7" name="Imagen 6">
            <a:extLst>
              <a:ext uri="{FF2B5EF4-FFF2-40B4-BE49-F238E27FC236}">
                <a16:creationId xmlns:a16="http://schemas.microsoft.com/office/drawing/2014/main" id="{2C253DC0-BDA6-B69B-BBC9-3012742DB122}"/>
              </a:ext>
            </a:extLst>
          </p:cNvPr>
          <p:cNvPicPr>
            <a:picLocks noChangeAspect="1"/>
          </p:cNvPicPr>
          <p:nvPr/>
        </p:nvPicPr>
        <p:blipFill>
          <a:blip r:embed="rId3"/>
          <a:stretch>
            <a:fillRect/>
          </a:stretch>
        </p:blipFill>
        <p:spPr>
          <a:xfrm>
            <a:off x="10273553" y="0"/>
            <a:ext cx="1918447" cy="1690547"/>
          </a:xfrm>
          <a:prstGeom prst="rect">
            <a:avLst/>
          </a:prstGeom>
        </p:spPr>
      </p:pic>
    </p:spTree>
    <p:extLst>
      <p:ext uri="{BB962C8B-B14F-4D97-AF65-F5344CB8AC3E}">
        <p14:creationId xmlns:p14="http://schemas.microsoft.com/office/powerpoint/2010/main" val="11243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94A4100-92BB-AE5D-5CE7-1054CB306C9E}"/>
              </a:ext>
            </a:extLst>
          </p:cNvPr>
          <p:cNvPicPr>
            <a:picLocks noChangeAspect="1"/>
          </p:cNvPicPr>
          <p:nvPr/>
        </p:nvPicPr>
        <p:blipFill>
          <a:blip r:embed="rId3"/>
          <a:stretch>
            <a:fillRect/>
          </a:stretch>
        </p:blipFill>
        <p:spPr>
          <a:xfrm>
            <a:off x="0" y="0"/>
            <a:ext cx="2818504" cy="1400407"/>
          </a:xfrm>
          <a:prstGeom prst="rect">
            <a:avLst/>
          </a:prstGeom>
        </p:spPr>
      </p:pic>
      <p:pic>
        <p:nvPicPr>
          <p:cNvPr id="13" name="Imagen 12">
            <a:extLst>
              <a:ext uri="{FF2B5EF4-FFF2-40B4-BE49-F238E27FC236}">
                <a16:creationId xmlns:a16="http://schemas.microsoft.com/office/drawing/2014/main" id="{C73C1EC7-3DB7-4B0B-ACE3-23C0CD8EBC7B}"/>
              </a:ext>
            </a:extLst>
          </p:cNvPr>
          <p:cNvPicPr>
            <a:picLocks noChangeAspect="1"/>
          </p:cNvPicPr>
          <p:nvPr/>
        </p:nvPicPr>
        <p:blipFill>
          <a:blip r:embed="rId4"/>
          <a:stretch>
            <a:fillRect/>
          </a:stretch>
        </p:blipFill>
        <p:spPr>
          <a:xfrm>
            <a:off x="10273553" y="0"/>
            <a:ext cx="1918447" cy="1690547"/>
          </a:xfrm>
          <a:prstGeom prst="rect">
            <a:avLst/>
          </a:prstGeom>
        </p:spPr>
      </p:pic>
      <p:graphicFrame>
        <p:nvGraphicFramePr>
          <p:cNvPr id="15" name="CuadroTexto 10">
            <a:extLst>
              <a:ext uri="{FF2B5EF4-FFF2-40B4-BE49-F238E27FC236}">
                <a16:creationId xmlns:a16="http://schemas.microsoft.com/office/drawing/2014/main" id="{195C12A9-E2C0-1A72-8E6D-EB3EFAF36A60}"/>
              </a:ext>
            </a:extLst>
          </p:cNvPr>
          <p:cNvGraphicFramePr/>
          <p:nvPr>
            <p:extLst>
              <p:ext uri="{D42A27DB-BD31-4B8C-83A1-F6EECF244321}">
                <p14:modId xmlns:p14="http://schemas.microsoft.com/office/powerpoint/2010/main" val="393145518"/>
              </p:ext>
            </p:extLst>
          </p:nvPr>
        </p:nvGraphicFramePr>
        <p:xfrm>
          <a:off x="985289" y="1538548"/>
          <a:ext cx="10678160" cy="39703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301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CCB2F5D-A763-EC96-335E-25A94AA2EF31}"/>
              </a:ext>
            </a:extLst>
          </p:cNvPr>
          <p:cNvPicPr>
            <a:picLocks noChangeAspect="1"/>
          </p:cNvPicPr>
          <p:nvPr/>
        </p:nvPicPr>
        <p:blipFill>
          <a:blip r:embed="rId3"/>
          <a:stretch>
            <a:fillRect/>
          </a:stretch>
        </p:blipFill>
        <p:spPr>
          <a:xfrm>
            <a:off x="0" y="0"/>
            <a:ext cx="2818504" cy="1400407"/>
          </a:xfrm>
          <a:prstGeom prst="rect">
            <a:avLst/>
          </a:prstGeom>
        </p:spPr>
      </p:pic>
      <p:pic>
        <p:nvPicPr>
          <p:cNvPr id="13" name="Imagen 12">
            <a:extLst>
              <a:ext uri="{FF2B5EF4-FFF2-40B4-BE49-F238E27FC236}">
                <a16:creationId xmlns:a16="http://schemas.microsoft.com/office/drawing/2014/main" id="{999FA0CD-1DEB-262E-9E2E-8B0235A23625}"/>
              </a:ext>
            </a:extLst>
          </p:cNvPr>
          <p:cNvPicPr>
            <a:picLocks noChangeAspect="1"/>
          </p:cNvPicPr>
          <p:nvPr/>
        </p:nvPicPr>
        <p:blipFill>
          <a:blip r:embed="rId4"/>
          <a:stretch>
            <a:fillRect/>
          </a:stretch>
        </p:blipFill>
        <p:spPr>
          <a:xfrm>
            <a:off x="10273553" y="0"/>
            <a:ext cx="1918447" cy="1690547"/>
          </a:xfrm>
          <a:prstGeom prst="rect">
            <a:avLst/>
          </a:prstGeom>
        </p:spPr>
      </p:pic>
      <p:graphicFrame>
        <p:nvGraphicFramePr>
          <p:cNvPr id="15" name="CuadroTexto 10">
            <a:extLst>
              <a:ext uri="{FF2B5EF4-FFF2-40B4-BE49-F238E27FC236}">
                <a16:creationId xmlns:a16="http://schemas.microsoft.com/office/drawing/2014/main" id="{C8CC6EB5-E634-9961-25FE-F53BD44FA121}"/>
              </a:ext>
            </a:extLst>
          </p:cNvPr>
          <p:cNvGraphicFramePr/>
          <p:nvPr>
            <p:extLst>
              <p:ext uri="{D42A27DB-BD31-4B8C-83A1-F6EECF244321}">
                <p14:modId xmlns:p14="http://schemas.microsoft.com/office/powerpoint/2010/main" val="489023330"/>
              </p:ext>
            </p:extLst>
          </p:nvPr>
        </p:nvGraphicFramePr>
        <p:xfrm>
          <a:off x="843280" y="2011680"/>
          <a:ext cx="10474960" cy="2277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5346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orma libre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sp>
          <p:nvSpPr>
            <p:cNvPr id="7" name="Forma libre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sp>
          <p:nvSpPr>
            <p:cNvPr id="8" name="Forma libre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grpSp>
      <p:sp>
        <p:nvSpPr>
          <p:cNvPr id="9" name="Elipse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algn="ctr" rtl="0"/>
            <a:endParaRPr lang="es-ES" dirty="0"/>
          </a:p>
        </p:txBody>
      </p:sp>
      <p:sp>
        <p:nvSpPr>
          <p:cNvPr id="15" name="CuadroTexto 14">
            <a:extLst>
              <a:ext uri="{FF2B5EF4-FFF2-40B4-BE49-F238E27FC236}">
                <a16:creationId xmlns:a16="http://schemas.microsoft.com/office/drawing/2014/main" id="{649C576C-EB64-0CE6-5019-1F4719311F95}"/>
              </a:ext>
            </a:extLst>
          </p:cNvPr>
          <p:cNvSpPr txBox="1"/>
          <p:nvPr/>
        </p:nvSpPr>
        <p:spPr>
          <a:xfrm>
            <a:off x="2269378" y="1796208"/>
            <a:ext cx="9821022" cy="4708981"/>
          </a:xfrm>
          <a:prstGeom prst="rect">
            <a:avLst/>
          </a:prstGeom>
          <a:noFill/>
        </p:spPr>
        <p:txBody>
          <a:bodyPr wrap="square" rtlCol="0">
            <a:spAutoFit/>
          </a:bodyPr>
          <a:lstStyle/>
          <a:p>
            <a:pPr algn="just"/>
            <a:r>
              <a:rPr lang="es-MX" sz="2000" b="1" dirty="0"/>
              <a:t>DECISIÓN DE LA SCJN RESPECTO DE LA ACCIÓN DE INCONSTITUCIONALIDAD.</a:t>
            </a:r>
          </a:p>
          <a:p>
            <a:pPr algn="just"/>
            <a:endParaRPr lang="es-MX" sz="2000" dirty="0"/>
          </a:p>
          <a:p>
            <a:pPr algn="just"/>
            <a:r>
              <a:rPr lang="es-MX" sz="2400" dirty="0"/>
              <a:t>Se declaró la invalidez de los artículos 383, incisos b) y c), 682, fracción II, en su porción normativa “De encontrarse enferma una o ambas personas contrayentes, el certificado médico deberá contener los alcances y efectos de las mismas, así como si existe algún riesgo y las medidas para la prevención de la enfermedad o padecimiento de tal manera que, las personas estén debidamente informadas de su disposición, en los términos que corresponda” y 700, fracción IX y párrafos penúltimo y último, del Código Civil para el Estado de Quintana Roo, reformados y adicionados mediante el Decreto Número 181, publicado en el Periódico Oficial de dicha entidad federativa el veintiuno de diciembre de dos mil veintitrés.                   24 de junio de 2025.</a:t>
            </a:r>
          </a:p>
        </p:txBody>
      </p:sp>
      <p:pic>
        <p:nvPicPr>
          <p:cNvPr id="16" name="Imagen 15">
            <a:extLst>
              <a:ext uri="{FF2B5EF4-FFF2-40B4-BE49-F238E27FC236}">
                <a16:creationId xmlns:a16="http://schemas.microsoft.com/office/drawing/2014/main" id="{9943B892-4A55-A997-0162-7CEAD9E98767}"/>
              </a:ext>
            </a:extLst>
          </p:cNvPr>
          <p:cNvPicPr>
            <a:picLocks noChangeAspect="1"/>
          </p:cNvPicPr>
          <p:nvPr/>
        </p:nvPicPr>
        <p:blipFill>
          <a:blip r:embed="rId3"/>
          <a:stretch>
            <a:fillRect/>
          </a:stretch>
        </p:blipFill>
        <p:spPr>
          <a:xfrm>
            <a:off x="0" y="0"/>
            <a:ext cx="2818504" cy="1400407"/>
          </a:xfrm>
          <a:prstGeom prst="rect">
            <a:avLst/>
          </a:prstGeom>
        </p:spPr>
      </p:pic>
      <p:pic>
        <p:nvPicPr>
          <p:cNvPr id="17" name="Imagen 16">
            <a:extLst>
              <a:ext uri="{FF2B5EF4-FFF2-40B4-BE49-F238E27FC236}">
                <a16:creationId xmlns:a16="http://schemas.microsoft.com/office/drawing/2014/main" id="{4F1D3FA7-6305-94EA-668D-FCCA63907351}"/>
              </a:ext>
            </a:extLst>
          </p:cNvPr>
          <p:cNvPicPr>
            <a:picLocks noChangeAspect="1"/>
          </p:cNvPicPr>
          <p:nvPr/>
        </p:nvPicPr>
        <p:blipFill>
          <a:blip r:embed="rId4"/>
          <a:stretch>
            <a:fillRect/>
          </a:stretch>
        </p:blipFill>
        <p:spPr>
          <a:xfrm>
            <a:off x="10273553" y="0"/>
            <a:ext cx="1918447" cy="1690547"/>
          </a:xfrm>
          <a:prstGeom prst="rect">
            <a:avLst/>
          </a:prstGeom>
        </p:spPr>
      </p:pic>
    </p:spTree>
    <p:extLst>
      <p:ext uri="{BB962C8B-B14F-4D97-AF65-F5344CB8AC3E}">
        <p14:creationId xmlns:p14="http://schemas.microsoft.com/office/powerpoint/2010/main" val="41452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36A6A2-7F04-C41C-FDB7-0DC983791245}"/>
              </a:ext>
            </a:extLst>
          </p:cNvPr>
          <p:cNvSpPr txBox="1"/>
          <p:nvPr/>
        </p:nvSpPr>
        <p:spPr>
          <a:xfrm>
            <a:off x="924560" y="1280160"/>
            <a:ext cx="10708640" cy="4524315"/>
          </a:xfrm>
          <a:prstGeom prst="rect">
            <a:avLst/>
          </a:prstGeom>
          <a:noFill/>
        </p:spPr>
        <p:txBody>
          <a:bodyPr wrap="square" rtlCol="0">
            <a:spAutoFit/>
          </a:bodyPr>
          <a:lstStyle/>
          <a:p>
            <a:pPr algn="just"/>
            <a:r>
              <a:rPr lang="es-MX" dirty="0">
                <a:solidFill>
                  <a:schemeClr val="tx1">
                    <a:lumMod val="85000"/>
                    <a:lumOff val="15000"/>
                  </a:schemeClr>
                </a:solidFill>
              </a:rPr>
              <a:t>DISPOSICIONES OBJETO DE IMPUGNACIÓN</a:t>
            </a:r>
          </a:p>
          <a:p>
            <a:pPr algn="just"/>
            <a:endParaRPr lang="es-MX" dirty="0"/>
          </a:p>
          <a:p>
            <a:pPr algn="just"/>
            <a:r>
              <a:rPr lang="es-MX" dirty="0"/>
              <a:t>Artículo 383. La manifestación de la voluntad no existe si quien la emite es: (...) </a:t>
            </a:r>
          </a:p>
          <a:p>
            <a:pPr algn="just"/>
            <a:endParaRPr lang="es-MX" dirty="0"/>
          </a:p>
          <a:p>
            <a:pPr algn="just"/>
            <a:r>
              <a:rPr lang="es-MX" dirty="0"/>
              <a:t>b) Una persona que por causa de enfermedad reversible o irreversible, o que, por su estado particular de discapacidad, ya sea de carácter físico, sensorial, intelectual, emocional, mental o varias de ellas a la vez, no puedan gobernarse, obligarse o manifestar su voluntad, por sí mismas o por algún medio que la supla. </a:t>
            </a:r>
          </a:p>
          <a:p>
            <a:pPr algn="just"/>
            <a:endParaRPr lang="es-MX" dirty="0"/>
          </a:p>
          <a:p>
            <a:pPr algn="just"/>
            <a:r>
              <a:rPr lang="es-MX" dirty="0"/>
              <a:t>c) Las personas que, por impedimentos físicos, no les permitan comunicarse en forma alguna, ya sea verbal, escrita, o mediante lenguaje mímico. (...) </a:t>
            </a:r>
          </a:p>
          <a:p>
            <a:pPr algn="just"/>
            <a:endParaRPr lang="es-MX" dirty="0"/>
          </a:p>
          <a:p>
            <a:pPr algn="just"/>
            <a:endParaRPr lang="es-MX" dirty="0"/>
          </a:p>
          <a:p>
            <a:pPr algn="just"/>
            <a:endParaRPr lang="es-MX" dirty="0"/>
          </a:p>
          <a:p>
            <a:pPr algn="just"/>
            <a:r>
              <a:rPr lang="es-MX" b="1" dirty="0"/>
              <a:t>Artículo 383, inciso b) y c) relativo a la capacidad jurídica de las personas respecto a la manifestación de su voluntad, que a causa de una enfermedad o una discapacidad no puedan expresar esa voluntad por si mismas o por algún medio que la supla. </a:t>
            </a:r>
          </a:p>
        </p:txBody>
      </p:sp>
      <p:pic>
        <p:nvPicPr>
          <p:cNvPr id="3" name="Imagen 2">
            <a:extLst>
              <a:ext uri="{FF2B5EF4-FFF2-40B4-BE49-F238E27FC236}">
                <a16:creationId xmlns:a16="http://schemas.microsoft.com/office/drawing/2014/main" id="{6CD82267-163C-C90A-8CE7-FF6897A919F9}"/>
              </a:ext>
            </a:extLst>
          </p:cNvPr>
          <p:cNvPicPr>
            <a:picLocks noChangeAspect="1"/>
          </p:cNvPicPr>
          <p:nvPr/>
        </p:nvPicPr>
        <p:blipFill>
          <a:blip r:embed="rId2"/>
          <a:stretch>
            <a:fillRect/>
          </a:stretch>
        </p:blipFill>
        <p:spPr>
          <a:xfrm>
            <a:off x="0" y="0"/>
            <a:ext cx="2529840" cy="1256981"/>
          </a:xfrm>
          <a:prstGeom prst="rect">
            <a:avLst/>
          </a:prstGeom>
        </p:spPr>
      </p:pic>
      <p:pic>
        <p:nvPicPr>
          <p:cNvPr id="4" name="Imagen 3">
            <a:extLst>
              <a:ext uri="{FF2B5EF4-FFF2-40B4-BE49-F238E27FC236}">
                <a16:creationId xmlns:a16="http://schemas.microsoft.com/office/drawing/2014/main" id="{0C19D128-D113-E07F-CAAC-731BADC61C91}"/>
              </a:ext>
            </a:extLst>
          </p:cNvPr>
          <p:cNvPicPr>
            <a:picLocks noChangeAspect="1"/>
          </p:cNvPicPr>
          <p:nvPr/>
        </p:nvPicPr>
        <p:blipFill>
          <a:blip r:embed="rId3"/>
          <a:stretch>
            <a:fillRect/>
          </a:stretch>
        </p:blipFill>
        <p:spPr>
          <a:xfrm>
            <a:off x="10273553" y="0"/>
            <a:ext cx="1918447" cy="1690547"/>
          </a:xfrm>
          <a:prstGeom prst="rect">
            <a:avLst/>
          </a:prstGeom>
        </p:spPr>
      </p:pic>
    </p:spTree>
    <p:extLst>
      <p:ext uri="{BB962C8B-B14F-4D97-AF65-F5344CB8AC3E}">
        <p14:creationId xmlns:p14="http://schemas.microsoft.com/office/powerpoint/2010/main" val="115181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4BDE76-BBFC-3957-A189-7C521EEFABF6}"/>
              </a:ext>
            </a:extLst>
          </p:cNvPr>
          <p:cNvPicPr>
            <a:picLocks noChangeAspect="1"/>
          </p:cNvPicPr>
          <p:nvPr/>
        </p:nvPicPr>
        <p:blipFill>
          <a:blip r:embed="rId2"/>
          <a:stretch>
            <a:fillRect/>
          </a:stretch>
        </p:blipFill>
        <p:spPr>
          <a:xfrm>
            <a:off x="1506964" y="964692"/>
            <a:ext cx="2613965" cy="2303442"/>
          </a:xfrm>
          <a:prstGeom prst="rect">
            <a:avLst/>
          </a:prstGeom>
          <a:ln w="31750" cap="sq">
            <a:solidFill>
              <a:srgbClr val="FFFFFF"/>
            </a:solidFill>
            <a:miter lim="800000"/>
          </a:ln>
        </p:spPr>
      </p:pic>
      <p:pic>
        <p:nvPicPr>
          <p:cNvPr id="3" name="Imagen 2">
            <a:extLst>
              <a:ext uri="{FF2B5EF4-FFF2-40B4-BE49-F238E27FC236}">
                <a16:creationId xmlns:a16="http://schemas.microsoft.com/office/drawing/2014/main" id="{701B48C1-A5A8-D2BE-581F-923F91A128BD}"/>
              </a:ext>
            </a:extLst>
          </p:cNvPr>
          <p:cNvPicPr>
            <a:picLocks noChangeAspect="1"/>
          </p:cNvPicPr>
          <p:nvPr/>
        </p:nvPicPr>
        <p:blipFill>
          <a:blip r:embed="rId3"/>
          <a:stretch>
            <a:fillRect/>
          </a:stretch>
        </p:blipFill>
        <p:spPr>
          <a:xfrm>
            <a:off x="960120" y="3816041"/>
            <a:ext cx="3707652" cy="1842190"/>
          </a:xfrm>
          <a:prstGeom prst="rect">
            <a:avLst/>
          </a:prstGeom>
          <a:ln w="31750" cap="sq">
            <a:solidFill>
              <a:srgbClr val="FFFFFF"/>
            </a:solidFill>
            <a:miter lim="800000"/>
          </a:ln>
        </p:spPr>
      </p:pic>
      <p:sp>
        <p:nvSpPr>
          <p:cNvPr id="2" name="CuadroTexto 1">
            <a:extLst>
              <a:ext uri="{FF2B5EF4-FFF2-40B4-BE49-F238E27FC236}">
                <a16:creationId xmlns:a16="http://schemas.microsoft.com/office/drawing/2014/main" id="{D19A7AD8-DD31-89D0-F408-6FBA58E854D8}"/>
              </a:ext>
            </a:extLst>
          </p:cNvPr>
          <p:cNvSpPr txBox="1"/>
          <p:nvPr/>
        </p:nvSpPr>
        <p:spPr>
          <a:xfrm>
            <a:off x="4667772" y="411783"/>
            <a:ext cx="6142233" cy="3409259"/>
          </a:xfrm>
          <a:prstGeom prst="rect">
            <a:avLst/>
          </a:prstGeom>
        </p:spPr>
        <p:txBody>
          <a:bodyPr vert="horz" lIns="91440" tIns="45720" rIns="91440" bIns="45720" rtlCol="0">
            <a:normAutofit fontScale="25000" lnSpcReduction="20000"/>
          </a:bodyPr>
          <a:lstStyle/>
          <a:p>
            <a:pPr indent="-228600" algn="just" defTabSz="914400">
              <a:lnSpc>
                <a:spcPct val="90000"/>
              </a:lnSpc>
              <a:spcBef>
                <a:spcPts val="1000"/>
              </a:spcBef>
              <a:buClr>
                <a:schemeClr val="accent2"/>
              </a:buClr>
              <a:buFont typeface="Arial" panose="020B0604020202020204" pitchFamily="34" charset="0"/>
              <a:buChar char="•"/>
            </a:pPr>
            <a:r>
              <a:rPr lang="es-MX" sz="8000" noProof="0" dirty="0">
                <a:solidFill>
                  <a:schemeClr val="tx1">
                    <a:lumMod val="85000"/>
                    <a:lumOff val="15000"/>
                  </a:schemeClr>
                </a:solidFill>
              </a:rPr>
              <a:t>DISPOSICIONES OBJETO DE IMPUGNACIÓN</a:t>
            </a:r>
          </a:p>
          <a:p>
            <a:pPr indent="-228600" algn="just" defTabSz="914400">
              <a:lnSpc>
                <a:spcPct val="90000"/>
              </a:lnSpc>
              <a:spcBef>
                <a:spcPts val="1000"/>
              </a:spcBef>
              <a:buClr>
                <a:schemeClr val="accent2"/>
              </a:buClr>
              <a:buFont typeface="Arial" panose="020B0604020202020204" pitchFamily="34" charset="0"/>
              <a:buChar char="•"/>
            </a:pPr>
            <a:endParaRPr lang="es-MX" sz="8000" noProof="0" dirty="0">
              <a:solidFill>
                <a:schemeClr val="tx1">
                  <a:lumMod val="85000"/>
                  <a:lumOff val="15000"/>
                </a:schemeClr>
              </a:solidFill>
            </a:endParaRPr>
          </a:p>
          <a:p>
            <a:pPr indent="-228600" algn="just" defTabSz="914400">
              <a:lnSpc>
                <a:spcPct val="90000"/>
              </a:lnSpc>
              <a:spcBef>
                <a:spcPts val="1000"/>
              </a:spcBef>
              <a:buClr>
                <a:schemeClr val="accent2"/>
              </a:buClr>
              <a:buFont typeface="Arial" panose="020B0604020202020204" pitchFamily="34" charset="0"/>
              <a:buChar char="•"/>
            </a:pPr>
            <a:endParaRPr lang="es-MX" sz="8000" noProof="0" dirty="0">
              <a:solidFill>
                <a:schemeClr val="tx1">
                  <a:lumMod val="85000"/>
                  <a:lumOff val="15000"/>
                </a:schemeClr>
              </a:solidFill>
            </a:endParaRPr>
          </a:p>
          <a:p>
            <a:pPr indent="-228600" algn="just" defTabSz="914400">
              <a:lnSpc>
                <a:spcPct val="90000"/>
              </a:lnSpc>
              <a:spcBef>
                <a:spcPts val="1000"/>
              </a:spcBef>
              <a:buClr>
                <a:schemeClr val="accent2"/>
              </a:buClr>
              <a:buFont typeface="Arial" panose="020B0604020202020204" pitchFamily="34" charset="0"/>
              <a:buChar char="•"/>
            </a:pPr>
            <a:r>
              <a:rPr lang="es-MX" sz="8000" i="1" noProof="0" dirty="0">
                <a:solidFill>
                  <a:schemeClr val="tx1">
                    <a:lumMod val="85000"/>
                    <a:lumOff val="15000"/>
                  </a:schemeClr>
                </a:solidFill>
              </a:rPr>
              <a:t>“Artículo 682. Al escrito a que se refiere el artículo anterior se acompañará: </a:t>
            </a:r>
          </a:p>
          <a:p>
            <a:pPr indent="-228600" algn="just" defTabSz="914400">
              <a:lnSpc>
                <a:spcPct val="90000"/>
              </a:lnSpc>
              <a:spcBef>
                <a:spcPts val="1000"/>
              </a:spcBef>
              <a:buClr>
                <a:schemeClr val="accent2"/>
              </a:buClr>
              <a:buFont typeface="Arial" panose="020B0604020202020204" pitchFamily="34" charset="0"/>
              <a:buChar char="•"/>
            </a:pPr>
            <a:r>
              <a:rPr lang="es-MX" sz="8000" i="1" noProof="0" dirty="0">
                <a:solidFill>
                  <a:schemeClr val="tx1">
                    <a:lumMod val="85000"/>
                    <a:lumOff val="15000"/>
                  </a:schemeClr>
                </a:solidFill>
              </a:rPr>
              <a:t>II. Un certificado médico por cada persona contrayente, en el que asegure que no padece enfermedad o padecimiento crónico o incurable, que además sea contagioso y/o hereditario. De encontrarse enferma una o ambas personas contrayentes, el certificado médico deberá contener los alcances y efectos de las mismas, así como si existe algún riesgo y las medidas para la prevención de la enfermedad o padecimiento, de tal manera que, las personas estén debidamente informadas de su decisión, en los términos que corresponda. (...)”</a:t>
            </a:r>
          </a:p>
          <a:p>
            <a:pPr indent="-228600" algn="just" defTabSz="914400">
              <a:lnSpc>
                <a:spcPct val="90000"/>
              </a:lnSpc>
              <a:spcBef>
                <a:spcPts val="1000"/>
              </a:spcBef>
              <a:buClr>
                <a:schemeClr val="accent2"/>
              </a:buClr>
              <a:buFont typeface="Arial" panose="020B0604020202020204" pitchFamily="34" charset="0"/>
              <a:buChar char="•"/>
            </a:pPr>
            <a:endParaRPr lang="es-MX" sz="8000" noProof="0" dirty="0">
              <a:solidFill>
                <a:schemeClr val="tx1">
                  <a:lumMod val="85000"/>
                  <a:lumOff val="15000"/>
                </a:schemeClr>
              </a:solidFill>
            </a:endParaRPr>
          </a:p>
          <a:p>
            <a:pPr indent="-228600" algn="just" defTabSz="914400">
              <a:lnSpc>
                <a:spcPct val="90000"/>
              </a:lnSpc>
              <a:spcBef>
                <a:spcPts val="1000"/>
              </a:spcBef>
              <a:buClr>
                <a:schemeClr val="accent2"/>
              </a:buClr>
              <a:buFont typeface="Arial" panose="020B0604020202020204" pitchFamily="34" charset="0"/>
              <a:buChar char="•"/>
            </a:pPr>
            <a:endParaRPr lang="es-MX" sz="8000" noProof="0" dirty="0">
              <a:solidFill>
                <a:schemeClr val="tx1">
                  <a:lumMod val="85000"/>
                  <a:lumOff val="15000"/>
                </a:schemeClr>
              </a:solidFill>
            </a:endParaRPr>
          </a:p>
          <a:p>
            <a:pPr indent="-228600" algn="just" defTabSz="914400">
              <a:lnSpc>
                <a:spcPct val="90000"/>
              </a:lnSpc>
              <a:spcBef>
                <a:spcPts val="1000"/>
              </a:spcBef>
              <a:buClr>
                <a:schemeClr val="accent2"/>
              </a:buClr>
              <a:buFont typeface="Arial" panose="020B0604020202020204" pitchFamily="34" charset="0"/>
              <a:buChar char="•"/>
            </a:pPr>
            <a:r>
              <a:rPr lang="es-MX" sz="8000" b="1" noProof="0" dirty="0">
                <a:solidFill>
                  <a:schemeClr val="tx1">
                    <a:lumMod val="85000"/>
                    <a:lumOff val="15000"/>
                  </a:schemeClr>
                </a:solidFill>
              </a:rPr>
              <a:t>Artículo 682 en su fracción II relativo al requisito de presentar un certificado medico que detalle los alcances de dicha enfermedad o condición, qué consecuencias puede tener, si existe algún riesgo, y qué se puede hacer para prevenirla o controlarla</a:t>
            </a:r>
            <a:r>
              <a:rPr lang="es-MX" sz="1100" b="1" noProof="0" dirty="0">
                <a:solidFill>
                  <a:schemeClr val="tx1">
                    <a:lumMod val="85000"/>
                    <a:lumOff val="15000"/>
                  </a:schemeClr>
                </a:solidFill>
              </a:rPr>
              <a:t>..</a:t>
            </a:r>
          </a:p>
        </p:txBody>
      </p:sp>
    </p:spTree>
    <p:extLst>
      <p:ext uri="{BB962C8B-B14F-4D97-AF65-F5344CB8AC3E}">
        <p14:creationId xmlns:p14="http://schemas.microsoft.com/office/powerpoint/2010/main" val="2034560790"/>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Paquete</Template>
  <TotalTime>212</TotalTime>
  <Words>1797</Words>
  <Application>Microsoft Office PowerPoint</Application>
  <PresentationFormat>Panorámica</PresentationFormat>
  <Paragraphs>104</Paragraphs>
  <Slides>18</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Gill Sans MT</vt:lpstr>
      <vt:lpstr>Paquete</vt:lpstr>
      <vt:lpstr>CONTEXTO GENERAL  ACCIÓN DE INCONSTITUCIONALIDAD 29/2024.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Lizandro Landeros Lima</dc:creator>
  <cp:lastModifiedBy>Lizandro Landeros Lima</cp:lastModifiedBy>
  <cp:revision>1</cp:revision>
  <dcterms:created xsi:type="dcterms:W3CDTF">2026-05-25T03:44:33Z</dcterms:created>
  <dcterms:modified xsi:type="dcterms:W3CDTF">2026-05-25T15:40:01Z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