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0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4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5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8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0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6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0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4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1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8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5F974-06E3-4F38-8396-92E9C425B22F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25ED1-891A-4361-AA0A-9EFC7A228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7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EzRSgNOEs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dUIE0RZHG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oi5j11FkQ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bWjx3LUc0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YuqLZxcz3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Thí nghiệm của Galile</a:t>
            </a:r>
            <a:endParaRPr lang="en-US"/>
          </a:p>
        </p:txBody>
      </p:sp>
      <p:pic>
        <p:nvPicPr>
          <p:cNvPr id="4" name="hEzRSgNOEs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6871" y="1315292"/>
            <a:ext cx="9327776" cy="524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Thí nghiệm của Galile</a:t>
            </a:r>
            <a:endParaRPr lang="en-US"/>
          </a:p>
        </p:txBody>
      </p:sp>
      <p:pic>
        <p:nvPicPr>
          <p:cNvPr id="4" name="TdUIE0RZHG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1690688"/>
            <a:ext cx="10262097" cy="577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5oi5j11FkQ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483" y="806823"/>
            <a:ext cx="10303436" cy="579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Khối lượng và quán tính</a:t>
            </a:r>
            <a:endParaRPr lang="en-US"/>
          </a:p>
        </p:txBody>
      </p:sp>
      <p:pic>
        <p:nvPicPr>
          <p:cNvPr id="4" name="YbWjx3LUc0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0624" y="1690688"/>
            <a:ext cx="10023038" cy="563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Ứng dụng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toàn</a:t>
            </a:r>
            <a:endParaRPr lang="en-US"/>
          </a:p>
        </p:txBody>
      </p:sp>
      <p:pic>
        <p:nvPicPr>
          <p:cNvPr id="4" name="pYuqLZxcz3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714625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0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5</Paragraphs>
  <Slides>7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Thí nghiệm của Galile</vt:lpstr>
      <vt:lpstr>Thí nghiệm của Galile</vt:lpstr>
      <vt:lpstr>PowerPoint Presentation</vt:lpstr>
      <vt:lpstr>Khối lượng và quán tính</vt:lpstr>
      <vt:lpstr>Ứng dụng</vt:lpstr>
      <vt:lpstr>An toàn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 Ich May Tinh</dc:creator>
  <cp:lastModifiedBy>Tien Ich May Tinh</cp:lastModifiedBy>
  <cp:revision>1</cp:revision>
  <dcterms:created xsi:type="dcterms:W3CDTF">2022-12-04T16:26:59Z</dcterms:created>
  <dcterms:modified xsi:type="dcterms:W3CDTF">2022-12-04T16:28:32Z</dcterms:modified>
</cp:coreProperties>
</file>