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e1b933384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e1b933384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25506682f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25506682f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558fa26ca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2558fa26ca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25506682f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25506682f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 SQUARE MOVERS REELS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25506682f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25506682f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LP FITNESS REELS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e1b9333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1e1b9333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1e1b933384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1e1b93338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1e1b933384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1e1b933384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e1b933384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1e1b933384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1e1b933384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1e1b933384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25506682f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25506682f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25506682f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25506682f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25506682f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25506682f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5506682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25506682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25506682f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25506682f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25506682f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25506682f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25506682f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25506682f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WVh3hmAfu71jsCpmboAtHezHhSivejwP/view" TargetMode="External"/><Relationship Id="rId4" Type="http://schemas.openxmlformats.org/officeDocument/2006/relationships/image" Target="../media/image7.jpg"/><Relationship Id="rId5" Type="http://schemas.openxmlformats.org/officeDocument/2006/relationships/hyperlink" Target="http://drive.google.com/file/d/1GZ5EcAsb2R6D4dQ6HwBHxvv1LHfp2i00/view" TargetMode="External"/><Relationship Id="rId6" Type="http://schemas.openxmlformats.org/officeDocument/2006/relationships/image" Target="../media/image6.jpg"/><Relationship Id="rId7" Type="http://schemas.openxmlformats.org/officeDocument/2006/relationships/hyperlink" Target="http://drive.google.com/file/d/168-0rjcTziUQKAAsq3pJye4HvvlvlO75/view" TargetMode="External"/><Relationship Id="rId8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rive.google.com/file/d/1AV5CFsxhHu--FcxWnOy5q2cb3msqJgz6/view" TargetMode="External"/><Relationship Id="rId4" Type="http://schemas.openxmlformats.org/officeDocument/2006/relationships/image" Target="../media/image10.jpg"/><Relationship Id="rId5" Type="http://schemas.openxmlformats.org/officeDocument/2006/relationships/hyperlink" Target="http://drive.google.com/file/d/11m0OoEh_bTjJwnqJPp4hOAkof8ZuZKj0/view" TargetMode="External"/><Relationship Id="rId6" Type="http://schemas.openxmlformats.org/officeDocument/2006/relationships/image" Target="../media/image3.jpg"/><Relationship Id="rId7" Type="http://schemas.openxmlformats.org/officeDocument/2006/relationships/hyperlink" Target="http://drive.google.com/file/d/1lbiy2-xElu_wxXtQx8lNKjgtCthigYjb/view" TargetMode="External"/><Relationship Id="rId8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16.png"/><Relationship Id="rId13" Type="http://schemas.openxmlformats.org/officeDocument/2006/relationships/image" Target="../media/image19.png"/><Relationship Id="rId1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21.png"/><Relationship Id="rId9" Type="http://schemas.openxmlformats.org/officeDocument/2006/relationships/image" Target="../media/image22.png"/><Relationship Id="rId5" Type="http://schemas.openxmlformats.org/officeDocument/2006/relationships/image" Target="../media/image17.png"/><Relationship Id="rId6" Type="http://schemas.openxmlformats.org/officeDocument/2006/relationships/image" Target="../media/image23.jpg"/><Relationship Id="rId7" Type="http://schemas.openxmlformats.org/officeDocument/2006/relationships/image" Target="../media/image29.jpg"/><Relationship Id="rId8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jpg"/><Relationship Id="rId10" Type="http://schemas.openxmlformats.org/officeDocument/2006/relationships/image" Target="../media/image28.png"/><Relationship Id="rId13" Type="http://schemas.openxmlformats.org/officeDocument/2006/relationships/image" Target="../media/image42.jpg"/><Relationship Id="rId1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7.jpg"/><Relationship Id="rId5" Type="http://schemas.openxmlformats.org/officeDocument/2006/relationships/image" Target="../media/image39.jpg"/><Relationship Id="rId6" Type="http://schemas.openxmlformats.org/officeDocument/2006/relationships/image" Target="../media/image38.jpg"/><Relationship Id="rId7" Type="http://schemas.openxmlformats.org/officeDocument/2006/relationships/image" Target="../media/image24.png"/><Relationship Id="rId8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2.jpg"/><Relationship Id="rId5" Type="http://schemas.openxmlformats.org/officeDocument/2006/relationships/image" Target="../media/image15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130613" y="1845938"/>
            <a:ext cx="5603100" cy="16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Nolan- Facebook/Instagram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Ashley- HR/Leadership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Justin- Systems/Technology</a:t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1825225" y="4035725"/>
            <a:ext cx="30486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savenebraskalocal.com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7949" y="277325"/>
            <a:ext cx="2697025" cy="479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875" y="277331"/>
            <a:ext cx="5101364" cy="11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924825" y="3503450"/>
            <a:ext cx="284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savelocalapp.com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5397100" y="1669600"/>
            <a:ext cx="184500" cy="16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idx="1" type="subTitle"/>
          </p:nvPr>
        </p:nvSpPr>
        <p:spPr>
          <a:xfrm>
            <a:off x="195775" y="0"/>
            <a:ext cx="8520600" cy="48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editing apps: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6395" lvl="0" marL="457200" rtl="0" algn="ctr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Capcut (great for quick AI edits, user friendly, royalty free music, green screen effects, premade templates, direct sharing across platforms and ensures reels meet each platforms specifications)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6395" lvl="0" marL="457200" rtl="0" algn="ctr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ReelTrends (hooks, hashtags, keywords, best time to post, content ideas, scripts, captions, viral </a:t>
            </a:r>
            <a:r>
              <a:rPr lang="en"/>
              <a:t>forecasting</a:t>
            </a:r>
            <a:r>
              <a:rPr lang="en"/>
              <a:t>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6395" lvl="0" marL="457200" rtl="0" algn="ctr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Instagram (you can do simple edits and save the video to repost)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6395" lvl="0" marL="457200" rtl="0" algn="ctr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SaveLocal App (Social Planner to schedule out each reel for each individual platform you’re on)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idx="1" type="subTitle"/>
          </p:nvPr>
        </p:nvSpPr>
        <p:spPr>
          <a:xfrm>
            <a:off x="195775" y="0"/>
            <a:ext cx="8520600" cy="48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man wearing a yellow and black striped shirt stands in front of a white board that says &quot; first you require beginner &quot; (Provided by Tenor)"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4363" y="483588"/>
            <a:ext cx="3923425" cy="392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4"/>
          <p:cNvSpPr txBox="1"/>
          <p:nvPr>
            <p:ph idx="1" type="subTitle"/>
          </p:nvPr>
        </p:nvSpPr>
        <p:spPr>
          <a:xfrm>
            <a:off x="311700" y="3076025"/>
            <a:ext cx="8520600" cy="5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4" title="1fceb871690c45068af59f6b9cd5fc7a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516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 title="IMG_0767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5391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 title="d61c6bf6aa82408fa41229f6d273f2ff.mov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8266" y="0"/>
            <a:ext cx="28932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 title="35006baac60ad3dd18d1d994ce8f726a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391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 title="5842891f1630dbf947144172660106bd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6041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 title="03f987aa1330b4a839a878c489361b3d.mov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52400"/>
            <a:ext cx="272176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of the Local Businesses on the SaveLocal app</a:t>
            </a:r>
            <a:endParaRPr/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413" y="1194333"/>
            <a:ext cx="3017075" cy="11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75" y="2802175"/>
            <a:ext cx="1626275" cy="16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0750" y="2508613"/>
            <a:ext cx="2836550" cy="81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0749" y="3539151"/>
            <a:ext cx="2888404" cy="81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8000" y="1229835"/>
            <a:ext cx="1320424" cy="204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75" y="3539150"/>
            <a:ext cx="2030188" cy="81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10100" y="3302095"/>
            <a:ext cx="1922200" cy="11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89125" y="2711124"/>
            <a:ext cx="1196500" cy="118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5576" y="1049200"/>
            <a:ext cx="1474474" cy="184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85425" y="1233738"/>
            <a:ext cx="1474475" cy="14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28425" y="1273000"/>
            <a:ext cx="1789350" cy="139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>
            <p:ph type="title"/>
          </p:nvPr>
        </p:nvSpPr>
        <p:spPr>
          <a:xfrm>
            <a:off x="311700" y="107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a few more…. But you get the point. This software works for everyone!</a:t>
            </a: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050" y="1051625"/>
            <a:ext cx="1969253" cy="11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7575" y="1222112"/>
            <a:ext cx="2250975" cy="10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6063" y="2933625"/>
            <a:ext cx="1366350" cy="136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1" y="2329324"/>
            <a:ext cx="1776951" cy="12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823" y="3525766"/>
            <a:ext cx="1592926" cy="104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82050" y="2467513"/>
            <a:ext cx="14287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45300" y="3479266"/>
            <a:ext cx="2544125" cy="113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82894" y="1152475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55200" y="3085263"/>
            <a:ext cx="1924124" cy="192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71775" y="2370139"/>
            <a:ext cx="2660537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45250" y="1179213"/>
            <a:ext cx="1592925" cy="159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>
            <p:ph type="ctrTitle"/>
          </p:nvPr>
        </p:nvSpPr>
        <p:spPr>
          <a:xfrm>
            <a:off x="145725" y="165975"/>
            <a:ext cx="8439900" cy="106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 Local App Purpose:</a:t>
            </a:r>
            <a:endParaRPr/>
          </a:p>
        </p:txBody>
      </p:sp>
      <p:sp>
        <p:nvSpPr>
          <p:cNvPr id="180" name="Google Shape;180;p28"/>
          <p:cNvSpPr txBox="1"/>
          <p:nvPr>
            <p:ph idx="1" type="subTitle"/>
          </p:nvPr>
        </p:nvSpPr>
        <p:spPr>
          <a:xfrm>
            <a:off x="145725" y="11290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help small businesses reach their potential and compete with large corporations with a customized business in a box.</a:t>
            </a:r>
            <a:endParaRPr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25" y="2134175"/>
            <a:ext cx="3362325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5325" y="2037200"/>
            <a:ext cx="2743760" cy="291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/>
          <p:nvPr/>
        </p:nvSpPr>
        <p:spPr>
          <a:xfrm>
            <a:off x="5414225" y="2134175"/>
            <a:ext cx="31179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Learn more here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9967825" y="2933875"/>
            <a:ext cx="70707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5075925" y="4314050"/>
            <a:ext cx="35097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SAVELOCALAPP.COM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772" y="0"/>
            <a:ext cx="781445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8000" y="2902800"/>
            <a:ext cx="1679600" cy="178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9"/>
          <p:cNvSpPr txBox="1"/>
          <p:nvPr/>
        </p:nvSpPr>
        <p:spPr>
          <a:xfrm>
            <a:off x="1524000" y="105625"/>
            <a:ext cx="7076700" cy="1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TIER 1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5" name="Google Shape;195;p29"/>
          <p:cNvSpPr txBox="1"/>
          <p:nvPr/>
        </p:nvSpPr>
        <p:spPr>
          <a:xfrm>
            <a:off x="3892875" y="165925"/>
            <a:ext cx="48738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TIER 2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6" name="Google Shape;196;p29"/>
          <p:cNvSpPr txBox="1"/>
          <p:nvPr/>
        </p:nvSpPr>
        <p:spPr>
          <a:xfrm>
            <a:off x="6669375" y="618650"/>
            <a:ext cx="5055000" cy="10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TIER 3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/>
        </p:nvSpPr>
        <p:spPr>
          <a:xfrm>
            <a:off x="3396500" y="4106050"/>
            <a:ext cx="55911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JANUARY 2025</a:t>
            </a:r>
            <a:r>
              <a:rPr lang="en" sz="1800">
                <a:solidFill>
                  <a:schemeClr val="dk2"/>
                </a:solidFill>
              </a:rPr>
              <a:t> ONLY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a blue and white striped background with an arrow pointing to it (Provided by Tenor)"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96" y="200025"/>
            <a:ext cx="7949875" cy="47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 txBox="1"/>
          <p:nvPr/>
        </p:nvSpPr>
        <p:spPr>
          <a:xfrm>
            <a:off x="3494500" y="4491300"/>
            <a:ext cx="28053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SAVELOCALAPP.COM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4" name="Google Shape;204;p30"/>
          <p:cNvSpPr txBox="1"/>
          <p:nvPr>
            <p:ph type="ctrTitle"/>
          </p:nvPr>
        </p:nvSpPr>
        <p:spPr>
          <a:xfrm>
            <a:off x="525283" y="9144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SAVELOCAL SPECIAL</a:t>
            </a:r>
            <a:endParaRPr/>
          </a:p>
        </p:txBody>
      </p:sp>
      <p:sp>
        <p:nvSpPr>
          <p:cNvPr id="205" name="Google Shape;205;p30"/>
          <p:cNvSpPr txBox="1"/>
          <p:nvPr>
            <p:ph idx="1" type="subTitle"/>
          </p:nvPr>
        </p:nvSpPr>
        <p:spPr>
          <a:xfrm>
            <a:off x="467000" y="34359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TRY VOICE AI FOR 30 DAYS, ONLY $97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ctrTitle"/>
          </p:nvPr>
        </p:nvSpPr>
        <p:spPr>
          <a:xfrm>
            <a:off x="364408" y="1332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THINGS REELS</a:t>
            </a:r>
            <a:endParaRPr/>
          </a:p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364400" y="20436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with Ashley &amp; Special Co-Host Liza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650" y="175431"/>
            <a:ext cx="5101364" cy="1122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oman is dancing in front of a ring light with a cell phone attached to it . (Provided by Tenor)"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0275" y="2681200"/>
            <a:ext cx="4743450" cy="26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7250" y="381000"/>
            <a:ext cx="47625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type="ctrTitle"/>
          </p:nvPr>
        </p:nvSpPr>
        <p:spPr>
          <a:xfrm>
            <a:off x="311708" y="112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thanks to Liza Mendoza-House</a:t>
            </a:r>
            <a:endParaRPr/>
          </a:p>
        </p:txBody>
      </p:sp>
      <p:sp>
        <p:nvSpPr>
          <p:cNvPr id="74" name="Google Shape;74;p15"/>
          <p:cNvSpPr txBox="1"/>
          <p:nvPr>
            <p:ph idx="1" type="subTitle"/>
          </p:nvPr>
        </p:nvSpPr>
        <p:spPr>
          <a:xfrm>
            <a:off x="385475" y="40146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 Nebraska Local’s Preferred Member for Gyms, Personal Training, Nutrition and Accountability.</a:t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3193575" y="3383325"/>
            <a:ext cx="589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LPFITNESSNE.COM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400" y="182481"/>
            <a:ext cx="5101364" cy="1122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oman in a purple shirt is making a funny face with her hands . (Provided by Tenor)" id="81" name="Google Shape;81;p16"/>
          <p:cNvPicPr preferRelativeResize="0"/>
          <p:nvPr/>
        </p:nvPicPr>
        <p:blipFill rotWithShape="1">
          <a:blip r:embed="rId4">
            <a:alphaModFix/>
          </a:blip>
          <a:srcRect b="0" l="-10667" r="1699" t="-8968"/>
          <a:stretch/>
        </p:blipFill>
        <p:spPr>
          <a:xfrm>
            <a:off x="4331275" y="2508525"/>
            <a:ext cx="474345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>
            <p:ph idx="1" type="subTitle"/>
          </p:nvPr>
        </p:nvSpPr>
        <p:spPr>
          <a:xfrm>
            <a:off x="311700" y="716700"/>
            <a:ext cx="8520600" cy="48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Interested in co-hosting a Mastermind for Save Nebraska Local?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currently offering this to our preferred members and those on the SaveLocal App.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 to Ashley if you are interested!!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TEXT/CALL  402-780-8813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25" y="284575"/>
            <a:ext cx="3237724" cy="291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1725" y="284576"/>
            <a:ext cx="3973499" cy="283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o penguins are standing next to a facebook icon (Provided by Tenor)"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6949" y="3735613"/>
            <a:ext cx="1299076" cy="129907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133413" y="3200125"/>
            <a:ext cx="6071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LIKE OUR FACEBOOK PAGE TO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STAY UP TO DATE ON EVENTS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5571000" y="3200125"/>
            <a:ext cx="357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JOIN OUR GROUP FOR </a:t>
            </a:r>
            <a:r>
              <a:rPr lang="en" sz="1800">
                <a:solidFill>
                  <a:schemeClr val="dk2"/>
                </a:solidFill>
              </a:rPr>
              <a:t>RECOMMENDATIONS</a:t>
            </a:r>
            <a:r>
              <a:rPr lang="en" sz="1800">
                <a:solidFill>
                  <a:schemeClr val="dk2"/>
                </a:solidFill>
              </a:rPr>
              <a:t>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idx="1" type="subTitle"/>
          </p:nvPr>
        </p:nvSpPr>
        <p:spPr>
          <a:xfrm>
            <a:off x="186550" y="441550"/>
            <a:ext cx="8576100" cy="43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form video has become one of the most powerful tools for businesses to engage their audience, build brand awareness, and drive sales. </a:t>
            </a:r>
            <a:endParaRPr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Capturing short attention spans: 15-60sec videos are best</a:t>
            </a:r>
            <a:endParaRPr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Platform Algorithm Prioritization: </a:t>
            </a:r>
            <a:r>
              <a:rPr lang="en" sz="1600"/>
              <a:t>Facebook, Instagram, Tiktok (each platform is unique in what it will suggest.)</a:t>
            </a:r>
            <a:endParaRPr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Highly engaging format with a universal appeal across demographics because they are easily consumable and shareable.</a:t>
            </a:r>
            <a:endParaRPr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Cost effective marketing: quick to produce and require minimal resources. Authentic outperforms professionally edited reels.</a:t>
            </a:r>
            <a:endParaRPr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Trend Integration: allow businesses to capitalize on current trends quickly to go viral.</a:t>
            </a:r>
            <a:endParaRPr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High conversion rates: create quick CTA (call to action)- Tiktok has shown that users are 167% more likely to  make a purchase after seeing a product advertised in a reel.</a:t>
            </a:r>
            <a:endParaRPr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Build brand visibility: build a loyal audience, stay top of mind</a:t>
            </a:r>
            <a:endParaRPr sz="1600"/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Encouraging user-generated content: inspire testimonials, create trust.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 orange speech bubble with a heart and the number 9999 (Provided by Tenor)"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5475" y="0"/>
            <a:ext cx="2024850" cy="151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>
            <p:ph idx="1" type="subTitle"/>
          </p:nvPr>
        </p:nvSpPr>
        <p:spPr>
          <a:xfrm>
            <a:off x="195775" y="0"/>
            <a:ext cx="8520600" cy="48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make a reel: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/>
              <a:t>Choose your platform (IG/FB/Tiktok)</a:t>
            </a:r>
            <a:endParaRPr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/>
              <a:t>Planning the content: identify audience/message, keep it engaging informative/entertaining</a:t>
            </a:r>
            <a:endParaRPr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/>
              <a:t>Record content: you don’t need fancy cameras</a:t>
            </a:r>
            <a:endParaRPr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/>
              <a:t>Editing tools: features like trimming, filters, stickers, captions, trending audio.</a:t>
            </a:r>
            <a:endParaRPr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/>
              <a:t>Finishing touches: preview, add hashtags, tag relevant accounts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" type="subTitle"/>
          </p:nvPr>
        </p:nvSpPr>
        <p:spPr>
          <a:xfrm>
            <a:off x="58750" y="126450"/>
            <a:ext cx="8520600" cy="48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Best times to post reels: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*General Suggestions, adjust for audience analytics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/>
              <a:t>Instagram reels: Tues, Thur, Fri- 9am &amp; 6pm</a:t>
            </a:r>
            <a:endParaRPr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/>
              <a:t>Facebook reels: Weekdays between 12-3pm</a:t>
            </a:r>
            <a:endParaRPr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/>
              <a:t>Tiktok reels: Tues to Thur, 11am-2pm &amp; 7pm-9pm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 suggestion: RealTrends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 can help with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 analytics</a:t>
            </a:r>
            <a:endParaRPr/>
          </a:p>
        </p:txBody>
      </p:sp>
      <p:pic>
        <p:nvPicPr>
          <p:cNvPr descr="a man sitting at a table looking at his phone with the fbls written on the bottom (Provided by Tenor)"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880874" y="2750700"/>
            <a:ext cx="2793326" cy="279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idx="1" type="subTitle"/>
          </p:nvPr>
        </p:nvSpPr>
        <p:spPr>
          <a:xfrm>
            <a:off x="195775" y="0"/>
            <a:ext cx="8520600" cy="48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SEO Optimization for reels: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/>
              <a:t>Instagram reels: use 3-5 relevant hashtags with engaging captions with keywords</a:t>
            </a:r>
            <a:endParaRPr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/>
              <a:t>Facebook reels: add keywords in captions/titles, use FB audience targeting tools, include CTA</a:t>
            </a:r>
            <a:endParaRPr/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/>
              <a:t>Tiktok reels: use trending keywords as hashtags, write captions that include searchable terms, pin most engaging posts to profile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man with a beard is singing into a microphone and says you can optimize that . (Provided by Tenor)"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675" y="3233400"/>
            <a:ext cx="1710050" cy="17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